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44"/>
  </p:notesMasterIdLst>
  <p:sldIdLst>
    <p:sldId id="256" r:id="rId3"/>
    <p:sldId id="272" r:id="rId4"/>
    <p:sldId id="273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9" r:id="rId13"/>
    <p:sldId id="290" r:id="rId14"/>
    <p:sldId id="282" r:id="rId15"/>
    <p:sldId id="283" r:id="rId16"/>
    <p:sldId id="274" r:id="rId17"/>
    <p:sldId id="284" r:id="rId18"/>
    <p:sldId id="285" r:id="rId19"/>
    <p:sldId id="286" r:id="rId20"/>
    <p:sldId id="287" r:id="rId21"/>
    <p:sldId id="288" r:id="rId22"/>
    <p:sldId id="291" r:id="rId23"/>
    <p:sldId id="292" r:id="rId24"/>
    <p:sldId id="293" r:id="rId25"/>
    <p:sldId id="294" r:id="rId26"/>
    <p:sldId id="298" r:id="rId27"/>
    <p:sldId id="299" r:id="rId28"/>
    <p:sldId id="314" r:id="rId29"/>
    <p:sldId id="300" r:id="rId30"/>
    <p:sldId id="266" r:id="rId31"/>
    <p:sldId id="301" r:id="rId32"/>
    <p:sldId id="302" r:id="rId33"/>
    <p:sldId id="315" r:id="rId34"/>
    <p:sldId id="310" r:id="rId35"/>
    <p:sldId id="303" r:id="rId36"/>
    <p:sldId id="306" r:id="rId37"/>
    <p:sldId id="312" r:id="rId38"/>
    <p:sldId id="311" r:id="rId39"/>
    <p:sldId id="313" r:id="rId40"/>
    <p:sldId id="307" r:id="rId41"/>
    <p:sldId id="308" r:id="rId42"/>
    <p:sldId id="305" r:id="rId4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6B00"/>
    <a:srgbClr val="CC6600"/>
    <a:srgbClr val="FF9933"/>
    <a:srgbClr val="0CA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B42E2-EA07-462B-A5DF-781ACCA48642}" type="datetimeFigureOut">
              <a:rPr lang="it-IT" smtClean="0"/>
              <a:t>02/12/2018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AFAD0-3E16-477B-8B7A-2B61C21DC6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2971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AFAD0-3E16-477B-8B7A-2B61C21DC68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439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B18CAF2-079C-4FD6-8633-F3110AE09C1D}" type="slidenum">
              <a:rPr lang="it-IT" altLang="it-IT" sz="1200">
                <a:solidFill>
                  <a:srgbClr val="000000"/>
                </a:solidFill>
              </a:rPr>
              <a:pPr/>
              <a:t>29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0102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4002CF-D925-4733-9EC7-9E20A52846CA}" type="slidenum">
              <a:rPr lang="it-IT" altLang="it-IT"/>
              <a:pPr>
                <a:spcBef>
                  <a:spcPct val="0"/>
                </a:spcBef>
              </a:pPr>
              <a:t>36</a:t>
            </a:fld>
            <a:endParaRPr lang="it-IT" altLang="it-IT"/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3886200" y="8685213"/>
            <a:ext cx="2963863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8903" tIns="41030" rIns="78903" bIns="41030" anchor="b"/>
          <a:lstStyle>
            <a:lvl1pPr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D5594CC-BFAF-4EE4-B5D1-A58EB3F70D8D}" type="slidenum">
              <a:rPr lang="it-IT" altLang="it-IT" sz="11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</a:pPr>
              <a:t>36</a:t>
            </a:fld>
            <a:endParaRPr lang="it-IT" altLang="it-IT" sz="11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868" name="Text Box 2"/>
          <p:cNvSpPr txBox="1">
            <a:spLocks noChangeArrowheads="1"/>
          </p:cNvSpPr>
          <p:nvPr/>
        </p:nvSpPr>
        <p:spPr bwMode="auto">
          <a:xfrm>
            <a:off x="1141413" y="685800"/>
            <a:ext cx="4570412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800"/>
          </a:p>
        </p:txBody>
      </p:sp>
      <p:sp>
        <p:nvSpPr>
          <p:cNvPr id="36869" name="Text Box 3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11738" cy="4186238"/>
          </a:xfr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177090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AFAD0-3E16-477B-8B7A-2B61C21DC680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8602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A50DB7-FC7A-4505-901E-C1FADE311E4E}" type="slidenum">
              <a:rPr lang="it-IT" altLang="it-IT"/>
              <a:pPr>
                <a:spcBef>
                  <a:spcPct val="0"/>
                </a:spcBef>
              </a:pPr>
              <a:t>41</a:t>
            </a:fld>
            <a:endParaRPr lang="it-IT" altLang="it-IT"/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3886200" y="8685213"/>
            <a:ext cx="2963863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8903" tIns="41030" rIns="78903" bIns="41030" anchor="b"/>
          <a:lstStyle>
            <a:lvl1pPr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3EB7FC9-E5D8-4F6C-B48A-24A392886809}" type="slidenum">
              <a:rPr lang="it-IT" altLang="it-IT" sz="11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</a:pPr>
              <a:t>41</a:t>
            </a:fld>
            <a:endParaRPr lang="it-IT" altLang="it-IT" sz="11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1141413" y="685800"/>
            <a:ext cx="4570412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800"/>
          </a:p>
        </p:txBody>
      </p:sp>
      <p:sp>
        <p:nvSpPr>
          <p:cNvPr id="51205" name="Text Box 3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11738" cy="4186238"/>
          </a:xfr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96800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B78A-FAC7-4A1B-9CCD-9CEFF9C498AE}" type="datetime1">
              <a:rPr lang="it-IT" smtClean="0"/>
              <a:t>02/12/2018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930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F358-3ABE-411D-8BC4-1A3E15B4D60C}" type="datetime1">
              <a:rPr lang="it-IT" smtClean="0"/>
              <a:t>02/12/2018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982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F5A8-7450-44AC-AFC6-C88B996DA781}" type="datetime1">
              <a:rPr lang="it-IT" smtClean="0"/>
              <a:t>02/12/2018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588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01600" y="76200"/>
            <a:ext cx="11988800" cy="6705600"/>
          </a:xfrm>
          <a:prstGeom prst="roundRect">
            <a:avLst>
              <a:gd name="adj" fmla="val 1278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it-IT" sz="24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6" name="Picture 20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5457826"/>
            <a:ext cx="4368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06"/>
          <p:cNvSpPr>
            <a:spLocks noChangeArrowheads="1"/>
          </p:cNvSpPr>
          <p:nvPr/>
        </p:nvSpPr>
        <p:spPr bwMode="auto">
          <a:xfrm>
            <a:off x="751418" y="3182938"/>
            <a:ext cx="18473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endParaRPr lang="it-IT" altLang="it-IT" sz="3000">
              <a:solidFill>
                <a:srgbClr val="FF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9" name="AutoShape 3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705600"/>
          </a:xfrm>
          <a:prstGeom prst="roundRect">
            <a:avLst>
              <a:gd name="adj" fmla="val 1278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0" name="Picture 202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5457826"/>
            <a:ext cx="4368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06"/>
          <p:cNvSpPr>
            <a:spLocks noChangeArrowheads="1"/>
          </p:cNvSpPr>
          <p:nvPr userDrawn="1"/>
        </p:nvSpPr>
        <p:spPr bwMode="auto">
          <a:xfrm>
            <a:off x="751418" y="3182938"/>
            <a:ext cx="18473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endParaRPr lang="it-IT" altLang="it-IT" sz="3000">
              <a:solidFill>
                <a:srgbClr val="FF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10363200" cy="457200"/>
          </a:xfrm>
        </p:spPr>
        <p:txBody>
          <a:bodyPr anchor="t"/>
          <a:lstStyle>
            <a:lvl1pPr>
              <a:defRPr sz="4100">
                <a:solidFill>
                  <a:srgbClr val="808080"/>
                </a:solidFill>
              </a:defRPr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1752600"/>
            <a:ext cx="10363200" cy="2057400"/>
          </a:xfrm>
        </p:spPr>
        <p:txBody>
          <a:bodyPr/>
          <a:lstStyle>
            <a:lvl1pPr>
              <a:lnSpc>
                <a:spcPct val="90000"/>
              </a:lnSpc>
              <a:defRPr sz="8000">
                <a:solidFill>
                  <a:srgbClr val="FF0000"/>
                </a:solidFill>
              </a:defRPr>
            </a:lvl1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4671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24884" y="6529388"/>
            <a:ext cx="51223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800" smtClean="0">
                <a:solidFill>
                  <a:srgbClr val="000000"/>
                </a:solidFill>
              </a:rPr>
              <a:t>Tortora, Derrickson </a:t>
            </a:r>
            <a:r>
              <a:rPr lang="it-IT" altLang="it-IT" sz="800" i="1" smtClean="0">
                <a:solidFill>
                  <a:srgbClr val="000000"/>
                </a:solidFill>
              </a:rPr>
              <a:t>Conosciamo il corpo umano </a:t>
            </a:r>
            <a:r>
              <a:rPr lang="it-IT" altLang="it-IT" sz="800" smtClean="0">
                <a:solidFill>
                  <a:srgbClr val="000000"/>
                </a:solidFill>
              </a:rPr>
              <a:t>© Zanichelli editore 2009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086854" y="2179131"/>
            <a:ext cx="3769653" cy="2499739"/>
          </a:xfrm>
          <a:noFill/>
          <a:ln w="9525">
            <a:solidFill>
              <a:srgbClr val="80808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808080">
                <a:alpha val="74998"/>
              </a:srgbClr>
            </a:outerShdw>
          </a:effectLst>
        </p:spPr>
        <p:txBody>
          <a:bodyPr/>
          <a:lstStyle/>
          <a:p>
            <a:pPr lvl="0"/>
            <a:r>
              <a:rPr lang="it-IT" noProof="0" smtClean="0"/>
              <a:t>Click icon to add picture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82350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3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24884" y="6529388"/>
            <a:ext cx="51223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800" smtClean="0">
                <a:solidFill>
                  <a:srgbClr val="000000"/>
                </a:solidFill>
              </a:rPr>
              <a:t>Tortora, Derrickson </a:t>
            </a:r>
            <a:r>
              <a:rPr lang="it-IT" altLang="it-IT" sz="800" i="1" smtClean="0">
                <a:solidFill>
                  <a:srgbClr val="000000"/>
                </a:solidFill>
              </a:rPr>
              <a:t>Conosciamo il corpo umano </a:t>
            </a:r>
            <a:r>
              <a:rPr lang="it-IT" altLang="it-IT" sz="800" smtClean="0">
                <a:solidFill>
                  <a:srgbClr val="000000"/>
                </a:solidFill>
              </a:rPr>
              <a:t>© Zanichelli editore 2009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3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200" y="1524000"/>
            <a:ext cx="523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281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24884" y="6529388"/>
            <a:ext cx="51223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800" smtClean="0">
                <a:solidFill>
                  <a:srgbClr val="000000"/>
                </a:solidFill>
              </a:rPr>
              <a:t>Tortora, Derrickson </a:t>
            </a:r>
            <a:r>
              <a:rPr lang="it-IT" altLang="it-IT" sz="800" i="1" smtClean="0">
                <a:solidFill>
                  <a:srgbClr val="000000"/>
                </a:solidFill>
              </a:rPr>
              <a:t>Conosciamo il corpo umano </a:t>
            </a:r>
            <a:r>
              <a:rPr lang="it-IT" altLang="it-IT" sz="800" smtClean="0">
                <a:solidFill>
                  <a:srgbClr val="000000"/>
                </a:solidFill>
              </a:rPr>
              <a:t>© Zanichelli editore 2009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4434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124884" y="6529388"/>
            <a:ext cx="51223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800" smtClean="0">
                <a:solidFill>
                  <a:srgbClr val="000000"/>
                </a:solidFill>
              </a:rPr>
              <a:t>Tortora, Derrickson </a:t>
            </a:r>
            <a:r>
              <a:rPr lang="it-IT" altLang="it-IT" sz="800" i="1" smtClean="0">
                <a:solidFill>
                  <a:srgbClr val="000000"/>
                </a:solidFill>
              </a:rPr>
              <a:t>Conosciamo il corpo umano </a:t>
            </a:r>
            <a:r>
              <a:rPr lang="it-IT" altLang="it-IT" sz="800" smtClean="0">
                <a:solidFill>
                  <a:srgbClr val="000000"/>
                </a:solidFill>
              </a:rPr>
              <a:t>© Zanichelli editore 2009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957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6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85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C6BB-D20B-4726-A9C4-B1AB97DCD728}" type="datetime1">
              <a:rPr lang="it-IT" smtClean="0"/>
              <a:t>02/12/2018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2431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Click icon to add picture</a:t>
            </a:r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61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0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25780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25780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08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4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C941-9998-4E7E-A18D-AEF7E69FF1A8}" type="datetime1">
              <a:rPr lang="it-IT" smtClean="0"/>
              <a:t>02/12/2018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003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2DA8-2857-4845-917C-D53084500BAC}" type="datetime1">
              <a:rPr lang="it-IT" smtClean="0"/>
              <a:t>02/12/2018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933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4FA3-89CC-4DAC-BFD6-04EB3F72431B}" type="datetime1">
              <a:rPr lang="it-IT" smtClean="0"/>
              <a:t>02/12/2018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728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2563-9AAB-404E-AA39-4EA6F7C81694}" type="datetime1">
              <a:rPr lang="it-IT" smtClean="0"/>
              <a:t>02/12/2018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38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EFB5-08E6-4BF5-9339-B2FC7044FCE0}" type="datetime1">
              <a:rPr lang="it-IT" smtClean="0"/>
              <a:t>02/12/2018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42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32E2C-876E-4740-9481-4A8BACF5AF44}" type="datetime1">
              <a:rPr lang="it-IT" smtClean="0"/>
              <a:t>02/12/2018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32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EE4C-82DD-44B0-A405-B5CE2ED547F4}" type="datetime1">
              <a:rPr lang="it-IT" smtClean="0"/>
              <a:t>02/12/2018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950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5236B-9D29-4B8E-A078-D628653585AC}" type="datetime1">
              <a:rPr lang="it-IT" smtClean="0"/>
              <a:t>02/12/2018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5035E-0A85-4F39-A282-D921BBD4B8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50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101600" y="76200"/>
            <a:ext cx="11988800" cy="6705600"/>
          </a:xfrm>
          <a:prstGeom prst="roundRect">
            <a:avLst>
              <a:gd name="adj" fmla="val 1278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it-IT" sz="24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028" name="Picture 9" descr="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867401"/>
            <a:ext cx="3251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stile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1600" y="6553200"/>
            <a:ext cx="51223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233" name="Rectangle 209"/>
          <p:cNvSpPr>
            <a:spLocks noGrp="1" noChangeArrowheads="1"/>
          </p:cNvSpPr>
          <p:nvPr/>
        </p:nvSpPr>
        <p:spPr bwMode="auto">
          <a:xfrm>
            <a:off x="9550400" y="6553200"/>
            <a:ext cx="2540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98AFC90-580E-4C73-B559-FB332E01A319}" type="slidenum">
              <a:rPr lang="it-IT" altLang="it-IT" sz="800" smtClean="0">
                <a:solidFill>
                  <a:srgbClr val="00000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  <p:sp>
        <p:nvSpPr>
          <p:cNvPr id="3" name="Rectangle 2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1066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33" name="Rectangle 7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10" name="AutoShape 8"/>
          <p:cNvSpPr>
            <a:spLocks noChangeArrowheads="1"/>
          </p:cNvSpPr>
          <p:nvPr userDrawn="1"/>
        </p:nvSpPr>
        <p:spPr bwMode="auto">
          <a:xfrm>
            <a:off x="101600" y="76200"/>
            <a:ext cx="11988800" cy="6705600"/>
          </a:xfrm>
          <a:prstGeom prst="roundRect">
            <a:avLst>
              <a:gd name="adj" fmla="val 1278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035" name="Picture 9" descr="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867401"/>
            <a:ext cx="3251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09"/>
          <p:cNvSpPr>
            <a:spLocks noGrp="1" noChangeArrowheads="1"/>
          </p:cNvSpPr>
          <p:nvPr userDrawn="1"/>
        </p:nvSpPr>
        <p:spPr bwMode="auto">
          <a:xfrm>
            <a:off x="9550400" y="6553200"/>
            <a:ext cx="2540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7697DAA-A9EF-4BCD-80DA-AAF1D8725738}" type="slidenum">
              <a:rPr lang="it-IT" altLang="it-IT" sz="800" smtClean="0">
                <a:solidFill>
                  <a:srgbClr val="00000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9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rgbClr val="FF0000"/>
        </a:buClr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292100" indent="571500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rgbClr val="FF0000"/>
        </a:buClr>
        <a:buFont typeface="Times" panose="02020603050405020304" pitchFamily="18" charset="0"/>
        <a:buChar char="•"/>
        <a:defRPr sz="3200">
          <a:solidFill>
            <a:schemeClr val="tx1"/>
          </a:solidFill>
          <a:latin typeface="+mn-lt"/>
          <a:ea typeface="+mn-ea"/>
        </a:defRPr>
      </a:lvl2pPr>
      <a:lvl3pPr marL="1054100" indent="190500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chemeClr val="tx1"/>
        </a:buClr>
        <a:buFont typeface="Times" panose="02020603050405020304" pitchFamily="18" charset="0"/>
        <a:buChar char="–"/>
        <a:defRPr sz="2000">
          <a:solidFill>
            <a:schemeClr val="tx1"/>
          </a:solidFill>
          <a:latin typeface="+mn-lt"/>
          <a:ea typeface="+mn-ea"/>
        </a:defRPr>
      </a:lvl3pPr>
      <a:lvl4pPr marL="1435100" indent="185738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4pPr>
      <a:lvl5pPr marL="1816100" indent="1905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5pPr>
      <a:lvl6pPr marL="2273300" indent="1905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6pPr>
      <a:lvl7pPr marL="2730500" indent="1905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7pPr>
      <a:lvl8pPr marL="3187700" indent="1905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8pPr>
      <a:lvl9pPr marL="3644900" indent="1905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LA MEMBRANA CELLULARE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12385"/>
          </a:xfrm>
        </p:spPr>
        <p:txBody>
          <a:bodyPr/>
          <a:lstStyle/>
          <a:p>
            <a:r>
              <a:rPr lang="it-IT" i="1" dirty="0" smtClean="0"/>
              <a:t>E LE MODALITA’ DI TRASPOSTO ATTRAVERSO LA MEMBRANA STESSA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32750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15113" y="739416"/>
            <a:ext cx="5089658" cy="496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it-IT" sz="2400" dirty="0"/>
              <a:t> </a:t>
            </a:r>
            <a:r>
              <a:rPr lang="en-US" altLang="it-IT" sz="2400" dirty="0" err="1"/>
              <a:t>Diversi</a:t>
            </a:r>
            <a:r>
              <a:rPr lang="en-US" altLang="it-IT" sz="2400" dirty="0"/>
              <a:t> tipi di membrane </a:t>
            </a:r>
            <a:r>
              <a:rPr lang="en-US" altLang="it-IT" sz="2400" dirty="0" err="1"/>
              <a:t>possono</a:t>
            </a:r>
            <a:r>
              <a:rPr lang="en-US" altLang="it-IT" sz="2400" dirty="0"/>
              <a:t> </a:t>
            </a:r>
            <a:r>
              <a:rPr lang="en-US" altLang="it-IT" sz="2400" dirty="0" err="1"/>
              <a:t>avere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diversa</a:t>
            </a:r>
            <a:r>
              <a:rPr lang="en-US" altLang="it-IT" sz="2400" dirty="0"/>
              <a:t> </a:t>
            </a:r>
            <a:r>
              <a:rPr lang="en-US" altLang="it-IT" sz="2400" dirty="0" err="1"/>
              <a:t>composizione</a:t>
            </a:r>
            <a:r>
              <a:rPr lang="en-US" altLang="it-IT" sz="2400" dirty="0"/>
              <a:t> in </a:t>
            </a:r>
            <a:r>
              <a:rPr lang="en-US" altLang="it-IT" sz="2400" dirty="0" err="1"/>
              <a:t>lipidi</a:t>
            </a:r>
            <a:r>
              <a:rPr lang="en-US" altLang="it-IT" sz="2400" dirty="0"/>
              <a:t>. 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it-IT" sz="2400" dirty="0"/>
              <a:t> I </a:t>
            </a:r>
            <a:r>
              <a:rPr lang="en-US" altLang="it-IT" sz="2400" b="1" dirty="0" err="1"/>
              <a:t>fosfolipidi</a:t>
            </a:r>
            <a:r>
              <a:rPr lang="en-US" altLang="it-IT" sz="2400" dirty="0"/>
              <a:t>:	</a:t>
            </a:r>
            <a:r>
              <a:rPr lang="en-US" altLang="it-IT" sz="2400" dirty="0" err="1"/>
              <a:t>Glicerofosfolipidi</a:t>
            </a:r>
            <a:endParaRPr lang="en-US" altLang="it-IT" sz="2400" dirty="0"/>
          </a:p>
          <a:p>
            <a:pPr lvl="2" algn="just" eaLnBrk="1" hangingPunct="1">
              <a:spcBef>
                <a:spcPct val="30000"/>
              </a:spcBef>
              <a:buFontTx/>
              <a:buNone/>
            </a:pPr>
            <a:r>
              <a:rPr lang="en-US" altLang="it-IT" dirty="0" err="1"/>
              <a:t>Sfingofosfolipidi</a:t>
            </a:r>
            <a:endParaRPr lang="en-US" altLang="it-IT" dirty="0"/>
          </a:p>
          <a:p>
            <a:pPr eaLnBrk="1" hangingPunct="1">
              <a:spcBef>
                <a:spcPct val="30000"/>
              </a:spcBef>
            </a:pPr>
            <a:r>
              <a:rPr lang="en-US" altLang="it-IT" sz="2400" dirty="0"/>
              <a:t> I </a:t>
            </a:r>
            <a:r>
              <a:rPr lang="en-US" altLang="it-IT" sz="2400" dirty="0" err="1"/>
              <a:t>fosfolipidi</a:t>
            </a:r>
            <a:r>
              <a:rPr lang="en-US" altLang="it-IT" sz="2400" dirty="0"/>
              <a:t> </a:t>
            </a:r>
            <a:r>
              <a:rPr lang="en-US" altLang="it-IT" sz="2400" dirty="0" err="1"/>
              <a:t>possono</a:t>
            </a:r>
            <a:r>
              <a:rPr lang="en-US" altLang="it-IT" sz="2400" dirty="0"/>
              <a:t> </a:t>
            </a:r>
            <a:r>
              <a:rPr lang="en-US" altLang="it-IT" sz="2400" dirty="0" err="1"/>
              <a:t>differire</a:t>
            </a:r>
            <a:r>
              <a:rPr lang="en-US" altLang="it-IT" sz="2400" dirty="0"/>
              <a:t> per </a:t>
            </a:r>
            <a:r>
              <a:rPr lang="en-US" altLang="it-IT" sz="2400" dirty="0" err="1"/>
              <a:t>grado</a:t>
            </a:r>
            <a:r>
              <a:rPr lang="en-US" altLang="it-IT" sz="2400" dirty="0"/>
              <a:t> di </a:t>
            </a:r>
            <a:r>
              <a:rPr lang="en-US" altLang="it-IT" sz="2400" dirty="0" err="1"/>
              <a:t>saturazione</a:t>
            </a:r>
            <a:r>
              <a:rPr lang="en-US" altLang="it-IT" sz="2400" dirty="0"/>
              <a:t> e </a:t>
            </a:r>
            <a:r>
              <a:rPr lang="en-US" altLang="it-IT" sz="2400" dirty="0" err="1"/>
              <a:t>lunghezza</a:t>
            </a:r>
            <a:r>
              <a:rPr lang="en-US" altLang="it-IT" sz="2400" dirty="0"/>
              <a:t> </a:t>
            </a:r>
            <a:r>
              <a:rPr lang="en-US" altLang="it-IT" sz="2400" dirty="0" err="1"/>
              <a:t>degli</a:t>
            </a:r>
            <a:r>
              <a:rPr lang="en-US" altLang="it-IT" sz="2400" dirty="0"/>
              <a:t> </a:t>
            </a:r>
            <a:r>
              <a:rPr lang="en-US" altLang="it-IT" sz="2400" dirty="0" err="1"/>
              <a:t>acidi</a:t>
            </a:r>
            <a:r>
              <a:rPr lang="en-US" altLang="it-IT" sz="2400" dirty="0"/>
              <a:t> </a:t>
            </a:r>
            <a:r>
              <a:rPr lang="en-US" altLang="it-IT" sz="2400" dirty="0" err="1"/>
              <a:t>grassi</a:t>
            </a:r>
            <a:r>
              <a:rPr lang="en-US" altLang="it-IT" sz="2400" dirty="0"/>
              <a:t> </a:t>
            </a:r>
            <a:r>
              <a:rPr lang="en-US" altLang="it-IT" sz="2400" dirty="0" err="1"/>
              <a:t>che</a:t>
            </a:r>
            <a:r>
              <a:rPr lang="en-US" altLang="it-IT" sz="2400" dirty="0"/>
              <a:t> li </a:t>
            </a:r>
            <a:r>
              <a:rPr lang="en-US" altLang="it-IT" sz="2400" dirty="0" err="1"/>
              <a:t>compongono</a:t>
            </a:r>
            <a:r>
              <a:rPr lang="en-US" altLang="it-IT" sz="2400" dirty="0"/>
              <a:t>.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it-IT" sz="2400" dirty="0"/>
              <a:t> Il </a:t>
            </a:r>
            <a:r>
              <a:rPr lang="en-US" altLang="it-IT" sz="2400" b="1" dirty="0" err="1"/>
              <a:t>colesterolo</a:t>
            </a:r>
            <a:r>
              <a:rPr lang="en-US" altLang="it-IT" sz="2400" dirty="0"/>
              <a:t> è un </a:t>
            </a:r>
            <a:r>
              <a:rPr lang="en-US" altLang="it-IT" sz="2400" dirty="0" err="1"/>
              <a:t>altro</a:t>
            </a:r>
            <a:r>
              <a:rPr lang="en-US" altLang="it-IT" sz="2400" dirty="0"/>
              <a:t> </a:t>
            </a:r>
            <a:r>
              <a:rPr lang="en-US" altLang="it-IT" sz="2400" dirty="0" err="1"/>
              <a:t>lipide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costituente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delle</a:t>
            </a:r>
            <a:r>
              <a:rPr lang="en-US" altLang="it-IT" sz="2400" dirty="0"/>
              <a:t> membrane </a:t>
            </a:r>
            <a:r>
              <a:rPr lang="en-US" altLang="it-IT" sz="2400" dirty="0" err="1"/>
              <a:t>eucariotiche</a:t>
            </a:r>
            <a:r>
              <a:rPr lang="en-US" altLang="it-IT" sz="2400" dirty="0" smtClean="0"/>
              <a:t>.</a:t>
            </a:r>
            <a:endParaRPr lang="en-US" altLang="it-IT" sz="24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7" r="68307" b="58662"/>
          <a:stretch>
            <a:fillRect/>
          </a:stretch>
        </p:blipFill>
        <p:spPr bwMode="auto">
          <a:xfrm>
            <a:off x="6581104" y="34798"/>
            <a:ext cx="4726546" cy="24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882" y="2411904"/>
            <a:ext cx="5568345" cy="417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62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909" y="1224947"/>
            <a:ext cx="9251860" cy="52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507606" y="257577"/>
            <a:ext cx="2537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FOSFOLIPIDI</a:t>
            </a:r>
            <a:endParaRPr lang="it-IT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90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Documenti\Didattica\FisGen_1\temp\glicolipid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924" y="1025565"/>
            <a:ext cx="8087932" cy="574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443212" y="186051"/>
            <a:ext cx="2575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GLICOLIPIDI</a:t>
            </a:r>
            <a:endParaRPr lang="it-IT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05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256" y="1881075"/>
            <a:ext cx="9002713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378816" y="309093"/>
            <a:ext cx="3425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IL COLESTEROLO</a:t>
            </a:r>
            <a:endParaRPr lang="it-IT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623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62487" y="3924233"/>
            <a:ext cx="11383046" cy="260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anose="020B0600070205080204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marL="609600" indent="-609600" algn="just" eaLnBrk="1" hangingPunct="1">
              <a:buFontTx/>
              <a:buAutoNum type="arabicPeriod"/>
            </a:pPr>
            <a:r>
              <a:rPr lang="it-IT" altLang="it-IT" sz="2400" kern="0" smtClean="0">
                <a:latin typeface="Arial" panose="020B0604020202020204" pitchFamily="34" charset="0"/>
              </a:rPr>
              <a:t>Aumenta le proprietà di barriera permeabile a piccole molecole del doppio strato lipidico, stabilizzandolo.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it-IT" altLang="it-IT" sz="2400" kern="0" smtClean="0">
                <a:latin typeface="Arial" panose="020B0604020202020204" pitchFamily="34" charset="0"/>
              </a:rPr>
              <a:t>Inibisce possibili transizioni di fase: insinuandosi fra le catene idrocarburiche, ne riduce la mobilità rendendo il doppio strato meno fluido e impedendo anche alle catene di idrocarburi di avvicinarsi e cristallizzare.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it-IT" altLang="it-IT" sz="2400" kern="0" smtClean="0">
                <a:latin typeface="Arial" panose="020B0604020202020204" pitchFamily="34" charset="0"/>
              </a:rPr>
              <a:t>Favorisce l</a:t>
            </a:r>
            <a:r>
              <a:rPr lang="ja-JP" altLang="it-IT" sz="2400" kern="0" smtClean="0">
                <a:latin typeface="Arial" panose="020B0604020202020204" pitchFamily="34" charset="0"/>
              </a:rPr>
              <a:t>’</a:t>
            </a:r>
            <a:r>
              <a:rPr lang="it-IT" altLang="ja-JP" sz="2400" kern="0" smtClean="0">
                <a:latin typeface="Arial" panose="020B0604020202020204" pitchFamily="34" charset="0"/>
              </a:rPr>
              <a:t>ancoraggio di molecole di superficie, allontanando le teste polari</a:t>
            </a:r>
            <a:endParaRPr lang="it-IT" altLang="it-IT" sz="2400" kern="0" dirty="0" smtClean="0">
              <a:latin typeface="Arial" panose="020B0604020202020204" pitchFamily="34" charset="0"/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5592376" y="605307"/>
            <a:ext cx="6153157" cy="3117113"/>
            <a:chOff x="196" y="800"/>
            <a:chExt cx="5368" cy="272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" y="800"/>
              <a:ext cx="5368" cy="2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3"/>
            <p:cNvSpPr>
              <a:spLocks noChangeAspect="1" noChangeArrowheads="1"/>
            </p:cNvSpPr>
            <p:nvPr/>
          </p:nvSpPr>
          <p:spPr bwMode="auto">
            <a:xfrm>
              <a:off x="4320" y="1440"/>
              <a:ext cx="576" cy="384"/>
            </a:xfrm>
            <a:prstGeom prst="rect">
              <a:avLst/>
            </a:prstGeom>
            <a:noFill/>
            <a:ln w="28575">
              <a:solidFill>
                <a:srgbClr val="1610B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rgbClr val="1610B0"/>
                </a:solidFill>
              </a:endParaRPr>
            </a:p>
          </p:txBody>
        </p:sp>
      </p:grp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21444" y="1338745"/>
            <a:ext cx="41402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3200" smtClean="0">
                <a:solidFill>
                  <a:srgbClr val="008000"/>
                </a:solidFill>
                <a:latin typeface="Arial" panose="020B0604020202020204" pitchFamily="34" charset="0"/>
              </a:rPr>
              <a:t>Effetti del colesterolo sulle membrane:</a:t>
            </a:r>
            <a:endParaRPr lang="it-IT" altLang="it-IT" sz="3200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076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504680" y="1317938"/>
            <a:ext cx="9081753" cy="409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2100" indent="5715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054100" indent="1905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435100" indent="185738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816100" indent="1905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273300" indent="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730500" indent="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87700" indent="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44900" indent="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812800" marR="0" lvl="0" indent="-8128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366FF"/>
              </a:buClr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Le funzioni della membrana dipendono dal tipo di </a:t>
            </a:r>
            <a:r>
              <a:rPr kumimoji="0" lang="it-IT" alt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</a:rPr>
              <a:t>proteina</a:t>
            </a:r>
            <a:r>
              <a:rPr kumimoji="0" lang="it-IT" alt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:</a:t>
            </a:r>
          </a:p>
          <a:p>
            <a:pPr marL="812800" marR="0" lvl="0" indent="-8128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Char char="•"/>
              <a:tabLst/>
              <a:defRPr/>
            </a:pPr>
            <a:r>
              <a:rPr kumimoji="0" lang="it-IT" alt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alcune, dette </a:t>
            </a:r>
            <a:r>
              <a:rPr kumimoji="0" lang="it-IT" alt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recettori</a:t>
            </a:r>
            <a:r>
              <a:rPr kumimoji="0" lang="it-IT" alt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, riconoscono e legano una proteina specifica;</a:t>
            </a:r>
          </a:p>
          <a:p>
            <a:pPr marL="812800" marR="0" lvl="0" indent="-8128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Char char="•"/>
              <a:tabLst/>
              <a:defRPr/>
            </a:pPr>
            <a:r>
              <a:rPr kumimoji="0" lang="it-IT" alt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alcune svolgono il ruolo di </a:t>
            </a:r>
            <a:r>
              <a:rPr kumimoji="0" lang="it-IT" alt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enzimi</a:t>
            </a:r>
            <a:r>
              <a:rPr kumimoji="0" lang="it-IT" alt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per la catalisi di reazioni intra- o extracellulari;</a:t>
            </a:r>
          </a:p>
          <a:p>
            <a:pPr marL="812800" marR="0" lvl="0" indent="-8128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Char char="•"/>
              <a:tabLst/>
              <a:defRPr/>
            </a:pPr>
            <a:r>
              <a:rPr kumimoji="0" lang="it-IT" alt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altre rivestono una funzione di </a:t>
            </a:r>
            <a:r>
              <a:rPr kumimoji="0" lang="it-IT" alt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riconoscimento</a:t>
            </a:r>
            <a:r>
              <a:rPr kumimoji="0" lang="it-IT" alt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, identificano altre proteine o agenti estranei.</a:t>
            </a:r>
            <a:endParaRPr kumimoji="0" lang="it-IT" altLang="it-IT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55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06362" y="610627"/>
            <a:ext cx="12085637" cy="356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it-IT" altLang="it-IT" sz="2400" dirty="0"/>
              <a:t> </a:t>
            </a:r>
            <a:r>
              <a:rPr lang="en-US" altLang="it-IT" sz="2400" dirty="0"/>
              <a:t> Le membrane </a:t>
            </a:r>
            <a:r>
              <a:rPr lang="en-US" altLang="it-IT" sz="2400" dirty="0" err="1"/>
              <a:t>biologiche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contengono</a:t>
            </a:r>
            <a:r>
              <a:rPr lang="en-US" altLang="it-IT" sz="2400" dirty="0"/>
              <a:t> </a:t>
            </a:r>
            <a:r>
              <a:rPr lang="en-US" altLang="it-IT" sz="2400" dirty="0" err="1"/>
              <a:t>sempre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proteine</a:t>
            </a:r>
            <a:endParaRPr lang="en-US" altLang="it-IT" sz="2400" dirty="0"/>
          </a:p>
          <a:p>
            <a:pPr eaLnBrk="1" hangingPunct="1">
              <a:spcBef>
                <a:spcPct val="30000"/>
              </a:spcBef>
            </a:pPr>
            <a:r>
              <a:rPr lang="en-US" altLang="it-IT" sz="2400" dirty="0"/>
              <a:t>  Le diverse </a:t>
            </a:r>
            <a:r>
              <a:rPr lang="en-US" altLang="it-IT" sz="2400" dirty="0" err="1"/>
              <a:t>proteine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delle</a:t>
            </a:r>
            <a:r>
              <a:rPr lang="en-US" altLang="it-IT" sz="2400" dirty="0"/>
              <a:t> membrane </a:t>
            </a:r>
            <a:r>
              <a:rPr lang="en-US" altLang="it-IT" sz="2400" dirty="0" err="1"/>
              <a:t>sono</a:t>
            </a:r>
            <a:r>
              <a:rPr lang="en-US" altLang="it-IT" sz="2400" dirty="0"/>
              <a:t> </a:t>
            </a:r>
            <a:r>
              <a:rPr lang="en-US" altLang="it-IT" sz="2400" dirty="0" err="1"/>
              <a:t>fondamentali</a:t>
            </a:r>
            <a:r>
              <a:rPr lang="en-US" altLang="it-IT" sz="2400" dirty="0"/>
              <a:t> per </a:t>
            </a:r>
            <a:r>
              <a:rPr lang="en-US" altLang="it-IT" sz="2400" dirty="0" err="1"/>
              <a:t>determinarne</a:t>
            </a:r>
            <a:r>
              <a:rPr lang="en-US" altLang="it-IT" sz="2400" dirty="0"/>
              <a:t> le diverse </a:t>
            </a:r>
            <a:r>
              <a:rPr lang="en-US" altLang="it-IT" sz="2400" dirty="0" err="1" smtClean="0"/>
              <a:t>funzioni</a:t>
            </a:r>
            <a:r>
              <a:rPr lang="en-US" altLang="it-IT" sz="2400" dirty="0" smtClean="0"/>
              <a:t>:</a:t>
            </a:r>
            <a:endParaRPr lang="en-US" altLang="it-IT" sz="2400" dirty="0"/>
          </a:p>
          <a:p>
            <a:pPr lvl="1">
              <a:spcBef>
                <a:spcPct val="30000"/>
              </a:spcBef>
            </a:pPr>
            <a:r>
              <a:rPr lang="en-US" altLang="it-IT" sz="2400" dirty="0"/>
              <a:t> 30% </a:t>
            </a:r>
            <a:r>
              <a:rPr lang="en-US" altLang="it-IT" sz="2400" dirty="0" err="1"/>
              <a:t>geni</a:t>
            </a:r>
            <a:r>
              <a:rPr lang="en-US" altLang="it-IT" sz="2400" dirty="0"/>
              <a:t> </a:t>
            </a:r>
            <a:r>
              <a:rPr lang="en-US" altLang="it-IT" sz="2400" dirty="0" err="1"/>
              <a:t>nel</a:t>
            </a:r>
            <a:r>
              <a:rPr lang="en-US" altLang="it-IT" sz="2400" dirty="0"/>
              <a:t> </a:t>
            </a:r>
            <a:r>
              <a:rPr lang="en-US" altLang="it-IT" sz="2400" dirty="0" err="1"/>
              <a:t>genoma</a:t>
            </a:r>
            <a:r>
              <a:rPr lang="en-US" altLang="it-IT" sz="2400" dirty="0"/>
              <a:t> </a:t>
            </a:r>
            <a:r>
              <a:rPr lang="en-US" altLang="it-IT" sz="2400" dirty="0" err="1"/>
              <a:t>codifica</a:t>
            </a:r>
            <a:r>
              <a:rPr lang="en-US" altLang="it-IT" sz="2400" dirty="0"/>
              <a:t> per </a:t>
            </a:r>
            <a:r>
              <a:rPr lang="en-US" altLang="it-IT" sz="2400" dirty="0" smtClean="0"/>
              <a:t>TMP (</a:t>
            </a:r>
            <a:r>
              <a:rPr lang="en-US" altLang="it-IT" sz="2400" dirty="0" err="1" smtClean="0"/>
              <a:t>timdina-momo-fosfato</a:t>
            </a:r>
            <a:r>
              <a:rPr lang="en-US" altLang="it-IT" sz="2400" dirty="0" smtClean="0"/>
              <a:t>)</a:t>
            </a:r>
            <a:endParaRPr lang="en-US" altLang="it-IT" sz="2400" dirty="0"/>
          </a:p>
          <a:p>
            <a:pPr lvl="1">
              <a:spcBef>
                <a:spcPct val="30000"/>
              </a:spcBef>
            </a:pPr>
            <a:r>
              <a:rPr lang="en-US" altLang="it-IT" sz="2400" dirty="0"/>
              <a:t> 50% </a:t>
            </a:r>
            <a:r>
              <a:rPr lang="en-US" altLang="it-IT" sz="2400" dirty="0" err="1"/>
              <a:t>dei</a:t>
            </a:r>
            <a:r>
              <a:rPr lang="en-US" altLang="it-IT" sz="2400" dirty="0"/>
              <a:t> target di </a:t>
            </a:r>
            <a:r>
              <a:rPr lang="en-US" altLang="it-IT" sz="2400" dirty="0" err="1"/>
              <a:t>farmaci</a:t>
            </a:r>
            <a:endParaRPr lang="en-US" altLang="it-IT" sz="2400" dirty="0"/>
          </a:p>
          <a:p>
            <a:pPr eaLnBrk="1" hangingPunct="1">
              <a:spcBef>
                <a:spcPct val="30000"/>
              </a:spcBef>
            </a:pPr>
            <a:r>
              <a:rPr lang="en-US" altLang="it-IT" sz="2400" dirty="0"/>
              <a:t> Le </a:t>
            </a:r>
            <a:r>
              <a:rPr lang="en-US" altLang="it-IT" sz="2400" dirty="0" err="1"/>
              <a:t>proteine</a:t>
            </a:r>
            <a:r>
              <a:rPr lang="en-US" altLang="it-IT" sz="2400" dirty="0"/>
              <a:t> di </a:t>
            </a:r>
            <a:r>
              <a:rPr lang="en-US" altLang="it-IT" sz="2400" dirty="0" err="1"/>
              <a:t>membrana</a:t>
            </a:r>
            <a:r>
              <a:rPr lang="en-US" altLang="it-IT" sz="2400" dirty="0"/>
              <a:t> </a:t>
            </a:r>
            <a:r>
              <a:rPr lang="en-US" altLang="it-IT" sz="2400" dirty="0" err="1"/>
              <a:t>possono</a:t>
            </a:r>
            <a:r>
              <a:rPr lang="en-US" altLang="it-IT" sz="2400" dirty="0"/>
              <a:t> </a:t>
            </a:r>
            <a:r>
              <a:rPr lang="en-US" altLang="it-IT" sz="2400" dirty="0" err="1"/>
              <a:t>essere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dotate</a:t>
            </a:r>
            <a:r>
              <a:rPr lang="en-US" altLang="it-IT" sz="2400" dirty="0"/>
              <a:t> di:</a:t>
            </a:r>
          </a:p>
          <a:p>
            <a:pPr lvl="1" eaLnBrk="1" hangingPunct="1">
              <a:spcBef>
                <a:spcPts val="300"/>
              </a:spcBef>
              <a:buFontTx/>
              <a:buChar char="•"/>
            </a:pPr>
            <a:r>
              <a:rPr lang="en-US" altLang="it-IT" sz="2400" dirty="0"/>
              <a:t> </a:t>
            </a:r>
            <a:r>
              <a:rPr lang="en-US" altLang="it-IT" sz="2400" dirty="0" err="1"/>
              <a:t>Regioni</a:t>
            </a:r>
            <a:r>
              <a:rPr lang="en-US" altLang="it-IT" sz="2400" dirty="0"/>
              <a:t> </a:t>
            </a:r>
            <a:r>
              <a:rPr lang="en-US" altLang="it-IT" sz="2400" dirty="0" err="1"/>
              <a:t>idrofile</a:t>
            </a:r>
            <a:r>
              <a:rPr lang="en-US" altLang="it-IT" sz="2400" dirty="0"/>
              <a:t>, </a:t>
            </a:r>
            <a:r>
              <a:rPr lang="en-US" altLang="it-IT" sz="2400" dirty="0" err="1"/>
              <a:t>che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sporgono</a:t>
            </a:r>
            <a:r>
              <a:rPr lang="en-US" altLang="it-IT" sz="2400" dirty="0"/>
              <a:t> </a:t>
            </a:r>
            <a:r>
              <a:rPr lang="en-US" altLang="it-IT" sz="2400" dirty="0" err="1"/>
              <a:t>all’esterno</a:t>
            </a:r>
            <a:r>
              <a:rPr lang="en-US" altLang="it-IT" sz="2400" dirty="0"/>
              <a:t> </a:t>
            </a:r>
            <a:r>
              <a:rPr lang="en-US" altLang="it-IT" sz="2400" dirty="0" err="1"/>
              <a:t>della</a:t>
            </a:r>
            <a:r>
              <a:rPr lang="en-US" altLang="it-IT" sz="2400" dirty="0"/>
              <a:t> </a:t>
            </a:r>
            <a:r>
              <a:rPr lang="en-US" altLang="it-IT" sz="2400" dirty="0" err="1"/>
              <a:t>membrana</a:t>
            </a:r>
            <a:endParaRPr lang="en-US" altLang="it-IT" sz="2400" dirty="0"/>
          </a:p>
          <a:p>
            <a:pPr lvl="1" eaLnBrk="1" hangingPunct="1">
              <a:spcBef>
                <a:spcPts val="300"/>
              </a:spcBef>
              <a:buFontTx/>
              <a:buChar char="•"/>
            </a:pPr>
            <a:r>
              <a:rPr lang="en-US" altLang="it-IT" sz="2400" dirty="0"/>
              <a:t> </a:t>
            </a:r>
            <a:r>
              <a:rPr lang="en-US" altLang="it-IT" sz="2400" dirty="0" err="1"/>
              <a:t>Regioni</a:t>
            </a:r>
            <a:r>
              <a:rPr lang="en-US" altLang="it-IT" sz="2400" dirty="0"/>
              <a:t> </a:t>
            </a:r>
            <a:r>
              <a:rPr lang="en-US" altLang="it-IT" sz="2400" dirty="0" err="1"/>
              <a:t>idrofobe</a:t>
            </a:r>
            <a:r>
              <a:rPr lang="en-US" altLang="it-IT" sz="2400" dirty="0"/>
              <a:t>, </a:t>
            </a:r>
            <a:r>
              <a:rPr lang="en-US" altLang="it-IT" sz="2400" dirty="0" err="1"/>
              <a:t>che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passano</a:t>
            </a:r>
            <a:r>
              <a:rPr lang="en-US" altLang="it-IT" sz="2400" dirty="0"/>
              <a:t> </a:t>
            </a:r>
            <a:r>
              <a:rPr lang="en-US" altLang="it-IT" sz="2400" dirty="0" err="1"/>
              <a:t>attraverso</a:t>
            </a:r>
            <a:r>
              <a:rPr lang="en-US" altLang="it-IT" sz="2400" dirty="0"/>
              <a:t> </a:t>
            </a:r>
            <a:r>
              <a:rPr lang="en-US" altLang="it-IT" sz="2400" dirty="0" err="1"/>
              <a:t>il</a:t>
            </a:r>
            <a:r>
              <a:rPr lang="en-US" altLang="it-IT" sz="2400" dirty="0"/>
              <a:t> </a:t>
            </a:r>
            <a:r>
              <a:rPr lang="en-US" altLang="it-IT" sz="2400" dirty="0" err="1"/>
              <a:t>doppio</a:t>
            </a:r>
            <a:r>
              <a:rPr lang="en-US" altLang="it-IT" sz="2400" dirty="0"/>
              <a:t> </a:t>
            </a:r>
            <a:r>
              <a:rPr lang="en-US" altLang="it-IT" sz="2400" dirty="0" err="1"/>
              <a:t>strato</a:t>
            </a:r>
            <a:r>
              <a:rPr lang="en-US" altLang="it-IT" sz="2400" dirty="0"/>
              <a:t> </a:t>
            </a:r>
            <a:r>
              <a:rPr lang="en-US" altLang="it-IT" sz="2400" dirty="0" err="1" smtClean="0"/>
              <a:t>lipidico</a:t>
            </a:r>
            <a:endParaRPr lang="en-US" altLang="it-IT" sz="2400" dirty="0"/>
          </a:p>
        </p:txBody>
      </p:sp>
      <p:sp>
        <p:nvSpPr>
          <p:cNvPr id="3" name="Rettangolo 2"/>
          <p:cNvSpPr/>
          <p:nvPr/>
        </p:nvSpPr>
        <p:spPr>
          <a:xfrm>
            <a:off x="4357096" y="87407"/>
            <a:ext cx="2715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LE  PROTEINE</a:t>
            </a:r>
            <a:endParaRPr lang="it-IT" altLang="it-IT" sz="2800" b="1" dirty="0">
              <a:solidFill>
                <a:srgbClr val="FF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4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8" t="35169" r="4214" b="29655"/>
          <a:stretch/>
        </p:blipFill>
        <p:spPr bwMode="auto">
          <a:xfrm>
            <a:off x="1841674" y="4654009"/>
            <a:ext cx="8304697" cy="220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176528" y="4271610"/>
            <a:ext cx="1435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92D050"/>
                </a:solidFill>
              </a:rPr>
              <a:t>trasportatrici</a:t>
            </a:r>
            <a:endParaRPr lang="it-IT" b="1" dirty="0">
              <a:solidFill>
                <a:srgbClr val="92D05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494726" y="4284677"/>
            <a:ext cx="1475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collegamento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64441" y="4275970"/>
            <a:ext cx="10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B0F0"/>
                </a:solidFill>
              </a:rPr>
              <a:t>recettori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912183" y="4275783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CA47C"/>
                </a:solidFill>
              </a:rPr>
              <a:t>enzimi</a:t>
            </a:r>
            <a:endParaRPr lang="it-IT" b="1" dirty="0">
              <a:solidFill>
                <a:srgbClr val="0CA47C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136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6"/>
          <a:stretch/>
        </p:blipFill>
        <p:spPr bwMode="auto">
          <a:xfrm>
            <a:off x="1635612" y="1339402"/>
            <a:ext cx="7652809" cy="464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743200" y="443203"/>
            <a:ext cx="5437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chemeClr val="accent2"/>
                </a:solidFill>
              </a:rPr>
              <a:t>PROTEINE INTRINSECHE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81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9" b="9886"/>
          <a:stretch>
            <a:fillRect/>
          </a:stretch>
        </p:blipFill>
        <p:spPr bwMode="auto">
          <a:xfrm>
            <a:off x="1537258" y="151236"/>
            <a:ext cx="8907507" cy="65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189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93" y="0"/>
            <a:ext cx="595440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24248" y="1700010"/>
            <a:ext cx="439169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4800" dirty="0" err="1">
                <a:solidFill>
                  <a:srgbClr val="FF0000"/>
                </a:solidFill>
                <a:cs typeface="Arial" panose="020B0604020202020204" pitchFamily="34" charset="0"/>
              </a:rPr>
              <a:t>Funzioni</a:t>
            </a:r>
            <a:r>
              <a:rPr lang="en-US" altLang="it-IT" sz="4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it-IT" sz="4800" dirty="0" err="1">
                <a:solidFill>
                  <a:srgbClr val="FF0000"/>
                </a:solidFill>
                <a:cs typeface="Arial" panose="020B0604020202020204" pitchFamily="34" charset="0"/>
              </a:rPr>
              <a:t>delle</a:t>
            </a:r>
            <a:r>
              <a:rPr lang="en-US" altLang="it-IT" sz="4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4800" dirty="0" err="1">
                <a:solidFill>
                  <a:srgbClr val="FF0000"/>
                </a:solidFill>
                <a:cs typeface="Arial" panose="020B0604020202020204" pitchFamily="34" charset="0"/>
              </a:rPr>
              <a:t>proteine</a:t>
            </a:r>
            <a:r>
              <a:rPr lang="en-US" altLang="it-IT" sz="4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4800" dirty="0">
                <a:solidFill>
                  <a:srgbClr val="FF0000"/>
                </a:solidFill>
                <a:cs typeface="Arial" panose="020B0604020202020204" pitchFamily="34" charset="0"/>
              </a:rPr>
              <a:t>di </a:t>
            </a:r>
            <a:r>
              <a:rPr lang="en-US" altLang="it-IT" sz="4800" dirty="0" err="1">
                <a:solidFill>
                  <a:srgbClr val="FF0000"/>
                </a:solidFill>
                <a:cs typeface="Arial" panose="020B0604020202020204" pitchFamily="34" charset="0"/>
              </a:rPr>
              <a:t>membrana</a:t>
            </a:r>
            <a:endParaRPr lang="en-US" altLang="it-IT" sz="4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34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09600" y="38100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</a:rPr>
              <a:t>La struttura della membrana plasmatica</a:t>
            </a:r>
          </a:p>
        </p:txBody>
      </p:sp>
      <p:sp>
        <p:nvSpPr>
          <p:cNvPr id="4" name="Rectangle 248"/>
          <p:cNvSpPr txBox="1">
            <a:spLocks noChangeArrowheads="1"/>
          </p:cNvSpPr>
          <p:nvPr/>
        </p:nvSpPr>
        <p:spPr>
          <a:xfrm>
            <a:off x="1981200" y="1524000"/>
            <a:ext cx="8229600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3366FF"/>
              </a:buClr>
            </a:pPr>
            <a:r>
              <a:rPr lang="it-IT" altLang="it-IT" smtClean="0"/>
              <a:t>La </a:t>
            </a:r>
            <a:r>
              <a:rPr lang="it-IT" altLang="it-IT" b="1" smtClean="0"/>
              <a:t>membrana plasmatica</a:t>
            </a:r>
            <a:r>
              <a:rPr lang="it-IT" altLang="it-IT" smtClean="0"/>
              <a:t> è una barriera flessibile ma robusta costituita da un doppio strato fosfolipidico in cui sono parzialmente o interamente inserite delle proteine.</a:t>
            </a:r>
          </a:p>
          <a:p>
            <a:pPr marL="0" indent="0">
              <a:buClr>
                <a:srgbClr val="3366FF"/>
              </a:buClr>
            </a:pPr>
            <a:endParaRPr lang="it-IT" altLang="it-IT" smtClean="0"/>
          </a:p>
          <a:p>
            <a:pPr marL="0" indent="0">
              <a:buClr>
                <a:srgbClr val="3366FF"/>
              </a:buClr>
            </a:pPr>
            <a:r>
              <a:rPr lang="it-IT" altLang="it-IT" smtClean="0"/>
              <a:t>È caratterizzata da </a:t>
            </a:r>
            <a:r>
              <a:rPr lang="it-IT" altLang="it-IT" b="1" smtClean="0"/>
              <a:t>permeabilità selettiva</a:t>
            </a:r>
            <a:r>
              <a:rPr lang="it-IT" altLang="it-IT" smtClean="0"/>
              <a:t>, meccanismo che consente il passaggio solo a determinate sostanze mentre lo impedisce ad altre.</a:t>
            </a:r>
          </a:p>
          <a:p>
            <a:pPr marL="0" indent="0" algn="just">
              <a:lnSpc>
                <a:spcPct val="110000"/>
              </a:lnSpc>
              <a:buClr>
                <a:srgbClr val="3366FF"/>
              </a:buClr>
            </a:pPr>
            <a:endParaRPr lang="it-IT" altLang="it-IT" sz="18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101600" y="6553200"/>
            <a:ext cx="51223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l" defTabSz="914400" rtl="0" eaLnBrk="1" latinLnBrk="0" hangingPunct="1">
              <a:defRPr sz="2400" kern="120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7931725" indent="-37474525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800" dirty="0" smtClean="0">
                <a:solidFill>
                  <a:srgbClr val="000000"/>
                </a:solidFill>
              </a:rPr>
              <a:t>da</a:t>
            </a:r>
            <a:r>
              <a:rPr kumimoji="0" lang="it-IT" altLang="it-IT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Tortora, </a:t>
            </a:r>
            <a:r>
              <a:rPr kumimoji="0" lang="it-IT" altLang="it-IT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Derrickson</a:t>
            </a:r>
            <a:r>
              <a:rPr kumimoji="0" lang="it-IT" altLang="it-IT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kumimoji="0" lang="it-IT" altLang="it-IT" sz="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Conosciamo il corpo umano </a:t>
            </a:r>
            <a:r>
              <a:rPr kumimoji="0" lang="it-IT" altLang="it-IT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© Zanichelli editore 2009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26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023" y="1"/>
            <a:ext cx="7728977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67426" y="2073497"/>
            <a:ext cx="439169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4800" dirty="0" err="1">
                <a:solidFill>
                  <a:srgbClr val="FF0000"/>
                </a:solidFill>
                <a:cs typeface="Arial" panose="020B0604020202020204" pitchFamily="34" charset="0"/>
              </a:rPr>
              <a:t>Funzioni</a:t>
            </a:r>
            <a:r>
              <a:rPr lang="en-US" altLang="it-IT" sz="4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it-IT" sz="4800" dirty="0" err="1">
                <a:solidFill>
                  <a:srgbClr val="FF0000"/>
                </a:solidFill>
                <a:cs typeface="Arial" panose="020B0604020202020204" pitchFamily="34" charset="0"/>
              </a:rPr>
              <a:t>delle</a:t>
            </a:r>
            <a:r>
              <a:rPr lang="en-US" altLang="it-IT" sz="4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4800" dirty="0" err="1">
                <a:solidFill>
                  <a:srgbClr val="FF0000"/>
                </a:solidFill>
                <a:cs typeface="Arial" panose="020B0604020202020204" pitchFamily="34" charset="0"/>
              </a:rPr>
              <a:t>proteine</a:t>
            </a:r>
            <a:r>
              <a:rPr lang="en-US" altLang="it-IT" sz="4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4800" dirty="0">
                <a:solidFill>
                  <a:srgbClr val="FF0000"/>
                </a:solidFill>
                <a:cs typeface="Arial" panose="020B0604020202020204" pitchFamily="34" charset="0"/>
              </a:rPr>
              <a:t>di </a:t>
            </a:r>
            <a:r>
              <a:rPr lang="en-US" altLang="it-IT" sz="4800" dirty="0" err="1">
                <a:solidFill>
                  <a:srgbClr val="FF0000"/>
                </a:solidFill>
                <a:cs typeface="Arial" panose="020B0604020202020204" pitchFamily="34" charset="0"/>
              </a:rPr>
              <a:t>membrana</a:t>
            </a:r>
            <a:endParaRPr lang="en-US" altLang="it-IT" sz="4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322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09600" y="71905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</a:rPr>
              <a:t>Il trasporto attraverso la membrana plasmatica</a:t>
            </a:r>
          </a:p>
        </p:txBody>
      </p:sp>
      <p:sp>
        <p:nvSpPr>
          <p:cNvPr id="4" name="Content Placeholder 13"/>
          <p:cNvSpPr txBox="1">
            <a:spLocks/>
          </p:cNvSpPr>
          <p:nvPr/>
        </p:nvSpPr>
        <p:spPr>
          <a:xfrm>
            <a:off x="609600" y="1437067"/>
            <a:ext cx="10668000" cy="2944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439738" algn="just">
              <a:lnSpc>
                <a:spcPct val="150000"/>
              </a:lnSpc>
              <a:buSzPct val="150000"/>
              <a:tabLst>
                <a:tab pos="0" algn="l"/>
              </a:tabLst>
            </a:pPr>
            <a:r>
              <a:rPr lang="it-IT" altLang="it-IT" dirty="0" smtClean="0"/>
              <a:t>Gran parte del nostro organismo è costituito da</a:t>
            </a:r>
          </a:p>
          <a:p>
            <a:pPr marL="0" indent="0" algn="just">
              <a:lnSpc>
                <a:spcPct val="150000"/>
              </a:lnSpc>
              <a:buSzPct val="150000"/>
              <a:buNone/>
              <a:tabLst>
                <a:tab pos="0" algn="l"/>
              </a:tabLst>
            </a:pPr>
            <a:r>
              <a:rPr lang="it-IT" altLang="it-IT" b="1" dirty="0" smtClean="0"/>
              <a:t>- fluido intracellulare</a:t>
            </a:r>
            <a:r>
              <a:rPr lang="it-IT" altLang="it-IT" dirty="0" smtClean="0"/>
              <a:t>: è contenuto all’interno delle cellule (</a:t>
            </a:r>
            <a:r>
              <a:rPr lang="it-IT" altLang="it-IT" b="1" dirty="0" err="1" smtClean="0"/>
              <a:t>citosol</a:t>
            </a:r>
            <a:r>
              <a:rPr lang="it-IT" altLang="it-IT" dirty="0" smtClean="0"/>
              <a:t>);</a:t>
            </a:r>
            <a:endParaRPr lang="it-IT" altLang="it-IT" b="1" dirty="0" smtClean="0"/>
          </a:p>
          <a:p>
            <a:pPr marL="0" indent="0" algn="just">
              <a:lnSpc>
                <a:spcPct val="150000"/>
              </a:lnSpc>
              <a:buSzPct val="150000"/>
              <a:buNone/>
              <a:tabLst>
                <a:tab pos="0" algn="l"/>
              </a:tabLst>
            </a:pPr>
            <a:r>
              <a:rPr lang="it-IT" altLang="it-IT" b="1" dirty="0" smtClean="0"/>
              <a:t>- fluido extracellulare: </a:t>
            </a:r>
            <a:r>
              <a:rPr lang="it-IT" altLang="it-IT" dirty="0" smtClean="0"/>
              <a:t>è presente negli spazi microscopici fra le cellule adiacenti e viene detto anche fluido interstiziale;</a:t>
            </a:r>
            <a:endParaRPr lang="it-IT" altLang="it-IT" dirty="0"/>
          </a:p>
        </p:txBody>
      </p:sp>
      <p:sp>
        <p:nvSpPr>
          <p:cNvPr id="5" name="Content Placeholder 13"/>
          <p:cNvSpPr txBox="1">
            <a:spLocks/>
          </p:cNvSpPr>
          <p:nvPr/>
        </p:nvSpPr>
        <p:spPr bwMode="auto">
          <a:xfrm>
            <a:off x="762000" y="4755521"/>
            <a:ext cx="10668000" cy="124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2100" indent="5715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054100" indent="1905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435100" indent="185738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816100" indent="1905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273300" indent="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730500" indent="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87700" indent="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44900" indent="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>
                <a:tab pos="0" algn="l"/>
              </a:tabLst>
              <a:defRPr/>
            </a:pPr>
            <a:r>
              <a:rPr kumimoji="0" lang="it-IT" alt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 fluidi cellulari sono soluzioni acquose di gas, nutrienti, ioni e altre sostanze utili alla vita.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270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0457" y="698622"/>
            <a:ext cx="11578106" cy="458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it-IT" altLang="it-IT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membrane biologiche non sono barriere impermeabili (la cellula non è un sistema isolato) ed hanno sviluppato una varietà di sistemi di trasporto molto efficienti</a:t>
            </a:r>
          </a:p>
          <a:p>
            <a:pPr algn="just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it-IT" altLang="it-IT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it-IT" altLang="it-IT" sz="32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it-IT" altLang="it-IT" sz="32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it-IT" altLang="it-IT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Circa il 65% </a:t>
            </a:r>
            <a:r>
              <a:rPr lang="it-IT" altLang="it-IT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dell</a:t>
            </a:r>
            <a:r>
              <a:rPr lang="ja-JP" altLang="it-IT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it-IT" altLang="ja-JP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energia metabolica a disposizione della cellula eucariotica è impiegata nel trasporto di membrana</a:t>
            </a:r>
            <a:endParaRPr lang="it-IT" altLang="it-IT" sz="32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48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71"/>
          <a:stretch>
            <a:fillRect/>
          </a:stretch>
        </p:blipFill>
        <p:spPr bwMode="auto">
          <a:xfrm>
            <a:off x="2078260" y="1452704"/>
            <a:ext cx="9318610" cy="31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64671" y="109376"/>
            <a:ext cx="11370738" cy="558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100" b="1" dirty="0"/>
              <a:t>Libero passaggio </a:t>
            </a:r>
            <a:r>
              <a:rPr lang="it-IT" altLang="it-IT" sz="2100" b="1" dirty="0" err="1"/>
              <a:t>transmembrana</a:t>
            </a:r>
            <a:r>
              <a:rPr lang="it-IT" altLang="it-IT" sz="2100" b="1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100" dirty="0"/>
              <a:t>Il doppio strato fosfolipidico permette il libero passaggio, dell'acqua,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100" dirty="0"/>
              <a:t>di gas (O</a:t>
            </a:r>
            <a:r>
              <a:rPr lang="it-IT" altLang="it-IT" sz="2100" baseline="-25000" dirty="0"/>
              <a:t>2</a:t>
            </a:r>
            <a:r>
              <a:rPr lang="it-IT" altLang="it-IT" sz="2100" dirty="0"/>
              <a:t>, CO</a:t>
            </a:r>
            <a:r>
              <a:rPr lang="it-IT" altLang="it-IT" sz="2100" baseline="-25000" dirty="0"/>
              <a:t>2</a:t>
            </a:r>
            <a:r>
              <a:rPr lang="it-IT" altLang="it-IT" sz="2100" dirty="0"/>
              <a:t>) e di piccole molecole liposolubili (prive di carica),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100" dirty="0"/>
              <a:t>come ammoniaca, urea, etanolo e glicerolo.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1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1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1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100" b="1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it-IT" altLang="it-IT" sz="2100" b="1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it-IT" altLang="it-IT" sz="2100" b="1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it-IT" altLang="it-IT" sz="2100" b="1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it-IT" altLang="it-IT" sz="2100" b="1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it-IT" altLang="it-IT" sz="2100" b="1" dirty="0" smtClean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2100" b="1" dirty="0" smtClean="0"/>
              <a:t>Passaggio </a:t>
            </a:r>
            <a:r>
              <a:rPr lang="it-IT" altLang="it-IT" sz="2100" b="1" dirty="0"/>
              <a:t>mediato da trasportatori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2100" dirty="0"/>
              <a:t>Specifiche proteine di trasporto assicurano il passaggio di ioni e molecole idrosolubili (elettricamente cariche).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100" b="1" dirty="0">
                <a:solidFill>
                  <a:srgbClr val="0000FF"/>
                </a:solidFill>
              </a:rPr>
              <a:t>Il trasporto </a:t>
            </a:r>
            <a:r>
              <a:rPr lang="it-IT" altLang="it-IT" sz="2100" b="1" dirty="0" err="1">
                <a:solidFill>
                  <a:srgbClr val="0000FF"/>
                </a:solidFill>
              </a:rPr>
              <a:t>transmembrana</a:t>
            </a:r>
            <a:r>
              <a:rPr lang="it-IT" altLang="it-IT" sz="2100" b="1" dirty="0">
                <a:solidFill>
                  <a:srgbClr val="0000FF"/>
                </a:solidFill>
              </a:rPr>
              <a:t> </a:t>
            </a:r>
            <a:r>
              <a:rPr lang="it-IT" altLang="it-IT" sz="2100" b="1" dirty="0" err="1">
                <a:solidFill>
                  <a:srgbClr val="0000FF"/>
                </a:solidFill>
              </a:rPr>
              <a:t>puo</a:t>
            </a:r>
            <a:r>
              <a:rPr lang="ja-JP" altLang="it-IT" sz="2100" b="1" dirty="0">
                <a:solidFill>
                  <a:srgbClr val="0000FF"/>
                </a:solidFill>
              </a:rPr>
              <a:t>’</a:t>
            </a:r>
            <a:r>
              <a:rPr lang="it-IT" altLang="ja-JP" sz="2100" b="1" dirty="0">
                <a:solidFill>
                  <a:srgbClr val="0000FF"/>
                </a:solidFill>
              </a:rPr>
              <a:t> essere:</a:t>
            </a:r>
            <a:endParaRPr lang="it-IT" altLang="it-IT" sz="2100" b="1" dirty="0">
              <a:solidFill>
                <a:srgbClr val="0000FF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34520" y="5705809"/>
            <a:ext cx="4321175" cy="1062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 typeface="Wingdings" charset="0"/>
              <a:buChar char="à"/>
              <a:defRPr/>
            </a:pPr>
            <a:r>
              <a:rPr lang="it-IT" sz="2100" b="1" dirty="0">
                <a:latin typeface="Arial" charset="0"/>
                <a:ea typeface="ＭＳ Ｐゴシック" charset="0"/>
                <a:cs typeface="ＭＳ Ｐゴシック" charset="0"/>
              </a:rPr>
              <a:t>TRASPORTO PASSIVO</a:t>
            </a:r>
            <a:r>
              <a:rPr lang="it-IT" sz="2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defRPr/>
            </a:pPr>
            <a:r>
              <a:rPr lang="it-IT" sz="2100" dirty="0">
                <a:latin typeface="Arial" charset="0"/>
                <a:ea typeface="ＭＳ Ｐゴシック" charset="0"/>
                <a:cs typeface="ＭＳ Ｐゴシック" charset="0"/>
              </a:rPr>
              <a:t>secondo gradiente, senza dispendio di energia</a:t>
            </a:r>
          </a:p>
        </p:txBody>
      </p:sp>
      <p:sp>
        <p:nvSpPr>
          <p:cNvPr id="5" name="Rettangolo 4"/>
          <p:cNvSpPr/>
          <p:nvPr/>
        </p:nvSpPr>
        <p:spPr>
          <a:xfrm>
            <a:off x="4824413" y="5706293"/>
            <a:ext cx="4140200" cy="1062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 typeface="Wingdings" charset="0"/>
              <a:buChar char="à"/>
              <a:defRPr/>
            </a:pPr>
            <a:r>
              <a:rPr lang="it-IT" sz="2100" b="1" dirty="0">
                <a:latin typeface="Arial" charset="0"/>
                <a:ea typeface="ＭＳ Ｐゴシック" charset="0"/>
                <a:cs typeface="ＭＳ Ｐゴシック" charset="0"/>
              </a:rPr>
              <a:t>TRASPORTO ATTIVO</a:t>
            </a:r>
            <a:r>
              <a:rPr lang="it-IT" sz="21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</a:p>
          <a:p>
            <a:pPr eaLnBrk="1" hangingPunct="1">
              <a:defRPr/>
            </a:pPr>
            <a:r>
              <a:rPr lang="it-IT" sz="2100" dirty="0">
                <a:latin typeface="Arial" charset="0"/>
                <a:ea typeface="ＭＳ Ｐゴシック" charset="0"/>
                <a:cs typeface="ＭＳ Ｐゴシック" charset="0"/>
              </a:rPr>
              <a:t>contro gradiente, con dispendio di energia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66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1"/>
          <p:cNvSpPr txBox="1">
            <a:spLocks noChangeArrowheads="1"/>
          </p:cNvSpPr>
          <p:nvPr/>
        </p:nvSpPr>
        <p:spPr>
          <a:xfrm>
            <a:off x="648237" y="210355"/>
            <a:ext cx="10668000" cy="3773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altLang="it-IT" dirty="0" smtClean="0"/>
              <a:t>Le </a:t>
            </a:r>
            <a:r>
              <a:rPr lang="it-IT" altLang="it-IT" dirty="0" smtClean="0">
                <a:solidFill>
                  <a:srgbClr val="0070C0"/>
                </a:solidFill>
              </a:rPr>
              <a:t>sostanze attraversano le membrane </a:t>
            </a:r>
            <a:r>
              <a:rPr lang="it-IT" altLang="it-IT" dirty="0" smtClean="0"/>
              <a:t>cellulari tramite:</a:t>
            </a:r>
          </a:p>
          <a:p>
            <a:pPr marL="388938" indent="-388938" algn="just">
              <a:lnSpc>
                <a:spcPct val="150000"/>
              </a:lnSpc>
              <a:buFontTx/>
              <a:buChar char="•"/>
            </a:pPr>
            <a:r>
              <a:rPr lang="it-IT" altLang="it-IT" b="1" dirty="0" smtClean="0">
                <a:solidFill>
                  <a:srgbClr val="FF0000"/>
                </a:solidFill>
              </a:rPr>
              <a:t>processi passivi</a:t>
            </a:r>
            <a:r>
              <a:rPr lang="it-IT" altLang="it-IT" dirty="0" smtClean="0"/>
              <a:t>: la sostanza attraversa la  membrana </a:t>
            </a:r>
            <a:r>
              <a:rPr lang="it-IT" altLang="it-IT" u="sng" dirty="0" smtClean="0"/>
              <a:t>secondo il gradiente di concentrazione</a:t>
            </a:r>
            <a:r>
              <a:rPr lang="it-IT" altLang="it-IT" dirty="0" smtClean="0"/>
              <a:t>, utilizzando solo la propria energia di movimento;</a:t>
            </a:r>
            <a:endParaRPr lang="it-IT" altLang="it-IT" b="1" dirty="0" smtClean="0"/>
          </a:p>
          <a:p>
            <a:pPr marL="388938" indent="-388938" algn="just">
              <a:lnSpc>
                <a:spcPct val="150000"/>
              </a:lnSpc>
              <a:buFontTx/>
              <a:buChar char="•"/>
            </a:pPr>
            <a:r>
              <a:rPr lang="it-IT" altLang="it-IT" b="1" dirty="0" smtClean="0">
                <a:solidFill>
                  <a:srgbClr val="FF0000"/>
                </a:solidFill>
              </a:rPr>
              <a:t>processi attivi</a:t>
            </a:r>
            <a:r>
              <a:rPr lang="it-IT" altLang="it-IT" b="1" dirty="0" smtClean="0"/>
              <a:t>:</a:t>
            </a:r>
            <a:r>
              <a:rPr lang="it-IT" altLang="it-IT" dirty="0" smtClean="0"/>
              <a:t> l’energia cellulare, sotto forma di ATP, viene utilizzata per spingere la sostanza attraverso la membrana </a:t>
            </a:r>
            <a:r>
              <a:rPr lang="it-IT" altLang="it-IT" u="sng" dirty="0" smtClean="0"/>
              <a:t>contro il gradiente di concentrazione</a:t>
            </a:r>
            <a:r>
              <a:rPr lang="it-IT" altLang="it-IT" dirty="0" smtClean="0"/>
              <a:t>.</a:t>
            </a:r>
            <a:endParaRPr lang="it-IT" altLang="it-IT" b="1" dirty="0" smtClean="0"/>
          </a:p>
          <a:p>
            <a:pPr marL="388938" indent="-388938" algn="just"/>
            <a:endParaRPr lang="it-IT" altLang="it-IT" dirty="0"/>
          </a:p>
        </p:txBody>
      </p:sp>
      <p:sp>
        <p:nvSpPr>
          <p:cNvPr id="3" name="Rectangle 241"/>
          <p:cNvSpPr txBox="1">
            <a:spLocks noChangeArrowheads="1"/>
          </p:cNvSpPr>
          <p:nvPr/>
        </p:nvSpPr>
        <p:spPr>
          <a:xfrm>
            <a:off x="648237" y="3983865"/>
            <a:ext cx="10668000" cy="25457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lang="it-IT" altLang="it-IT" dirty="0" smtClean="0"/>
              <a:t> Il </a:t>
            </a:r>
            <a:r>
              <a:rPr lang="it-IT" altLang="it-IT" b="1" dirty="0" smtClean="0"/>
              <a:t>gradiente di concentrazione </a:t>
            </a:r>
            <a:r>
              <a:rPr lang="it-IT" altLang="it-IT" dirty="0" smtClean="0"/>
              <a:t>è la differenza di concentrazione tra due aree diverse.</a:t>
            </a:r>
          </a:p>
          <a:p>
            <a:pPr marL="0" indent="0" algn="just"/>
            <a:r>
              <a:rPr lang="it-IT" altLang="it-IT" dirty="0" smtClean="0"/>
              <a:t> Se i soluti si muovono da un’area ad alta concentrazione a una a bassa concentrazione si muovono </a:t>
            </a:r>
            <a:r>
              <a:rPr lang="it-IT" altLang="it-IT" b="1" dirty="0" smtClean="0"/>
              <a:t>secondo gradiente</a:t>
            </a:r>
            <a:r>
              <a:rPr lang="it-IT" altLang="it-IT" dirty="0" smtClean="0"/>
              <a:t>, se si spostano da un’area a bassa concentrazione a una ad alta si muovono </a:t>
            </a:r>
            <a:r>
              <a:rPr lang="it-IT" altLang="it-IT" b="1" dirty="0" smtClean="0"/>
              <a:t>contro gradiente</a:t>
            </a:r>
            <a:r>
              <a:rPr lang="it-IT" altLang="it-IT" dirty="0" smtClean="0"/>
              <a:t>.</a:t>
            </a:r>
            <a:endParaRPr lang="it-IT" alt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337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524000" y="44451"/>
            <a:ext cx="9835166" cy="5492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chemeClr val="bg1"/>
                </a:solidFill>
              </a:rPr>
              <a:t>TRASPORTO PASSIVO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524001" y="795339"/>
            <a:ext cx="5148264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dirty="0">
                <a:solidFill>
                  <a:srgbClr val="FF3300"/>
                </a:solidFill>
              </a:rPr>
              <a:t>DIFFUSIONE:</a:t>
            </a:r>
            <a:r>
              <a:rPr lang="it-IT" altLang="it-IT" sz="2000" dirty="0"/>
              <a:t> trasporto di materiale da un'area in cui esso è presente ad alta concentrazione verso una a più bassa concentrazione. Differenza di concentrazione = gradiente di concentrazione.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000" dirty="0"/>
              <a:t>  </a:t>
            </a:r>
            <a:r>
              <a:rPr lang="it-IT" altLang="it-IT" sz="2000" dirty="0">
                <a:solidFill>
                  <a:srgbClr val="FF3300"/>
                </a:solidFill>
              </a:rPr>
              <a:t>OSMOSI: </a:t>
            </a:r>
            <a:r>
              <a:rPr lang="it-IT" altLang="it-IT" sz="2000" dirty="0"/>
              <a:t>diffusione di un solvente attraverso una membrana verso una regione ad alta concentrazione di soluto. A muoversi è il solvente e non il soluto. Negli organismi viventi il solvente è l'acqua e la maggior parte delle membrane cellulari è permeabile all'acqua.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000" dirty="0"/>
              <a:t> La </a:t>
            </a:r>
            <a:r>
              <a:rPr lang="it-IT" altLang="it-IT" sz="2000" dirty="0">
                <a:solidFill>
                  <a:srgbClr val="FF3300"/>
                </a:solidFill>
              </a:rPr>
              <a:t>DIFFUSIONE FACILITATA</a:t>
            </a:r>
            <a:r>
              <a:rPr lang="it-IT" altLang="it-IT" sz="2000" dirty="0"/>
              <a:t> è il movimento di molecole attraverso la membrana cellulare tramite particolari proteine di trasporto che formano dei canali e sono integrate nella membrana cellulare. 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2" y="1238149"/>
            <a:ext cx="4686904" cy="387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7726654" y="5251350"/>
            <a:ext cx="28495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/>
              <a:t>Trasporto passivo:</a:t>
            </a:r>
            <a:br>
              <a:rPr lang="it-IT" altLang="it-IT" sz="2000" dirty="0"/>
            </a:br>
            <a:r>
              <a:rPr lang="it-IT" altLang="it-IT" sz="2000" dirty="0"/>
              <a:t>- A. Diffusione</a:t>
            </a:r>
            <a:br>
              <a:rPr lang="it-IT" altLang="it-IT" sz="2000" dirty="0"/>
            </a:br>
            <a:r>
              <a:rPr lang="it-IT" altLang="it-IT" sz="2000" dirty="0"/>
              <a:t>- B. Diffusione facilitata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087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0"/>
          <a:stretch>
            <a:fillRect/>
          </a:stretch>
        </p:blipFill>
        <p:spPr bwMode="auto">
          <a:xfrm>
            <a:off x="1120462" y="1204019"/>
            <a:ext cx="9942489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3503614" y="620713"/>
            <a:ext cx="5184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800" b="1">
                <a:solidFill>
                  <a:schemeClr val="accent2"/>
                </a:solidFill>
              </a:rPr>
              <a:t>DIFFUSIONE</a:t>
            </a:r>
          </a:p>
        </p:txBody>
      </p:sp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1524000" y="44451"/>
            <a:ext cx="9144000" cy="5492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bg1"/>
                </a:solidFill>
              </a:rPr>
              <a:t>TRASPORTO PASSIVO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461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gura2.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063" y="1340111"/>
            <a:ext cx="8666520" cy="541808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00740" y="108845"/>
            <a:ext cx="9835166" cy="5492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chemeClr val="bg1"/>
                </a:solidFill>
              </a:rPr>
              <a:t>TRASPORTO PASSIVO</a:t>
            </a:r>
          </a:p>
        </p:txBody>
      </p:sp>
      <p:sp>
        <p:nvSpPr>
          <p:cNvPr id="4" name="Rettangolo 3"/>
          <p:cNvSpPr/>
          <p:nvPr/>
        </p:nvSpPr>
        <p:spPr>
          <a:xfrm>
            <a:off x="1585063" y="730148"/>
            <a:ext cx="8926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800" dirty="0" smtClean="0"/>
              <a:t>I </a:t>
            </a:r>
            <a:r>
              <a:rPr lang="it-IT" altLang="it-IT" sz="2800" b="1" dirty="0" smtClean="0"/>
              <a:t>processi passivi</a:t>
            </a:r>
            <a:r>
              <a:rPr lang="it-IT" altLang="it-IT" sz="2800" dirty="0" smtClean="0"/>
              <a:t> possono avvenire per </a:t>
            </a:r>
            <a:r>
              <a:rPr lang="it-IT" altLang="it-IT" sz="2800" b="1" u="sng" dirty="0" smtClean="0">
                <a:solidFill>
                  <a:schemeClr val="accent2"/>
                </a:solidFill>
              </a:rPr>
              <a:t>diffusione semplice</a:t>
            </a:r>
            <a:r>
              <a:rPr lang="it-IT" altLang="it-IT" sz="2800" b="1" dirty="0" smtClean="0"/>
              <a:t>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475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12876"/>
            <a:ext cx="9143999" cy="5322775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3287714" y="674689"/>
            <a:ext cx="75961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lang="it-IT" altLang="it-IT" sz="2100">
                <a:solidFill>
                  <a:schemeClr val="accent2"/>
                </a:solidFill>
              </a:rPr>
              <a:t>Diffusione di acqua attraverso una membrana a permeabilità</a:t>
            </a:r>
            <a:r>
              <a:rPr lang="it-IT" altLang="ja-JP" sz="2100">
                <a:solidFill>
                  <a:schemeClr val="accent2"/>
                </a:solidFill>
              </a:rPr>
              <a:t> selettiva </a:t>
            </a:r>
            <a:r>
              <a:rPr lang="it-IT" altLang="it-IT" sz="2100">
                <a:solidFill>
                  <a:schemeClr val="accent2"/>
                </a:solidFill>
              </a:rPr>
              <a:t>(permeabile al solvente ma non al soluto)</a:t>
            </a:r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1524000" y="44451"/>
            <a:ext cx="9144000" cy="549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bg1"/>
                </a:solidFill>
              </a:rPr>
              <a:t>TRASPORTO PASSIVO</a:t>
            </a:r>
          </a:p>
        </p:txBody>
      </p:sp>
      <p:sp>
        <p:nvSpPr>
          <p:cNvPr id="30725" name="Rettangolo 1"/>
          <p:cNvSpPr>
            <a:spLocks noChangeArrowheads="1"/>
          </p:cNvSpPr>
          <p:nvPr/>
        </p:nvSpPr>
        <p:spPr bwMode="auto">
          <a:xfrm>
            <a:off x="1487487" y="692150"/>
            <a:ext cx="1825626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FF0000"/>
                </a:solidFill>
              </a:rPr>
              <a:t>OSMOSI</a:t>
            </a:r>
            <a:endParaRPr lang="it-IT" altLang="it-IT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997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6"/>
          <p:cNvSpPr>
            <a:spLocks noGrp="1"/>
          </p:cNvSpPr>
          <p:nvPr>
            <p:ph idx="1"/>
          </p:nvPr>
        </p:nvSpPr>
        <p:spPr>
          <a:xfrm>
            <a:off x="7992236" y="1892734"/>
            <a:ext cx="3366930" cy="3078512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</a:pPr>
            <a:r>
              <a:rPr lang="it-IT" altLang="it-IT" sz="3200" dirty="0" smtClean="0"/>
              <a:t>I </a:t>
            </a:r>
            <a:r>
              <a:rPr lang="it-IT" altLang="it-IT" sz="3200" b="1" dirty="0" smtClean="0"/>
              <a:t>processi passivi</a:t>
            </a:r>
            <a:r>
              <a:rPr lang="it-IT" altLang="it-IT" sz="3200" dirty="0" smtClean="0"/>
              <a:t> possono avvenire per </a:t>
            </a:r>
            <a:r>
              <a:rPr lang="it-IT" altLang="it-IT" sz="3200" b="1" dirty="0" smtClean="0"/>
              <a:t>osmosi</a:t>
            </a:r>
            <a:r>
              <a:rPr lang="it-IT" altLang="it-IT" sz="3200" dirty="0" smtClean="0"/>
              <a:t>.</a:t>
            </a:r>
          </a:p>
        </p:txBody>
      </p:sp>
      <p:pic>
        <p:nvPicPr>
          <p:cNvPr id="41989" name="Picture 3" descr="cap2_fi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8" y="1313185"/>
            <a:ext cx="7017913" cy="4858234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0" y="44451"/>
            <a:ext cx="9144000" cy="549275"/>
          </a:xfrm>
          <a:prstGeom prst="rect">
            <a:avLst/>
          </a:prstGeom>
          <a:solidFill>
            <a:srgbClr val="D66B0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bg1"/>
                </a:solidFill>
              </a:rPr>
              <a:t>TRASPORTO PASSIVO</a:t>
            </a:r>
          </a:p>
        </p:txBody>
      </p:sp>
    </p:spTree>
    <p:extLst>
      <p:ext uri="{BB962C8B-B14F-4D97-AF65-F5344CB8AC3E}">
        <p14:creationId xmlns:p14="http://schemas.microsoft.com/office/powerpoint/2010/main" val="365155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20388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</a:rPr>
              <a:t>La struttura della membrana plasmatica</a:t>
            </a:r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308" y="831756"/>
            <a:ext cx="6565207" cy="475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797991" y="5499278"/>
            <a:ext cx="8393113" cy="116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500" dirty="0" smtClean="0">
                <a:solidFill>
                  <a:srgbClr val="000000"/>
                </a:solidFill>
                <a:cs typeface="Arial" panose="020B0604020202020204" pitchFamily="34" charset="0"/>
              </a:rPr>
              <a:t>Le </a:t>
            </a:r>
            <a:r>
              <a:rPr lang="it-IT" altLang="it-IT" sz="2500" dirty="0">
                <a:solidFill>
                  <a:srgbClr val="000000"/>
                </a:solidFill>
                <a:cs typeface="Arial" panose="020B0604020202020204" pitchFamily="34" charset="0"/>
              </a:rPr>
              <a:t>membrane biologiche hanno una struttura a </a:t>
            </a:r>
            <a:r>
              <a:rPr lang="it-IT" altLang="it-IT" sz="2500" b="1" dirty="0">
                <a:solidFill>
                  <a:srgbClr val="000000"/>
                </a:solidFill>
                <a:cs typeface="Arial" panose="020B0604020202020204" pitchFamily="34" charset="0"/>
              </a:rPr>
              <a:t>mosaico fluido</a:t>
            </a:r>
            <a:r>
              <a:rPr lang="it-IT" altLang="it-IT" sz="2500" dirty="0">
                <a:solidFill>
                  <a:srgbClr val="000000"/>
                </a:solidFill>
                <a:cs typeface="Arial" panose="020B0604020202020204" pitchFamily="34" charset="0"/>
              </a:rPr>
              <a:t>. Nel doppio strato fosfolipidico si inseriscono anche proteine e carboidrati.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748588" y="6607962"/>
            <a:ext cx="444341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100" dirty="0" smtClean="0">
                <a:solidFill>
                  <a:srgbClr val="000000"/>
                </a:solidFill>
              </a:rPr>
              <a:t>da </a:t>
            </a:r>
            <a:r>
              <a:rPr lang="it-IT" altLang="it-IT" sz="1100" dirty="0" err="1" smtClean="0">
                <a:solidFill>
                  <a:srgbClr val="000000"/>
                </a:solidFill>
              </a:rPr>
              <a:t>Sadava</a:t>
            </a:r>
            <a:r>
              <a:rPr lang="it-IT" altLang="it-IT" sz="1100" dirty="0" smtClean="0">
                <a:solidFill>
                  <a:srgbClr val="000000"/>
                </a:solidFill>
              </a:rPr>
              <a:t> </a:t>
            </a:r>
            <a:r>
              <a:rPr lang="it-IT" altLang="it-IT" sz="1100" dirty="0">
                <a:solidFill>
                  <a:srgbClr val="000000"/>
                </a:solidFill>
              </a:rPr>
              <a:t>et al. </a:t>
            </a:r>
            <a:r>
              <a:rPr lang="it-IT" altLang="it-IT" sz="1100" i="1" dirty="0">
                <a:solidFill>
                  <a:srgbClr val="000000"/>
                </a:solidFill>
              </a:rPr>
              <a:t>Biologia La scienza della vita</a:t>
            </a:r>
            <a:r>
              <a:rPr lang="it-IT" altLang="it-IT" sz="1100" dirty="0">
                <a:solidFill>
                  <a:srgbClr val="000000"/>
                </a:solidFill>
              </a:rPr>
              <a:t> © Zanichelli editore 2010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411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3287714" y="674689"/>
            <a:ext cx="75961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lang="it-IT" altLang="it-IT" sz="2100">
                <a:solidFill>
                  <a:schemeClr val="accent2"/>
                </a:solidFill>
              </a:rPr>
              <a:t>Diffusione di acqua attraverso una membrana a permeabilità</a:t>
            </a:r>
            <a:r>
              <a:rPr lang="it-IT" altLang="ja-JP" sz="2100">
                <a:solidFill>
                  <a:schemeClr val="accent2"/>
                </a:solidFill>
              </a:rPr>
              <a:t> selettiva </a:t>
            </a:r>
            <a:r>
              <a:rPr lang="it-IT" altLang="it-IT" sz="2100">
                <a:solidFill>
                  <a:schemeClr val="accent2"/>
                </a:solidFill>
              </a:rPr>
              <a:t>(permeabile al solvente ma non al soluto)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1916114"/>
            <a:ext cx="3529013" cy="4403725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524000" y="44451"/>
            <a:ext cx="9144000" cy="5492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bg1"/>
                </a:solidFill>
              </a:rPr>
              <a:t>TRASPORTO PASSIVO</a:t>
            </a:r>
          </a:p>
        </p:txBody>
      </p:sp>
      <p:sp>
        <p:nvSpPr>
          <p:cNvPr id="31749" name="Rettangolo 1"/>
          <p:cNvSpPr>
            <a:spLocks noChangeArrowheads="1"/>
          </p:cNvSpPr>
          <p:nvPr/>
        </p:nvSpPr>
        <p:spPr bwMode="auto">
          <a:xfrm>
            <a:off x="1487487" y="692150"/>
            <a:ext cx="1825626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FF0000"/>
                </a:solidFill>
              </a:rPr>
              <a:t>OSMOSI</a:t>
            </a:r>
            <a:endParaRPr lang="it-IT" altLang="it-IT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0" name="CasellaDiTesto 2"/>
          <p:cNvSpPr txBox="1">
            <a:spLocks noChangeArrowheads="1"/>
          </p:cNvSpPr>
          <p:nvPr/>
        </p:nvSpPr>
        <p:spPr bwMode="auto">
          <a:xfrm>
            <a:off x="4511676" y="1484314"/>
            <a:ext cx="6138863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cs typeface="Arial" panose="020B0604020202020204" pitchFamily="34" charset="0"/>
              </a:rPr>
              <a:t>Equilibrio: Concentrazione soluto = Concentrazione soluto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cs typeface="Arial" panose="020B0604020202020204" pitchFamily="34" charset="0"/>
              </a:rPr>
              <a:t>Equilibrio: Pressione Idrostatica = Pressione Osmotica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13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r="2558" b="3768"/>
          <a:stretch/>
        </p:blipFill>
        <p:spPr bwMode="auto">
          <a:xfrm>
            <a:off x="978794" y="1039634"/>
            <a:ext cx="10225826" cy="563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1524000" y="620713"/>
            <a:ext cx="91440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300" b="1" dirty="0">
                <a:solidFill>
                  <a:schemeClr val="accent2"/>
                </a:solidFill>
              </a:rPr>
              <a:t>DIFFUSIONE FACILITATA - CANALI PROTEICI REGOLATI</a:t>
            </a:r>
          </a:p>
        </p:txBody>
      </p:sp>
      <p:sp>
        <p:nvSpPr>
          <p:cNvPr id="32773" name="Rectangle 2"/>
          <p:cNvSpPr>
            <a:spLocks noChangeArrowheads="1"/>
          </p:cNvSpPr>
          <p:nvPr/>
        </p:nvSpPr>
        <p:spPr bwMode="auto">
          <a:xfrm>
            <a:off x="1524000" y="44451"/>
            <a:ext cx="9144000" cy="5492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bg1"/>
                </a:solidFill>
              </a:rPr>
              <a:t>TRASPORTO PASSIVO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113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gura2.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964" y="1212359"/>
            <a:ext cx="6080974" cy="5500071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0" y="44451"/>
            <a:ext cx="9144000" cy="5492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bg1"/>
                </a:solidFill>
              </a:rPr>
              <a:t>TRASPORTO PASSIVO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0" y="620713"/>
            <a:ext cx="91440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300" b="1" dirty="0">
                <a:solidFill>
                  <a:schemeClr val="accent2"/>
                </a:solidFill>
              </a:rPr>
              <a:t>DIFFUSIONE FACILITATA - CANALI PROTEICI REGOLATI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11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429556" y="3349033"/>
            <a:ext cx="9195515" cy="3341541"/>
            <a:chOff x="0" y="2215"/>
            <a:chExt cx="5555" cy="2105"/>
          </a:xfrm>
        </p:grpSpPr>
        <p:sp>
          <p:nvSpPr>
            <p:cNvPr id="3" name="Text Box 9"/>
            <p:cNvSpPr txBox="1">
              <a:spLocks noChangeArrowheads="1"/>
            </p:cNvSpPr>
            <p:nvPr/>
          </p:nvSpPr>
          <p:spPr bwMode="auto">
            <a:xfrm>
              <a:off x="1968" y="2215"/>
              <a:ext cx="654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it-IT" sz="1800" b="1">
                  <a:solidFill>
                    <a:srgbClr val="0000FF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soluto</a:t>
              </a:r>
            </a:p>
          </p:txBody>
        </p:sp>
        <p:sp>
          <p:nvSpPr>
            <p:cNvPr id="4" name="Text Box 11"/>
            <p:cNvSpPr txBox="1">
              <a:spLocks noChangeArrowheads="1"/>
            </p:cNvSpPr>
            <p:nvPr/>
          </p:nvSpPr>
          <p:spPr bwMode="auto">
            <a:xfrm>
              <a:off x="4848" y="2215"/>
              <a:ext cx="47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it-IT" sz="1800" b="1">
                  <a:solidFill>
                    <a:srgbClr val="0000FF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ione</a:t>
              </a:r>
            </a:p>
          </p:txBody>
        </p: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0" y="2419"/>
              <a:ext cx="5555" cy="1901"/>
              <a:chOff x="48" y="2352"/>
              <a:chExt cx="5555" cy="1901"/>
            </a:xfrm>
          </p:grpSpPr>
          <p:pic>
            <p:nvPicPr>
              <p:cNvPr id="6" name="Picture 7" descr="C:\My Documents\Teaching Material\BI2004\ECB Figures\Chapter 12\Fig 12-2 adapted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352"/>
                <a:ext cx="5184" cy="1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 Box 8"/>
              <p:cNvSpPr txBox="1">
                <a:spLocks noChangeArrowheads="1"/>
              </p:cNvSpPr>
              <p:nvPr/>
            </p:nvSpPr>
            <p:spPr bwMode="auto">
              <a:xfrm>
                <a:off x="2976" y="3168"/>
                <a:ext cx="586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GB" altLang="it-IT" sz="1600" b="1">
                    <a:solidFill>
                      <a:srgbClr val="0000FF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bilayer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GB" altLang="it-IT" sz="1600" b="1">
                    <a:solidFill>
                      <a:srgbClr val="0000FF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lipidico</a:t>
                </a:r>
              </a:p>
            </p:txBody>
          </p:sp>
          <p:sp>
            <p:nvSpPr>
              <p:cNvPr id="8" name="Text Box 10"/>
              <p:cNvSpPr txBox="1">
                <a:spLocks noChangeArrowheads="1"/>
              </p:cNvSpPr>
              <p:nvPr/>
            </p:nvSpPr>
            <p:spPr bwMode="auto">
              <a:xfrm>
                <a:off x="48" y="3821"/>
                <a:ext cx="23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GB" altLang="it-IT" sz="1800" b="1">
                    <a:solidFill>
                      <a:srgbClr val="0000FF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sito di legame del soluto</a:t>
                </a:r>
              </a:p>
            </p:txBody>
          </p:sp>
          <p:sp>
            <p:nvSpPr>
              <p:cNvPr id="9" name="Text Box 12"/>
              <p:cNvSpPr txBox="1">
                <a:spLocks noChangeArrowheads="1"/>
              </p:cNvSpPr>
              <p:nvPr/>
            </p:nvSpPr>
            <p:spPr bwMode="auto">
              <a:xfrm>
                <a:off x="4258" y="3965"/>
                <a:ext cx="13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GB" altLang="it-IT" sz="1800" b="1">
                    <a:solidFill>
                      <a:srgbClr val="0000FF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poro idrofilo </a:t>
                </a:r>
              </a:p>
            </p:txBody>
          </p:sp>
        </p:grpSp>
      </p:grp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502705" y="1054813"/>
            <a:ext cx="42672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it-IT" sz="2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Proteine</a:t>
            </a:r>
            <a:r>
              <a:rPr lang="en-GB" altLang="it-IT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Carrier</a:t>
            </a:r>
            <a:endParaRPr lang="en-GB" altLang="it-IT" sz="2200" b="1" dirty="0">
              <a:latin typeface="Comic Sans MS" panose="030F0702030302020204" pitchFamily="66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GB" altLang="it-IT" sz="2200" b="1" dirty="0" err="1">
                <a:latin typeface="Comic Sans MS" panose="030F0702030302020204" pitchFamily="66" charset="0"/>
              </a:rPr>
              <a:t>Legano</a:t>
            </a:r>
            <a:r>
              <a:rPr lang="en-GB" altLang="it-IT" sz="2200" b="1" dirty="0">
                <a:latin typeface="Comic Sans MS" panose="030F0702030302020204" pitchFamily="66" charset="0"/>
              </a:rPr>
              <a:t> </a:t>
            </a:r>
            <a:r>
              <a:rPr lang="en-GB" altLang="it-IT" sz="2200" b="1" dirty="0" err="1">
                <a:latin typeface="Comic Sans MS" panose="030F0702030302020204" pitchFamily="66" charset="0"/>
              </a:rPr>
              <a:t>il</a:t>
            </a:r>
            <a:r>
              <a:rPr lang="en-GB" altLang="it-IT" sz="2200" b="1" dirty="0">
                <a:latin typeface="Comic Sans MS" panose="030F0702030302020204" pitchFamily="66" charset="0"/>
              </a:rPr>
              <a:t> </a:t>
            </a:r>
            <a:r>
              <a:rPr lang="en-GB" altLang="it-IT" sz="2200" b="1" dirty="0" err="1">
                <a:latin typeface="Comic Sans MS" panose="030F0702030302020204" pitchFamily="66" charset="0"/>
              </a:rPr>
              <a:t>soluto</a:t>
            </a:r>
            <a:r>
              <a:rPr lang="en-GB" altLang="it-IT" sz="2200" b="1" dirty="0">
                <a:latin typeface="Comic Sans MS" panose="030F0702030302020204" pitchFamily="66" charset="0"/>
              </a:rPr>
              <a:t> da un </a:t>
            </a:r>
            <a:r>
              <a:rPr lang="en-GB" altLang="it-IT" sz="2200" b="1" dirty="0" err="1">
                <a:latin typeface="Comic Sans MS" panose="030F0702030302020204" pitchFamily="66" charset="0"/>
              </a:rPr>
              <a:t>lato</a:t>
            </a:r>
            <a:r>
              <a:rPr lang="en-GB" altLang="it-IT" sz="2200" b="1" dirty="0">
                <a:latin typeface="Comic Sans MS" panose="030F0702030302020204" pitchFamily="66" charset="0"/>
              </a:rPr>
              <a:t> </a:t>
            </a:r>
            <a:r>
              <a:rPr lang="en-GB" altLang="it-IT" sz="2200" b="1" dirty="0" err="1">
                <a:latin typeface="Comic Sans MS" panose="030F0702030302020204" pitchFamily="66" charset="0"/>
              </a:rPr>
              <a:t>della</a:t>
            </a:r>
            <a:r>
              <a:rPr lang="en-GB" altLang="it-IT" sz="2200" b="1" dirty="0">
                <a:latin typeface="Comic Sans MS" panose="030F0702030302020204" pitchFamily="66" charset="0"/>
              </a:rPr>
              <a:t> membrane e lo </a:t>
            </a:r>
            <a:r>
              <a:rPr lang="en-GB" altLang="it-IT" sz="2200" b="1" dirty="0" err="1">
                <a:latin typeface="Comic Sans MS" panose="030F0702030302020204" pitchFamily="66" charset="0"/>
              </a:rPr>
              <a:t>trasportano</a:t>
            </a:r>
            <a:r>
              <a:rPr lang="en-GB" altLang="it-IT" sz="2200" b="1" dirty="0">
                <a:latin typeface="Comic Sans MS" panose="030F0702030302020204" pitchFamily="66" charset="0"/>
              </a:rPr>
              <a:t> </a:t>
            </a:r>
            <a:r>
              <a:rPr lang="en-GB" altLang="it-IT" sz="2200" b="1" dirty="0" err="1">
                <a:latin typeface="Comic Sans MS" panose="030F0702030302020204" pitchFamily="66" charset="0"/>
              </a:rPr>
              <a:t>dall’altro</a:t>
            </a:r>
            <a:r>
              <a:rPr lang="en-GB" altLang="it-IT" sz="2200" b="1" dirty="0">
                <a:latin typeface="Comic Sans MS" panose="030F0702030302020204" pitchFamily="66" charset="0"/>
              </a:rPr>
              <a:t> </a:t>
            </a:r>
            <a:r>
              <a:rPr lang="en-GB" altLang="it-IT" sz="2200" b="1" dirty="0" err="1">
                <a:latin typeface="Comic Sans MS" panose="030F0702030302020204" pitchFamily="66" charset="0"/>
              </a:rPr>
              <a:t>lato</a:t>
            </a:r>
            <a:r>
              <a:rPr lang="en-GB" altLang="it-IT" sz="2200" b="1" dirty="0">
                <a:latin typeface="Comic Sans MS" panose="030F0702030302020204" pitchFamily="66" charset="0"/>
              </a:rPr>
              <a:t> con un </a:t>
            </a:r>
            <a:r>
              <a:rPr lang="en-GB" altLang="it-IT" sz="2200" b="1" dirty="0" err="1">
                <a:latin typeface="Comic Sans MS" panose="030F0702030302020204" pitchFamily="66" charset="0"/>
              </a:rPr>
              <a:t>cambiamento</a:t>
            </a:r>
            <a:r>
              <a:rPr lang="en-GB" altLang="it-IT" sz="2200" b="1" dirty="0">
                <a:latin typeface="Comic Sans MS" panose="030F0702030302020204" pitchFamily="66" charset="0"/>
              </a:rPr>
              <a:t> di </a:t>
            </a:r>
            <a:r>
              <a:rPr lang="en-GB" altLang="it-IT" sz="2200" b="1" dirty="0" err="1">
                <a:latin typeface="Comic Sans MS" panose="030F0702030302020204" pitchFamily="66" charset="0"/>
              </a:rPr>
              <a:t>conformazione</a:t>
            </a:r>
            <a:r>
              <a:rPr lang="en-GB" altLang="it-IT" sz="2200" b="1" dirty="0">
                <a:latin typeface="Comic Sans MS" panose="030F0702030302020204" pitchFamily="66" charset="0"/>
              </a:rPr>
              <a:t> </a:t>
            </a:r>
            <a:r>
              <a:rPr lang="en-GB" altLang="it-IT" sz="2200" b="1" dirty="0" err="1">
                <a:latin typeface="Comic Sans MS" panose="030F0702030302020204" pitchFamily="66" charset="0"/>
              </a:rPr>
              <a:t>della</a:t>
            </a:r>
            <a:r>
              <a:rPr lang="en-GB" altLang="it-IT" sz="2200" b="1" dirty="0">
                <a:latin typeface="Comic Sans MS" panose="030F0702030302020204" pitchFamily="66" charset="0"/>
              </a:rPr>
              <a:t> </a:t>
            </a:r>
            <a:r>
              <a:rPr lang="en-GB" altLang="it-IT" sz="2200" b="1" dirty="0" err="1">
                <a:latin typeface="Comic Sans MS" panose="030F0702030302020204" pitchFamily="66" charset="0"/>
              </a:rPr>
              <a:t>proteina</a:t>
            </a:r>
            <a:endParaRPr lang="en-GB" altLang="it-IT" sz="2200" b="1" dirty="0">
              <a:latin typeface="Comic Sans MS" panose="030F0702030302020204" pitchFamily="66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781799" y="1162125"/>
            <a:ext cx="4191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it-IT" sz="2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Proteine</a:t>
            </a:r>
            <a:r>
              <a:rPr lang="en-GB" altLang="it-IT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it-IT" sz="2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Canale</a:t>
            </a:r>
            <a:r>
              <a:rPr lang="en-GB" altLang="it-IT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en-GB" altLang="it-IT" sz="2200" b="1" dirty="0">
              <a:latin typeface="Comic Sans MS" panose="030F0702030302020204" pitchFamily="66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GB" altLang="it-IT" sz="2200" b="1" dirty="0" err="1">
                <a:latin typeface="Comic Sans MS" panose="030F0702030302020204" pitchFamily="66" charset="0"/>
              </a:rPr>
              <a:t>Formano</a:t>
            </a:r>
            <a:r>
              <a:rPr lang="en-GB" altLang="it-IT" sz="2200" b="1" dirty="0">
                <a:latin typeface="Comic Sans MS" panose="030F0702030302020204" pitchFamily="66" charset="0"/>
              </a:rPr>
              <a:t> </a:t>
            </a:r>
            <a:r>
              <a:rPr lang="en-GB" altLang="it-IT" sz="2200" b="1" dirty="0" err="1">
                <a:latin typeface="Comic Sans MS" panose="030F0702030302020204" pitchFamily="66" charset="0"/>
              </a:rPr>
              <a:t>pori</a:t>
            </a:r>
            <a:r>
              <a:rPr lang="en-GB" altLang="it-IT" sz="2200" b="1" dirty="0">
                <a:latin typeface="Comic Sans MS" panose="030F0702030302020204" pitchFamily="66" charset="0"/>
              </a:rPr>
              <a:t> </a:t>
            </a:r>
            <a:r>
              <a:rPr lang="en-GB" altLang="it-IT" sz="2200" b="1" dirty="0" err="1">
                <a:latin typeface="Comic Sans MS" panose="030F0702030302020204" pitchFamily="66" charset="0"/>
              </a:rPr>
              <a:t>idrofilici</a:t>
            </a:r>
            <a:r>
              <a:rPr lang="en-GB" altLang="it-IT" sz="2200" b="1" dirty="0">
                <a:latin typeface="Comic Sans MS" panose="030F0702030302020204" pitchFamily="66" charset="0"/>
              </a:rPr>
              <a:t> </a:t>
            </a:r>
            <a:r>
              <a:rPr lang="en-GB" altLang="it-IT" sz="2200" b="1" dirty="0" err="1">
                <a:latin typeface="Comic Sans MS" panose="030F0702030302020204" pitchFamily="66" charset="0"/>
              </a:rPr>
              <a:t>nella</a:t>
            </a:r>
            <a:r>
              <a:rPr lang="en-GB" altLang="it-IT" sz="2200" b="1" dirty="0">
                <a:latin typeface="Comic Sans MS" panose="030F0702030302020204" pitchFamily="66" charset="0"/>
              </a:rPr>
              <a:t> </a:t>
            </a:r>
            <a:r>
              <a:rPr lang="en-GB" altLang="it-IT" sz="2200" b="1" dirty="0" err="1">
                <a:latin typeface="Comic Sans MS" panose="030F0702030302020204" pitchFamily="66" charset="0"/>
              </a:rPr>
              <a:t>membrana</a:t>
            </a:r>
            <a:r>
              <a:rPr lang="en-GB" altLang="it-IT" sz="2200" b="1" dirty="0">
                <a:latin typeface="Comic Sans MS" panose="030F0702030302020204" pitchFamily="66" charset="0"/>
              </a:rPr>
              <a:t> </a:t>
            </a:r>
            <a:r>
              <a:rPr lang="en-GB" altLang="it-IT" sz="2200" b="1" dirty="0" err="1">
                <a:latin typeface="Comic Sans MS" panose="030F0702030302020204" pitchFamily="66" charset="0"/>
              </a:rPr>
              <a:t>attraverso</a:t>
            </a:r>
            <a:r>
              <a:rPr lang="en-GB" altLang="it-IT" sz="2200" b="1" dirty="0">
                <a:latin typeface="Comic Sans MS" panose="030F0702030302020204" pitchFamily="66" charset="0"/>
              </a:rPr>
              <a:t> cui </a:t>
            </a:r>
            <a:r>
              <a:rPr lang="en-GB" altLang="it-IT" sz="2200" b="1" dirty="0" err="1">
                <a:latin typeface="Comic Sans MS" panose="030F0702030302020204" pitchFamily="66" charset="0"/>
              </a:rPr>
              <a:t>certi</a:t>
            </a:r>
            <a:r>
              <a:rPr lang="en-GB" altLang="it-IT" sz="2200" b="1" dirty="0">
                <a:latin typeface="Comic Sans MS" panose="030F0702030302020204" pitchFamily="66" charset="0"/>
              </a:rPr>
              <a:t> </a:t>
            </a:r>
            <a:r>
              <a:rPr lang="en-GB" altLang="it-IT" sz="2200" b="1" dirty="0" err="1">
                <a:latin typeface="Comic Sans MS" panose="030F0702030302020204" pitchFamily="66" charset="0"/>
              </a:rPr>
              <a:t>ioni</a:t>
            </a:r>
            <a:r>
              <a:rPr lang="en-GB" altLang="it-IT" sz="2200" b="1" dirty="0">
                <a:latin typeface="Comic Sans MS" panose="030F0702030302020204" pitchFamily="66" charset="0"/>
              </a:rPr>
              <a:t> </a:t>
            </a:r>
            <a:r>
              <a:rPr lang="en-GB" altLang="it-IT" sz="2200" b="1" dirty="0" err="1">
                <a:latin typeface="Comic Sans MS" panose="030F0702030302020204" pitchFamily="66" charset="0"/>
              </a:rPr>
              <a:t>possono</a:t>
            </a:r>
            <a:r>
              <a:rPr lang="en-GB" altLang="it-IT" sz="2200" b="1" dirty="0">
                <a:latin typeface="Comic Sans MS" panose="030F0702030302020204" pitchFamily="66" charset="0"/>
              </a:rPr>
              <a:t> </a:t>
            </a:r>
            <a:r>
              <a:rPr lang="en-GB" altLang="it-IT" sz="2200" b="1" dirty="0" err="1">
                <a:latin typeface="Comic Sans MS" panose="030F0702030302020204" pitchFamily="66" charset="0"/>
              </a:rPr>
              <a:t>diffondere</a:t>
            </a:r>
            <a:endParaRPr lang="en-GB" altLang="it-IT" sz="2200" b="1" dirty="0">
              <a:latin typeface="Comic Sans MS" panose="030F0702030302020204" pitchFamily="66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671878" y="563249"/>
            <a:ext cx="50502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1800" b="1" dirty="0">
                <a:latin typeface="Comic Sans MS" panose="030F0702030302020204" pitchFamily="66" charset="0"/>
              </a:rPr>
              <a:t>2 </a:t>
            </a:r>
            <a:r>
              <a:rPr lang="en-GB" altLang="it-IT" sz="1800" b="1" dirty="0" err="1">
                <a:latin typeface="Comic Sans MS" panose="030F0702030302020204" pitchFamily="66" charset="0"/>
              </a:rPr>
              <a:t>principali</a:t>
            </a:r>
            <a:r>
              <a:rPr lang="en-GB" altLang="it-IT" sz="1800" b="1" dirty="0">
                <a:latin typeface="Comic Sans MS" panose="030F0702030302020204" pitchFamily="66" charset="0"/>
              </a:rPr>
              <a:t> </a:t>
            </a:r>
            <a:r>
              <a:rPr lang="en-GB" altLang="it-IT" sz="1800" b="1" dirty="0" err="1">
                <a:latin typeface="Comic Sans MS" panose="030F0702030302020204" pitchFamily="66" charset="0"/>
              </a:rPr>
              <a:t>classi</a:t>
            </a:r>
            <a:r>
              <a:rPr lang="en-GB" altLang="it-IT" sz="1800" b="1" dirty="0">
                <a:latin typeface="Comic Sans MS" panose="030F0702030302020204" pitchFamily="66" charset="0"/>
              </a:rPr>
              <a:t> di </a:t>
            </a:r>
            <a:r>
              <a:rPr lang="en-GB" altLang="it-IT" sz="1800" b="1" dirty="0" err="1">
                <a:latin typeface="Comic Sans MS" panose="030F0702030302020204" pitchFamily="66" charset="0"/>
              </a:rPr>
              <a:t>proteine</a:t>
            </a:r>
            <a:r>
              <a:rPr lang="en-GB" altLang="it-IT" sz="1800" b="1" dirty="0">
                <a:latin typeface="Comic Sans MS" panose="030F0702030302020204" pitchFamily="66" charset="0"/>
              </a:rPr>
              <a:t> di </a:t>
            </a:r>
            <a:r>
              <a:rPr lang="en-GB" altLang="it-IT" sz="1800" b="1" dirty="0" err="1">
                <a:latin typeface="Comic Sans MS" panose="030F0702030302020204" pitchFamily="66" charset="0"/>
              </a:rPr>
              <a:t>trasporto</a:t>
            </a:r>
            <a:r>
              <a:rPr lang="en-GB" altLang="it-IT" sz="1800" b="1" dirty="0"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481071" y="25192"/>
            <a:ext cx="9144000" cy="5492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chemeClr val="bg1"/>
                </a:solidFill>
              </a:rPr>
              <a:t>TRASPORTO PASSIVO</a:t>
            </a: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290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2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1524000" y="620713"/>
            <a:ext cx="91440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300" b="1">
                <a:solidFill>
                  <a:schemeClr val="accent2"/>
                </a:solidFill>
              </a:rPr>
              <a:t>DIFFUSIONE FACILITATA – PROTEINE TRASPORTATORE</a:t>
            </a:r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" r="2374"/>
          <a:stretch>
            <a:fillRect/>
          </a:stretch>
        </p:blipFill>
        <p:spPr bwMode="auto">
          <a:xfrm>
            <a:off x="1635126" y="1484313"/>
            <a:ext cx="895667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CasellaDiTesto 4"/>
          <p:cNvSpPr txBox="1">
            <a:spLocks noChangeArrowheads="1"/>
          </p:cNvSpPr>
          <p:nvPr/>
        </p:nvSpPr>
        <p:spPr bwMode="auto">
          <a:xfrm>
            <a:off x="1722439" y="6022976"/>
            <a:ext cx="5310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800000"/>
                </a:solidFill>
                <a:cs typeface="Arial" panose="020B0604020202020204" pitchFamily="34" charset="0"/>
              </a:rPr>
              <a:t>Bassa concentrazione di glucosio “apparente”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800000"/>
                </a:solidFill>
                <a:cs typeface="Arial" panose="020B0604020202020204" pitchFamily="34" charset="0"/>
              </a:rPr>
              <a:t>Trasportatori GLUT</a:t>
            </a:r>
          </a:p>
        </p:txBody>
      </p:sp>
      <p:sp>
        <p:nvSpPr>
          <p:cNvPr id="33797" name="Rectangle 2"/>
          <p:cNvSpPr>
            <a:spLocks noChangeArrowheads="1"/>
          </p:cNvSpPr>
          <p:nvPr/>
        </p:nvSpPr>
        <p:spPr bwMode="auto">
          <a:xfrm>
            <a:off x="1524000" y="44451"/>
            <a:ext cx="9144000" cy="5492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chemeClr val="bg1"/>
                </a:solidFill>
              </a:rPr>
              <a:t>TRASPORTO PASSIVO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752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1523999" y="820738"/>
            <a:ext cx="514826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400" dirty="0"/>
              <a:t> E</a:t>
            </a:r>
            <a:r>
              <a:rPr lang="ja-JP" altLang="it-IT" sz="2400" dirty="0"/>
              <a:t>’</a:t>
            </a:r>
            <a:r>
              <a:rPr lang="it-IT" altLang="ja-JP" sz="2400" dirty="0"/>
              <a:t> il trasporto di molecole attraverso la membrana plasmatica mediato da una proteina </a:t>
            </a:r>
            <a:r>
              <a:rPr lang="it-IT" altLang="ja-JP" sz="2400" dirty="0" err="1"/>
              <a:t>transmembrana</a:t>
            </a:r>
            <a:r>
              <a:rPr lang="it-IT" altLang="ja-JP" sz="2400" dirty="0"/>
              <a:t> detta trasportatore di membrana.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400" dirty="0"/>
              <a:t> A differenza di quanto avviene nel trasporto passivo, nel trasporto attivo è richiesta una spesa energetica ed è sempre necessaria la mediazione di un trasportatore.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400" dirty="0"/>
              <a:t> In questa forma di trasporto le molecole si muovono contro un gradiente elettrico, chimico o elettrochimico.</a:t>
            </a:r>
            <a:endParaRPr lang="it-IT" altLang="it-IT" sz="1900" dirty="0"/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2" y="709350"/>
            <a:ext cx="4583871" cy="404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6672264" y="5007343"/>
            <a:ext cx="485432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/>
              <a:t>Trasporto attivo: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 smtClean="0"/>
              <a:t>- D  Trasporto </a:t>
            </a:r>
            <a:r>
              <a:rPr lang="it-IT" altLang="it-IT" sz="2000" dirty="0"/>
              <a:t>primario </a:t>
            </a:r>
            <a:r>
              <a:rPr lang="it-IT" altLang="it-IT" sz="2000" dirty="0" smtClean="0"/>
              <a:t>(</a:t>
            </a:r>
            <a:r>
              <a:rPr lang="it-IT" altLang="it-IT" sz="2000" dirty="0"/>
              <a:t>contro gradiente)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 smtClean="0"/>
              <a:t>- C-E </a:t>
            </a:r>
            <a:r>
              <a:rPr lang="it-IT" altLang="it-IT" sz="2000" dirty="0"/>
              <a:t>Trasporto secondario: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/>
              <a:t>- </a:t>
            </a:r>
            <a:r>
              <a:rPr lang="it-IT" altLang="it-IT" sz="2000" dirty="0" smtClean="0"/>
              <a:t>C </a:t>
            </a:r>
            <a:r>
              <a:rPr lang="it-IT" altLang="it-IT" sz="2000" dirty="0" err="1"/>
              <a:t>Uniporto</a:t>
            </a:r>
            <a:endParaRPr lang="it-IT" altLang="it-IT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/>
              <a:t>- </a:t>
            </a:r>
            <a:r>
              <a:rPr lang="it-IT" altLang="it-IT" sz="2000" dirty="0" smtClean="0"/>
              <a:t>E </a:t>
            </a:r>
            <a:r>
              <a:rPr lang="it-IT" altLang="it-IT" sz="2000" dirty="0" err="1"/>
              <a:t>Simporto</a:t>
            </a:r>
            <a:endParaRPr lang="it-IT" altLang="it-IT" sz="2000" dirty="0"/>
          </a:p>
        </p:txBody>
      </p:sp>
      <p:sp>
        <p:nvSpPr>
          <p:cNvPr id="34821" name="Rectangle 2"/>
          <p:cNvSpPr>
            <a:spLocks noChangeArrowheads="1"/>
          </p:cNvSpPr>
          <p:nvPr/>
        </p:nvSpPr>
        <p:spPr bwMode="auto">
          <a:xfrm>
            <a:off x="1523999" y="44451"/>
            <a:ext cx="9732135" cy="5492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bg1"/>
                </a:solidFill>
              </a:rPr>
              <a:t>TRASPORTO ATTIVO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46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8080375" y="6246814"/>
            <a:ext cx="2122488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686D5CD-A254-4A04-9839-55A538FAD7D8}" type="slidenum">
              <a:rPr lang="it-IT" altLang="it-IT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it-IT" altLang="it-IT" sz="13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3889419" y="297529"/>
            <a:ext cx="439169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800" b="1" dirty="0">
                <a:solidFill>
                  <a:srgbClr val="00B050"/>
                </a:solidFill>
              </a:rPr>
              <a:t> Tipi di trasporto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7817970" y="6484938"/>
            <a:ext cx="444341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100" dirty="0" smtClean="0">
                <a:solidFill>
                  <a:srgbClr val="000000"/>
                </a:solidFill>
              </a:rPr>
              <a:t>da </a:t>
            </a:r>
            <a:r>
              <a:rPr lang="it-IT" altLang="it-IT" sz="1100" dirty="0" err="1" smtClean="0">
                <a:solidFill>
                  <a:srgbClr val="000000"/>
                </a:solidFill>
              </a:rPr>
              <a:t>Sadava</a:t>
            </a:r>
            <a:r>
              <a:rPr lang="it-IT" altLang="it-IT" sz="1100" dirty="0" smtClean="0">
                <a:solidFill>
                  <a:srgbClr val="000000"/>
                </a:solidFill>
              </a:rPr>
              <a:t> </a:t>
            </a:r>
            <a:r>
              <a:rPr lang="it-IT" altLang="it-IT" sz="1100" dirty="0">
                <a:solidFill>
                  <a:srgbClr val="000000"/>
                </a:solidFill>
              </a:rPr>
              <a:t>et al. </a:t>
            </a:r>
            <a:r>
              <a:rPr lang="it-IT" altLang="it-IT" sz="1100" i="1" dirty="0">
                <a:solidFill>
                  <a:srgbClr val="000000"/>
                </a:solidFill>
              </a:rPr>
              <a:t>Biologia La scienza della vita</a:t>
            </a:r>
            <a:r>
              <a:rPr lang="it-IT" altLang="it-IT" sz="1100" dirty="0">
                <a:solidFill>
                  <a:srgbClr val="000000"/>
                </a:solidFill>
              </a:rPr>
              <a:t> © Zanichelli editore 2010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6618288" y="2481264"/>
            <a:ext cx="3917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581400" y="1208089"/>
            <a:ext cx="11366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111376" y="4506913"/>
            <a:ext cx="839311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5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500">
              <a:solidFill>
                <a:srgbClr val="000000"/>
              </a:solidFill>
            </a:endParaRP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243138" y="1339850"/>
            <a:ext cx="220186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5573713" y="1319214"/>
            <a:ext cx="133826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3585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79880"/>
            <a:ext cx="5313301" cy="424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585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782" y="2688827"/>
            <a:ext cx="6058686" cy="30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244196" y="1585127"/>
            <a:ext cx="3645224" cy="34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3620" rIns="81639" bIns="408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0000"/>
                </a:solidFill>
              </a:rPr>
              <a:t>Trasporto attivo, </a:t>
            </a:r>
            <a:r>
              <a:rPr lang="it-IT" altLang="it-IT" sz="2000" dirty="0">
                <a:solidFill>
                  <a:srgbClr val="000000"/>
                </a:solidFill>
              </a:rPr>
              <a:t>contro gradiente</a:t>
            </a:r>
            <a:endParaRPr lang="it-IT" altLang="it-IT" sz="2000" b="1" dirty="0">
              <a:solidFill>
                <a:srgbClr val="000000"/>
              </a:solidFill>
            </a:endParaRP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5775000" y="1581741"/>
            <a:ext cx="4283400" cy="44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3620" rIns="81639" bIns="408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0000"/>
                </a:solidFill>
              </a:rPr>
              <a:t>Diffusione facilitata,</a:t>
            </a:r>
            <a:r>
              <a:rPr lang="it-IT" altLang="it-IT" sz="2000" dirty="0">
                <a:solidFill>
                  <a:srgbClr val="000000"/>
                </a:solidFill>
              </a:rPr>
              <a:t> secondo gradiente</a:t>
            </a:r>
            <a:endParaRPr lang="it-IT" altLang="it-IT" sz="2000" b="1" dirty="0">
              <a:solidFill>
                <a:srgbClr val="0000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96364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reeform 2"/>
          <p:cNvSpPr>
            <a:spLocks/>
          </p:cNvSpPr>
          <p:nvPr/>
        </p:nvSpPr>
        <p:spPr bwMode="auto">
          <a:xfrm>
            <a:off x="2971801" y="3732214"/>
            <a:ext cx="36513" cy="1587"/>
          </a:xfrm>
          <a:custGeom>
            <a:avLst/>
            <a:gdLst>
              <a:gd name="T0" fmla="*/ 0 w 23"/>
              <a:gd name="T1" fmla="*/ 2147483646 h 1"/>
              <a:gd name="T2" fmla="*/ 2147483646 w 23"/>
              <a:gd name="T3" fmla="*/ 2147483646 h 1"/>
              <a:gd name="T4" fmla="*/ 2147483646 w 23"/>
              <a:gd name="T5" fmla="*/ 0 h 1"/>
              <a:gd name="T6" fmla="*/ 2147483646 w 23"/>
              <a:gd name="T7" fmla="*/ 0 h 1"/>
              <a:gd name="T8" fmla="*/ 0 w 23"/>
              <a:gd name="T9" fmla="*/ 2147483646 h 1"/>
              <a:gd name="T10" fmla="*/ 0 w 23"/>
              <a:gd name="T11" fmla="*/ 2147483646 h 1"/>
              <a:gd name="T12" fmla="*/ 0 w 23"/>
              <a:gd name="T13" fmla="*/ 2147483646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1"/>
              <a:gd name="T23" fmla="*/ 23 w 23"/>
              <a:gd name="T24" fmla="*/ 1 h 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1">
                <a:moveTo>
                  <a:pt x="0" y="1"/>
                </a:moveTo>
                <a:lnTo>
                  <a:pt x="23" y="1"/>
                </a:lnTo>
                <a:lnTo>
                  <a:pt x="23" y="0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891" name="Freeform 3"/>
          <p:cNvSpPr>
            <a:spLocks/>
          </p:cNvSpPr>
          <p:nvPr/>
        </p:nvSpPr>
        <p:spPr bwMode="auto">
          <a:xfrm>
            <a:off x="7686676" y="3819525"/>
            <a:ext cx="36513" cy="6350"/>
          </a:xfrm>
          <a:custGeom>
            <a:avLst/>
            <a:gdLst>
              <a:gd name="T0" fmla="*/ 0 w 23"/>
              <a:gd name="T1" fmla="*/ 0 h 4"/>
              <a:gd name="T2" fmla="*/ 2147483646 w 23"/>
              <a:gd name="T3" fmla="*/ 2147483646 h 4"/>
              <a:gd name="T4" fmla="*/ 2147483646 w 23"/>
              <a:gd name="T5" fmla="*/ 2147483646 h 4"/>
              <a:gd name="T6" fmla="*/ 2147483646 w 23"/>
              <a:gd name="T7" fmla="*/ 2147483646 h 4"/>
              <a:gd name="T8" fmla="*/ 0 w 23"/>
              <a:gd name="T9" fmla="*/ 0 h 4"/>
              <a:gd name="T10" fmla="*/ 0 w 23"/>
              <a:gd name="T11" fmla="*/ 0 h 4"/>
              <a:gd name="T12" fmla="*/ 0 w 23"/>
              <a:gd name="T13" fmla="*/ 0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4"/>
              <a:gd name="T23" fmla="*/ 23 w 23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4">
                <a:moveTo>
                  <a:pt x="0" y="0"/>
                </a:moveTo>
                <a:lnTo>
                  <a:pt x="23" y="3"/>
                </a:lnTo>
                <a:lnTo>
                  <a:pt x="23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892" name="Freeform 4"/>
          <p:cNvSpPr>
            <a:spLocks/>
          </p:cNvSpPr>
          <p:nvPr/>
        </p:nvSpPr>
        <p:spPr bwMode="auto">
          <a:xfrm>
            <a:off x="8574089" y="2770188"/>
            <a:ext cx="1587" cy="38100"/>
          </a:xfrm>
          <a:custGeom>
            <a:avLst/>
            <a:gdLst>
              <a:gd name="T0" fmla="*/ 2147483646 w 1"/>
              <a:gd name="T1" fmla="*/ 0 h 24"/>
              <a:gd name="T2" fmla="*/ 2147483646 w 1"/>
              <a:gd name="T3" fmla="*/ 2147483646 h 24"/>
              <a:gd name="T4" fmla="*/ 0 w 1"/>
              <a:gd name="T5" fmla="*/ 2147483646 h 24"/>
              <a:gd name="T6" fmla="*/ 0 w 1"/>
              <a:gd name="T7" fmla="*/ 2147483646 h 24"/>
              <a:gd name="T8" fmla="*/ 2147483646 w 1"/>
              <a:gd name="T9" fmla="*/ 0 h 24"/>
              <a:gd name="T10" fmla="*/ 2147483646 w 1"/>
              <a:gd name="T11" fmla="*/ 0 h 24"/>
              <a:gd name="T12" fmla="*/ 2147483646 w 1"/>
              <a:gd name="T13" fmla="*/ 0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24"/>
              <a:gd name="T23" fmla="*/ 1 w 1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24">
                <a:moveTo>
                  <a:pt x="1" y="0"/>
                </a:moveTo>
                <a:lnTo>
                  <a:pt x="1" y="24"/>
                </a:lnTo>
                <a:lnTo>
                  <a:pt x="0" y="24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893" name="Freeform 5"/>
          <p:cNvSpPr>
            <a:spLocks/>
          </p:cNvSpPr>
          <p:nvPr/>
        </p:nvSpPr>
        <p:spPr bwMode="auto">
          <a:xfrm>
            <a:off x="8609014" y="2994025"/>
            <a:ext cx="1587" cy="38100"/>
          </a:xfrm>
          <a:custGeom>
            <a:avLst/>
            <a:gdLst>
              <a:gd name="T0" fmla="*/ 2147483646 w 1"/>
              <a:gd name="T1" fmla="*/ 2147483646 h 24"/>
              <a:gd name="T2" fmla="*/ 2147483646 w 1"/>
              <a:gd name="T3" fmla="*/ 0 h 24"/>
              <a:gd name="T4" fmla="*/ 2147483646 w 1"/>
              <a:gd name="T5" fmla="*/ 0 h 24"/>
              <a:gd name="T6" fmla="*/ 0 w 1"/>
              <a:gd name="T7" fmla="*/ 0 h 24"/>
              <a:gd name="T8" fmla="*/ 2147483646 w 1"/>
              <a:gd name="T9" fmla="*/ 2147483646 h 24"/>
              <a:gd name="T10" fmla="*/ 2147483646 w 1"/>
              <a:gd name="T11" fmla="*/ 2147483646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"/>
              <a:gd name="T19" fmla="*/ 0 h 24"/>
              <a:gd name="T20" fmla="*/ 1 w 1"/>
              <a:gd name="T21" fmla="*/ 24 h 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" h="24">
                <a:moveTo>
                  <a:pt x="1" y="24"/>
                </a:moveTo>
                <a:lnTo>
                  <a:pt x="1" y="0"/>
                </a:lnTo>
                <a:lnTo>
                  <a:pt x="0" y="0"/>
                </a:lnTo>
                <a:lnTo>
                  <a:pt x="1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37894" name="Group 6"/>
          <p:cNvGrpSpPr>
            <a:grpSpLocks/>
          </p:cNvGrpSpPr>
          <p:nvPr/>
        </p:nvGrpSpPr>
        <p:grpSpPr bwMode="auto">
          <a:xfrm>
            <a:off x="1506828" y="296264"/>
            <a:ext cx="9259910" cy="6297718"/>
            <a:chOff x="244" y="185"/>
            <a:chExt cx="5276" cy="3555"/>
          </a:xfrm>
        </p:grpSpPr>
        <p:grpSp>
          <p:nvGrpSpPr>
            <p:cNvPr id="38098" name="Group 7"/>
            <p:cNvGrpSpPr>
              <a:grpSpLocks/>
            </p:cNvGrpSpPr>
            <p:nvPr/>
          </p:nvGrpSpPr>
          <p:grpSpPr bwMode="auto">
            <a:xfrm>
              <a:off x="244" y="185"/>
              <a:ext cx="5276" cy="3555"/>
              <a:chOff x="244" y="185"/>
              <a:chExt cx="5276" cy="3555"/>
            </a:xfrm>
          </p:grpSpPr>
          <p:sp>
            <p:nvSpPr>
              <p:cNvPr id="103432" name="Rectangle 8"/>
              <p:cNvSpPr>
                <a:spLocks noChangeArrowheads="1"/>
              </p:cNvSpPr>
              <p:nvPr/>
            </p:nvSpPr>
            <p:spPr bwMode="auto">
              <a:xfrm>
                <a:off x="792" y="185"/>
                <a:ext cx="4182" cy="74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FFCC00"/>
                </a:outerShdw>
              </a:effectLst>
            </p:spPr>
            <p:txBody>
              <a:bodyPr lIns="90487" tIns="44450" rIns="90487" bIns="44450"/>
              <a:lstStyle/>
              <a:p>
                <a:pPr eaLnBrk="1" hangingPunct="1">
                  <a:defRPr/>
                </a:pPr>
                <a:r>
                  <a:rPr lang="it-IT" altLang="it-IT" sz="5400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extile" charset="0"/>
                    <a:cs typeface="Arial" charset="0"/>
                  </a:rPr>
                  <a:t>Proteine di Trasporto</a:t>
                </a:r>
              </a:p>
            </p:txBody>
          </p:sp>
          <p:sp>
            <p:nvSpPr>
              <p:cNvPr id="38455" name="Rectangle 9"/>
              <p:cNvSpPr>
                <a:spLocks noChangeArrowheads="1"/>
              </p:cNvSpPr>
              <p:nvPr/>
            </p:nvSpPr>
            <p:spPr bwMode="auto">
              <a:xfrm>
                <a:off x="244" y="1056"/>
                <a:ext cx="5276" cy="2684"/>
              </a:xfrm>
              <a:prstGeom prst="rect">
                <a:avLst/>
              </a:prstGeom>
              <a:solidFill>
                <a:srgbClr val="FDE3B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8099" name="Group 10"/>
            <p:cNvGrpSpPr>
              <a:grpSpLocks/>
            </p:cNvGrpSpPr>
            <p:nvPr/>
          </p:nvGrpSpPr>
          <p:grpSpPr bwMode="auto">
            <a:xfrm>
              <a:off x="385" y="2112"/>
              <a:ext cx="5005" cy="646"/>
              <a:chOff x="385" y="2112"/>
              <a:chExt cx="5005" cy="646"/>
            </a:xfrm>
          </p:grpSpPr>
          <p:sp>
            <p:nvSpPr>
              <p:cNvPr id="38100" name="Freeform 11"/>
              <p:cNvSpPr>
                <a:spLocks/>
              </p:cNvSpPr>
              <p:nvPr/>
            </p:nvSpPr>
            <p:spPr bwMode="auto">
              <a:xfrm>
                <a:off x="4781" y="2176"/>
                <a:ext cx="143" cy="143"/>
              </a:xfrm>
              <a:custGeom>
                <a:avLst/>
                <a:gdLst>
                  <a:gd name="T0" fmla="*/ 0 w 143"/>
                  <a:gd name="T1" fmla="*/ 72 h 143"/>
                  <a:gd name="T2" fmla="*/ 1 w 143"/>
                  <a:gd name="T3" fmla="*/ 79 h 143"/>
                  <a:gd name="T4" fmla="*/ 2 w 143"/>
                  <a:gd name="T5" fmla="*/ 86 h 143"/>
                  <a:gd name="T6" fmla="*/ 4 w 143"/>
                  <a:gd name="T7" fmla="*/ 94 h 143"/>
                  <a:gd name="T8" fmla="*/ 6 w 143"/>
                  <a:gd name="T9" fmla="*/ 101 h 143"/>
                  <a:gd name="T10" fmla="*/ 10 w 143"/>
                  <a:gd name="T11" fmla="*/ 107 h 143"/>
                  <a:gd name="T12" fmla="*/ 14 w 143"/>
                  <a:gd name="T13" fmla="*/ 113 h 143"/>
                  <a:gd name="T14" fmla="*/ 18 w 143"/>
                  <a:gd name="T15" fmla="*/ 119 h 143"/>
                  <a:gd name="T16" fmla="*/ 24 w 143"/>
                  <a:gd name="T17" fmla="*/ 124 h 143"/>
                  <a:gd name="T18" fmla="*/ 30 w 143"/>
                  <a:gd name="T19" fmla="*/ 129 h 143"/>
                  <a:gd name="T20" fmla="*/ 36 w 143"/>
                  <a:gd name="T21" fmla="*/ 133 h 143"/>
                  <a:gd name="T22" fmla="*/ 43 w 143"/>
                  <a:gd name="T23" fmla="*/ 137 h 143"/>
                  <a:gd name="T24" fmla="*/ 49 w 143"/>
                  <a:gd name="T25" fmla="*/ 139 h 143"/>
                  <a:gd name="T26" fmla="*/ 57 w 143"/>
                  <a:gd name="T27" fmla="*/ 141 h 143"/>
                  <a:gd name="T28" fmla="*/ 64 w 143"/>
                  <a:gd name="T29" fmla="*/ 142 h 143"/>
                  <a:gd name="T30" fmla="*/ 72 w 143"/>
                  <a:gd name="T31" fmla="*/ 143 h 143"/>
                  <a:gd name="T32" fmla="*/ 79 w 143"/>
                  <a:gd name="T33" fmla="*/ 142 h 143"/>
                  <a:gd name="T34" fmla="*/ 86 w 143"/>
                  <a:gd name="T35" fmla="*/ 141 h 143"/>
                  <a:gd name="T36" fmla="*/ 94 w 143"/>
                  <a:gd name="T37" fmla="*/ 139 h 143"/>
                  <a:gd name="T38" fmla="*/ 101 w 143"/>
                  <a:gd name="T39" fmla="*/ 137 h 143"/>
                  <a:gd name="T40" fmla="*/ 107 w 143"/>
                  <a:gd name="T41" fmla="*/ 133 h 143"/>
                  <a:gd name="T42" fmla="*/ 114 w 143"/>
                  <a:gd name="T43" fmla="*/ 129 h 143"/>
                  <a:gd name="T44" fmla="*/ 119 w 143"/>
                  <a:gd name="T45" fmla="*/ 124 h 143"/>
                  <a:gd name="T46" fmla="*/ 125 w 143"/>
                  <a:gd name="T47" fmla="*/ 119 h 143"/>
                  <a:gd name="T48" fmla="*/ 129 w 143"/>
                  <a:gd name="T49" fmla="*/ 113 h 143"/>
                  <a:gd name="T50" fmla="*/ 133 w 143"/>
                  <a:gd name="T51" fmla="*/ 107 h 143"/>
                  <a:gd name="T52" fmla="*/ 137 w 143"/>
                  <a:gd name="T53" fmla="*/ 101 h 143"/>
                  <a:gd name="T54" fmla="*/ 140 w 143"/>
                  <a:gd name="T55" fmla="*/ 94 h 143"/>
                  <a:gd name="T56" fmla="*/ 141 w 143"/>
                  <a:gd name="T57" fmla="*/ 86 h 143"/>
                  <a:gd name="T58" fmla="*/ 143 w 143"/>
                  <a:gd name="T59" fmla="*/ 79 h 143"/>
                  <a:gd name="T60" fmla="*/ 143 w 143"/>
                  <a:gd name="T61" fmla="*/ 72 h 143"/>
                  <a:gd name="T62" fmla="*/ 143 w 143"/>
                  <a:gd name="T63" fmla="*/ 64 h 143"/>
                  <a:gd name="T64" fmla="*/ 141 w 143"/>
                  <a:gd name="T65" fmla="*/ 57 h 143"/>
                  <a:gd name="T66" fmla="*/ 140 w 143"/>
                  <a:gd name="T67" fmla="*/ 49 h 143"/>
                  <a:gd name="T68" fmla="*/ 137 w 143"/>
                  <a:gd name="T69" fmla="*/ 42 h 143"/>
                  <a:gd name="T70" fmla="*/ 133 w 143"/>
                  <a:gd name="T71" fmla="*/ 36 h 143"/>
                  <a:gd name="T72" fmla="*/ 129 w 143"/>
                  <a:gd name="T73" fmla="*/ 30 h 143"/>
                  <a:gd name="T74" fmla="*/ 125 w 143"/>
                  <a:gd name="T75" fmla="*/ 24 h 143"/>
                  <a:gd name="T76" fmla="*/ 119 w 143"/>
                  <a:gd name="T77" fmla="*/ 19 h 143"/>
                  <a:gd name="T78" fmla="*/ 114 w 143"/>
                  <a:gd name="T79" fmla="*/ 14 h 143"/>
                  <a:gd name="T80" fmla="*/ 107 w 143"/>
                  <a:gd name="T81" fmla="*/ 10 h 143"/>
                  <a:gd name="T82" fmla="*/ 101 w 143"/>
                  <a:gd name="T83" fmla="*/ 7 h 143"/>
                  <a:gd name="T84" fmla="*/ 94 w 143"/>
                  <a:gd name="T85" fmla="*/ 4 h 143"/>
                  <a:gd name="T86" fmla="*/ 86 w 143"/>
                  <a:gd name="T87" fmla="*/ 2 h 143"/>
                  <a:gd name="T88" fmla="*/ 79 w 143"/>
                  <a:gd name="T89" fmla="*/ 1 h 143"/>
                  <a:gd name="T90" fmla="*/ 72 w 143"/>
                  <a:gd name="T91" fmla="*/ 0 h 143"/>
                  <a:gd name="T92" fmla="*/ 64 w 143"/>
                  <a:gd name="T93" fmla="*/ 1 h 143"/>
                  <a:gd name="T94" fmla="*/ 57 w 143"/>
                  <a:gd name="T95" fmla="*/ 2 h 143"/>
                  <a:gd name="T96" fmla="*/ 49 w 143"/>
                  <a:gd name="T97" fmla="*/ 4 h 143"/>
                  <a:gd name="T98" fmla="*/ 43 w 143"/>
                  <a:gd name="T99" fmla="*/ 7 h 143"/>
                  <a:gd name="T100" fmla="*/ 36 w 143"/>
                  <a:gd name="T101" fmla="*/ 10 h 143"/>
                  <a:gd name="T102" fmla="*/ 30 w 143"/>
                  <a:gd name="T103" fmla="*/ 14 h 143"/>
                  <a:gd name="T104" fmla="*/ 24 w 143"/>
                  <a:gd name="T105" fmla="*/ 19 h 143"/>
                  <a:gd name="T106" fmla="*/ 19 w 143"/>
                  <a:gd name="T107" fmla="*/ 24 h 143"/>
                  <a:gd name="T108" fmla="*/ 14 w 143"/>
                  <a:gd name="T109" fmla="*/ 30 h 143"/>
                  <a:gd name="T110" fmla="*/ 10 w 143"/>
                  <a:gd name="T111" fmla="*/ 36 h 143"/>
                  <a:gd name="T112" fmla="*/ 6 w 143"/>
                  <a:gd name="T113" fmla="*/ 42 h 143"/>
                  <a:gd name="T114" fmla="*/ 4 w 143"/>
                  <a:gd name="T115" fmla="*/ 49 h 143"/>
                  <a:gd name="T116" fmla="*/ 2 w 143"/>
                  <a:gd name="T117" fmla="*/ 57 h 143"/>
                  <a:gd name="T118" fmla="*/ 1 w 143"/>
                  <a:gd name="T119" fmla="*/ 64 h 143"/>
                  <a:gd name="T120" fmla="*/ 0 w 143"/>
                  <a:gd name="T121" fmla="*/ 72 h 14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3"/>
                  <a:gd name="T184" fmla="*/ 0 h 143"/>
                  <a:gd name="T185" fmla="*/ 143 w 143"/>
                  <a:gd name="T186" fmla="*/ 143 h 14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3" h="143">
                    <a:moveTo>
                      <a:pt x="0" y="72"/>
                    </a:moveTo>
                    <a:lnTo>
                      <a:pt x="1" y="79"/>
                    </a:lnTo>
                    <a:lnTo>
                      <a:pt x="2" y="86"/>
                    </a:lnTo>
                    <a:lnTo>
                      <a:pt x="4" y="94"/>
                    </a:lnTo>
                    <a:lnTo>
                      <a:pt x="6" y="101"/>
                    </a:lnTo>
                    <a:lnTo>
                      <a:pt x="10" y="107"/>
                    </a:lnTo>
                    <a:lnTo>
                      <a:pt x="14" y="113"/>
                    </a:lnTo>
                    <a:lnTo>
                      <a:pt x="18" y="119"/>
                    </a:lnTo>
                    <a:lnTo>
                      <a:pt x="24" y="124"/>
                    </a:lnTo>
                    <a:lnTo>
                      <a:pt x="30" y="129"/>
                    </a:lnTo>
                    <a:lnTo>
                      <a:pt x="36" y="133"/>
                    </a:lnTo>
                    <a:lnTo>
                      <a:pt x="43" y="137"/>
                    </a:lnTo>
                    <a:lnTo>
                      <a:pt x="49" y="139"/>
                    </a:lnTo>
                    <a:lnTo>
                      <a:pt x="57" y="141"/>
                    </a:lnTo>
                    <a:lnTo>
                      <a:pt x="64" y="142"/>
                    </a:lnTo>
                    <a:lnTo>
                      <a:pt x="72" y="143"/>
                    </a:lnTo>
                    <a:lnTo>
                      <a:pt x="79" y="142"/>
                    </a:lnTo>
                    <a:lnTo>
                      <a:pt x="86" y="141"/>
                    </a:lnTo>
                    <a:lnTo>
                      <a:pt x="94" y="139"/>
                    </a:lnTo>
                    <a:lnTo>
                      <a:pt x="101" y="137"/>
                    </a:lnTo>
                    <a:lnTo>
                      <a:pt x="107" y="133"/>
                    </a:lnTo>
                    <a:lnTo>
                      <a:pt x="114" y="129"/>
                    </a:lnTo>
                    <a:lnTo>
                      <a:pt x="119" y="124"/>
                    </a:lnTo>
                    <a:lnTo>
                      <a:pt x="125" y="119"/>
                    </a:lnTo>
                    <a:lnTo>
                      <a:pt x="129" y="113"/>
                    </a:lnTo>
                    <a:lnTo>
                      <a:pt x="133" y="107"/>
                    </a:lnTo>
                    <a:lnTo>
                      <a:pt x="137" y="101"/>
                    </a:lnTo>
                    <a:lnTo>
                      <a:pt x="140" y="94"/>
                    </a:lnTo>
                    <a:lnTo>
                      <a:pt x="141" y="86"/>
                    </a:lnTo>
                    <a:lnTo>
                      <a:pt x="143" y="79"/>
                    </a:lnTo>
                    <a:lnTo>
                      <a:pt x="143" y="72"/>
                    </a:lnTo>
                    <a:lnTo>
                      <a:pt x="143" y="64"/>
                    </a:lnTo>
                    <a:lnTo>
                      <a:pt x="141" y="57"/>
                    </a:lnTo>
                    <a:lnTo>
                      <a:pt x="140" y="49"/>
                    </a:lnTo>
                    <a:lnTo>
                      <a:pt x="137" y="42"/>
                    </a:lnTo>
                    <a:lnTo>
                      <a:pt x="133" y="36"/>
                    </a:lnTo>
                    <a:lnTo>
                      <a:pt x="129" y="30"/>
                    </a:lnTo>
                    <a:lnTo>
                      <a:pt x="125" y="24"/>
                    </a:lnTo>
                    <a:lnTo>
                      <a:pt x="119" y="19"/>
                    </a:lnTo>
                    <a:lnTo>
                      <a:pt x="114" y="14"/>
                    </a:lnTo>
                    <a:lnTo>
                      <a:pt x="107" y="10"/>
                    </a:lnTo>
                    <a:lnTo>
                      <a:pt x="101" y="7"/>
                    </a:lnTo>
                    <a:lnTo>
                      <a:pt x="94" y="4"/>
                    </a:lnTo>
                    <a:lnTo>
                      <a:pt x="86" y="2"/>
                    </a:lnTo>
                    <a:lnTo>
                      <a:pt x="79" y="1"/>
                    </a:lnTo>
                    <a:lnTo>
                      <a:pt x="72" y="0"/>
                    </a:lnTo>
                    <a:lnTo>
                      <a:pt x="64" y="1"/>
                    </a:lnTo>
                    <a:lnTo>
                      <a:pt x="57" y="2"/>
                    </a:lnTo>
                    <a:lnTo>
                      <a:pt x="49" y="4"/>
                    </a:lnTo>
                    <a:lnTo>
                      <a:pt x="43" y="7"/>
                    </a:lnTo>
                    <a:lnTo>
                      <a:pt x="36" y="10"/>
                    </a:lnTo>
                    <a:lnTo>
                      <a:pt x="30" y="14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4" y="30"/>
                    </a:lnTo>
                    <a:lnTo>
                      <a:pt x="10" y="36"/>
                    </a:lnTo>
                    <a:lnTo>
                      <a:pt x="6" y="42"/>
                    </a:lnTo>
                    <a:lnTo>
                      <a:pt x="4" y="49"/>
                    </a:lnTo>
                    <a:lnTo>
                      <a:pt x="2" y="57"/>
                    </a:lnTo>
                    <a:lnTo>
                      <a:pt x="1" y="64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01" name="Freeform 12"/>
              <p:cNvSpPr>
                <a:spLocks/>
              </p:cNvSpPr>
              <p:nvPr/>
            </p:nvSpPr>
            <p:spPr bwMode="auto">
              <a:xfrm>
                <a:off x="4769" y="2164"/>
                <a:ext cx="167" cy="166"/>
              </a:xfrm>
              <a:custGeom>
                <a:avLst/>
                <a:gdLst>
                  <a:gd name="T0" fmla="*/ 1 w 167"/>
                  <a:gd name="T1" fmla="*/ 92 h 166"/>
                  <a:gd name="T2" fmla="*/ 4 w 167"/>
                  <a:gd name="T3" fmla="*/ 109 h 166"/>
                  <a:gd name="T4" fmla="*/ 11 w 167"/>
                  <a:gd name="T5" fmla="*/ 125 h 166"/>
                  <a:gd name="T6" fmla="*/ 22 w 167"/>
                  <a:gd name="T7" fmla="*/ 139 h 166"/>
                  <a:gd name="T8" fmla="*/ 35 w 167"/>
                  <a:gd name="T9" fmla="*/ 151 h 166"/>
                  <a:gd name="T10" fmla="*/ 50 w 167"/>
                  <a:gd name="T11" fmla="*/ 159 h 166"/>
                  <a:gd name="T12" fmla="*/ 66 w 167"/>
                  <a:gd name="T13" fmla="*/ 165 h 166"/>
                  <a:gd name="T14" fmla="*/ 84 w 167"/>
                  <a:gd name="T15" fmla="*/ 166 h 166"/>
                  <a:gd name="T16" fmla="*/ 101 w 167"/>
                  <a:gd name="T17" fmla="*/ 165 h 166"/>
                  <a:gd name="T18" fmla="*/ 117 w 167"/>
                  <a:gd name="T19" fmla="*/ 159 h 166"/>
                  <a:gd name="T20" fmla="*/ 133 w 167"/>
                  <a:gd name="T21" fmla="*/ 151 h 166"/>
                  <a:gd name="T22" fmla="*/ 145 w 167"/>
                  <a:gd name="T23" fmla="*/ 139 h 166"/>
                  <a:gd name="T24" fmla="*/ 156 w 167"/>
                  <a:gd name="T25" fmla="*/ 125 h 166"/>
                  <a:gd name="T26" fmla="*/ 163 w 167"/>
                  <a:gd name="T27" fmla="*/ 109 h 166"/>
                  <a:gd name="T28" fmla="*/ 167 w 167"/>
                  <a:gd name="T29" fmla="*/ 92 h 166"/>
                  <a:gd name="T30" fmla="*/ 167 w 167"/>
                  <a:gd name="T31" fmla="*/ 75 h 166"/>
                  <a:gd name="T32" fmla="*/ 163 w 167"/>
                  <a:gd name="T33" fmla="*/ 58 h 166"/>
                  <a:gd name="T34" fmla="*/ 156 w 167"/>
                  <a:gd name="T35" fmla="*/ 42 h 166"/>
                  <a:gd name="T36" fmla="*/ 145 w 167"/>
                  <a:gd name="T37" fmla="*/ 28 h 166"/>
                  <a:gd name="T38" fmla="*/ 133 w 167"/>
                  <a:gd name="T39" fmla="*/ 16 h 166"/>
                  <a:gd name="T40" fmla="*/ 117 w 167"/>
                  <a:gd name="T41" fmla="*/ 8 h 166"/>
                  <a:gd name="T42" fmla="*/ 101 w 167"/>
                  <a:gd name="T43" fmla="*/ 2 h 166"/>
                  <a:gd name="T44" fmla="*/ 84 w 167"/>
                  <a:gd name="T45" fmla="*/ 0 h 166"/>
                  <a:gd name="T46" fmla="*/ 66 w 167"/>
                  <a:gd name="T47" fmla="*/ 2 h 166"/>
                  <a:gd name="T48" fmla="*/ 50 w 167"/>
                  <a:gd name="T49" fmla="*/ 8 h 166"/>
                  <a:gd name="T50" fmla="*/ 35 w 167"/>
                  <a:gd name="T51" fmla="*/ 16 h 166"/>
                  <a:gd name="T52" fmla="*/ 22 w 167"/>
                  <a:gd name="T53" fmla="*/ 28 h 166"/>
                  <a:gd name="T54" fmla="*/ 11 w 167"/>
                  <a:gd name="T55" fmla="*/ 42 h 166"/>
                  <a:gd name="T56" fmla="*/ 4 w 167"/>
                  <a:gd name="T57" fmla="*/ 58 h 166"/>
                  <a:gd name="T58" fmla="*/ 1 w 167"/>
                  <a:gd name="T59" fmla="*/ 75 h 166"/>
                  <a:gd name="T60" fmla="*/ 24 w 167"/>
                  <a:gd name="T61" fmla="*/ 84 h 166"/>
                  <a:gd name="T62" fmla="*/ 25 w 167"/>
                  <a:gd name="T63" fmla="*/ 71 h 166"/>
                  <a:gd name="T64" fmla="*/ 29 w 167"/>
                  <a:gd name="T65" fmla="*/ 59 h 166"/>
                  <a:gd name="T66" fmla="*/ 35 w 167"/>
                  <a:gd name="T67" fmla="*/ 49 h 166"/>
                  <a:gd name="T68" fmla="*/ 44 w 167"/>
                  <a:gd name="T69" fmla="*/ 39 h 166"/>
                  <a:gd name="T70" fmla="*/ 54 w 167"/>
                  <a:gd name="T71" fmla="*/ 32 h 166"/>
                  <a:gd name="T72" fmla="*/ 65 w 167"/>
                  <a:gd name="T73" fmla="*/ 27 h 166"/>
                  <a:gd name="T74" fmla="*/ 77 w 167"/>
                  <a:gd name="T75" fmla="*/ 24 h 166"/>
                  <a:gd name="T76" fmla="*/ 90 w 167"/>
                  <a:gd name="T77" fmla="*/ 24 h 166"/>
                  <a:gd name="T78" fmla="*/ 102 w 167"/>
                  <a:gd name="T79" fmla="*/ 27 h 166"/>
                  <a:gd name="T80" fmla="*/ 113 w 167"/>
                  <a:gd name="T81" fmla="*/ 32 h 166"/>
                  <a:gd name="T82" fmla="*/ 124 w 167"/>
                  <a:gd name="T83" fmla="*/ 39 h 166"/>
                  <a:gd name="T84" fmla="*/ 132 w 167"/>
                  <a:gd name="T85" fmla="*/ 49 h 166"/>
                  <a:gd name="T86" fmla="*/ 138 w 167"/>
                  <a:gd name="T87" fmla="*/ 59 h 166"/>
                  <a:gd name="T88" fmla="*/ 142 w 167"/>
                  <a:gd name="T89" fmla="*/ 71 h 166"/>
                  <a:gd name="T90" fmla="*/ 143 w 167"/>
                  <a:gd name="T91" fmla="*/ 84 h 166"/>
                  <a:gd name="T92" fmla="*/ 142 w 167"/>
                  <a:gd name="T93" fmla="*/ 96 h 166"/>
                  <a:gd name="T94" fmla="*/ 138 w 167"/>
                  <a:gd name="T95" fmla="*/ 108 h 166"/>
                  <a:gd name="T96" fmla="*/ 132 w 167"/>
                  <a:gd name="T97" fmla="*/ 118 h 166"/>
                  <a:gd name="T98" fmla="*/ 124 w 167"/>
                  <a:gd name="T99" fmla="*/ 128 h 166"/>
                  <a:gd name="T100" fmla="*/ 113 w 167"/>
                  <a:gd name="T101" fmla="*/ 135 h 166"/>
                  <a:gd name="T102" fmla="*/ 102 w 167"/>
                  <a:gd name="T103" fmla="*/ 140 h 166"/>
                  <a:gd name="T104" fmla="*/ 90 w 167"/>
                  <a:gd name="T105" fmla="*/ 143 h 166"/>
                  <a:gd name="T106" fmla="*/ 77 w 167"/>
                  <a:gd name="T107" fmla="*/ 143 h 166"/>
                  <a:gd name="T108" fmla="*/ 65 w 167"/>
                  <a:gd name="T109" fmla="*/ 140 h 166"/>
                  <a:gd name="T110" fmla="*/ 54 w 167"/>
                  <a:gd name="T111" fmla="*/ 135 h 166"/>
                  <a:gd name="T112" fmla="*/ 44 w 167"/>
                  <a:gd name="T113" fmla="*/ 128 h 166"/>
                  <a:gd name="T114" fmla="*/ 35 w 167"/>
                  <a:gd name="T115" fmla="*/ 118 h 166"/>
                  <a:gd name="T116" fmla="*/ 29 w 167"/>
                  <a:gd name="T117" fmla="*/ 108 h 166"/>
                  <a:gd name="T118" fmla="*/ 25 w 167"/>
                  <a:gd name="T119" fmla="*/ 96 h 166"/>
                  <a:gd name="T120" fmla="*/ 24 w 167"/>
                  <a:gd name="T121" fmla="*/ 83 h 16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7"/>
                  <a:gd name="T184" fmla="*/ 0 h 166"/>
                  <a:gd name="T185" fmla="*/ 167 w 167"/>
                  <a:gd name="T186" fmla="*/ 166 h 16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7" h="166">
                    <a:moveTo>
                      <a:pt x="0" y="84"/>
                    </a:moveTo>
                    <a:lnTo>
                      <a:pt x="1" y="92"/>
                    </a:lnTo>
                    <a:lnTo>
                      <a:pt x="2" y="101"/>
                    </a:lnTo>
                    <a:lnTo>
                      <a:pt x="4" y="109"/>
                    </a:lnTo>
                    <a:lnTo>
                      <a:pt x="8" y="117"/>
                    </a:lnTo>
                    <a:lnTo>
                      <a:pt x="11" y="125"/>
                    </a:lnTo>
                    <a:lnTo>
                      <a:pt x="16" y="132"/>
                    </a:lnTo>
                    <a:lnTo>
                      <a:pt x="22" y="139"/>
                    </a:lnTo>
                    <a:lnTo>
                      <a:pt x="28" y="145"/>
                    </a:lnTo>
                    <a:lnTo>
                      <a:pt x="35" y="151"/>
                    </a:lnTo>
                    <a:lnTo>
                      <a:pt x="42" y="155"/>
                    </a:lnTo>
                    <a:lnTo>
                      <a:pt x="50" y="159"/>
                    </a:lnTo>
                    <a:lnTo>
                      <a:pt x="58" y="162"/>
                    </a:lnTo>
                    <a:lnTo>
                      <a:pt x="66" y="165"/>
                    </a:lnTo>
                    <a:lnTo>
                      <a:pt x="75" y="166"/>
                    </a:lnTo>
                    <a:lnTo>
                      <a:pt x="84" y="166"/>
                    </a:lnTo>
                    <a:lnTo>
                      <a:pt x="92" y="166"/>
                    </a:lnTo>
                    <a:lnTo>
                      <a:pt x="101" y="165"/>
                    </a:lnTo>
                    <a:lnTo>
                      <a:pt x="109" y="162"/>
                    </a:lnTo>
                    <a:lnTo>
                      <a:pt x="117" y="159"/>
                    </a:lnTo>
                    <a:lnTo>
                      <a:pt x="125" y="155"/>
                    </a:lnTo>
                    <a:lnTo>
                      <a:pt x="133" y="151"/>
                    </a:lnTo>
                    <a:lnTo>
                      <a:pt x="139" y="145"/>
                    </a:lnTo>
                    <a:lnTo>
                      <a:pt x="145" y="139"/>
                    </a:lnTo>
                    <a:lnTo>
                      <a:pt x="151" y="132"/>
                    </a:lnTo>
                    <a:lnTo>
                      <a:pt x="156" y="125"/>
                    </a:lnTo>
                    <a:lnTo>
                      <a:pt x="160" y="117"/>
                    </a:lnTo>
                    <a:lnTo>
                      <a:pt x="163" y="109"/>
                    </a:lnTo>
                    <a:lnTo>
                      <a:pt x="165" y="101"/>
                    </a:lnTo>
                    <a:lnTo>
                      <a:pt x="167" y="92"/>
                    </a:lnTo>
                    <a:lnTo>
                      <a:pt x="167" y="84"/>
                    </a:lnTo>
                    <a:lnTo>
                      <a:pt x="167" y="75"/>
                    </a:lnTo>
                    <a:lnTo>
                      <a:pt x="165" y="66"/>
                    </a:lnTo>
                    <a:lnTo>
                      <a:pt x="163" y="58"/>
                    </a:lnTo>
                    <a:lnTo>
                      <a:pt x="160" y="50"/>
                    </a:lnTo>
                    <a:lnTo>
                      <a:pt x="156" y="42"/>
                    </a:lnTo>
                    <a:lnTo>
                      <a:pt x="151" y="35"/>
                    </a:lnTo>
                    <a:lnTo>
                      <a:pt x="145" y="28"/>
                    </a:lnTo>
                    <a:lnTo>
                      <a:pt x="139" y="22"/>
                    </a:lnTo>
                    <a:lnTo>
                      <a:pt x="133" y="16"/>
                    </a:lnTo>
                    <a:lnTo>
                      <a:pt x="125" y="12"/>
                    </a:lnTo>
                    <a:lnTo>
                      <a:pt x="117" y="8"/>
                    </a:lnTo>
                    <a:lnTo>
                      <a:pt x="109" y="5"/>
                    </a:lnTo>
                    <a:lnTo>
                      <a:pt x="101" y="2"/>
                    </a:lnTo>
                    <a:lnTo>
                      <a:pt x="92" y="1"/>
                    </a:lnTo>
                    <a:lnTo>
                      <a:pt x="84" y="0"/>
                    </a:lnTo>
                    <a:lnTo>
                      <a:pt x="75" y="1"/>
                    </a:lnTo>
                    <a:lnTo>
                      <a:pt x="66" y="2"/>
                    </a:lnTo>
                    <a:lnTo>
                      <a:pt x="58" y="5"/>
                    </a:lnTo>
                    <a:lnTo>
                      <a:pt x="50" y="8"/>
                    </a:lnTo>
                    <a:lnTo>
                      <a:pt x="42" y="12"/>
                    </a:lnTo>
                    <a:lnTo>
                      <a:pt x="35" y="16"/>
                    </a:lnTo>
                    <a:lnTo>
                      <a:pt x="28" y="22"/>
                    </a:lnTo>
                    <a:lnTo>
                      <a:pt x="22" y="28"/>
                    </a:lnTo>
                    <a:lnTo>
                      <a:pt x="16" y="35"/>
                    </a:lnTo>
                    <a:lnTo>
                      <a:pt x="11" y="42"/>
                    </a:lnTo>
                    <a:lnTo>
                      <a:pt x="8" y="50"/>
                    </a:lnTo>
                    <a:lnTo>
                      <a:pt x="4" y="58"/>
                    </a:lnTo>
                    <a:lnTo>
                      <a:pt x="2" y="66"/>
                    </a:lnTo>
                    <a:lnTo>
                      <a:pt x="1" y="75"/>
                    </a:lnTo>
                    <a:lnTo>
                      <a:pt x="0" y="83"/>
                    </a:lnTo>
                    <a:lnTo>
                      <a:pt x="24" y="84"/>
                    </a:lnTo>
                    <a:lnTo>
                      <a:pt x="24" y="77"/>
                    </a:lnTo>
                    <a:lnTo>
                      <a:pt x="25" y="71"/>
                    </a:lnTo>
                    <a:lnTo>
                      <a:pt x="27" y="65"/>
                    </a:lnTo>
                    <a:lnTo>
                      <a:pt x="29" y="59"/>
                    </a:lnTo>
                    <a:lnTo>
                      <a:pt x="32" y="54"/>
                    </a:lnTo>
                    <a:lnTo>
                      <a:pt x="35" y="49"/>
                    </a:lnTo>
                    <a:lnTo>
                      <a:pt x="39" y="44"/>
                    </a:lnTo>
                    <a:lnTo>
                      <a:pt x="44" y="39"/>
                    </a:lnTo>
                    <a:lnTo>
                      <a:pt x="49" y="35"/>
                    </a:lnTo>
                    <a:lnTo>
                      <a:pt x="54" y="32"/>
                    </a:lnTo>
                    <a:lnTo>
                      <a:pt x="59" y="29"/>
                    </a:lnTo>
                    <a:lnTo>
                      <a:pt x="65" y="27"/>
                    </a:lnTo>
                    <a:lnTo>
                      <a:pt x="71" y="25"/>
                    </a:lnTo>
                    <a:lnTo>
                      <a:pt x="77" y="24"/>
                    </a:lnTo>
                    <a:lnTo>
                      <a:pt x="84" y="24"/>
                    </a:lnTo>
                    <a:lnTo>
                      <a:pt x="90" y="24"/>
                    </a:lnTo>
                    <a:lnTo>
                      <a:pt x="96" y="26"/>
                    </a:lnTo>
                    <a:lnTo>
                      <a:pt x="102" y="27"/>
                    </a:lnTo>
                    <a:lnTo>
                      <a:pt x="108" y="29"/>
                    </a:lnTo>
                    <a:lnTo>
                      <a:pt x="113" y="32"/>
                    </a:lnTo>
                    <a:lnTo>
                      <a:pt x="119" y="35"/>
                    </a:lnTo>
                    <a:lnTo>
                      <a:pt x="124" y="39"/>
                    </a:lnTo>
                    <a:lnTo>
                      <a:pt x="128" y="44"/>
                    </a:lnTo>
                    <a:lnTo>
                      <a:pt x="132" y="49"/>
                    </a:lnTo>
                    <a:lnTo>
                      <a:pt x="135" y="54"/>
                    </a:lnTo>
                    <a:lnTo>
                      <a:pt x="138" y="59"/>
                    </a:lnTo>
                    <a:lnTo>
                      <a:pt x="140" y="65"/>
                    </a:lnTo>
                    <a:lnTo>
                      <a:pt x="142" y="71"/>
                    </a:lnTo>
                    <a:lnTo>
                      <a:pt x="143" y="77"/>
                    </a:lnTo>
                    <a:lnTo>
                      <a:pt x="143" y="84"/>
                    </a:lnTo>
                    <a:lnTo>
                      <a:pt x="143" y="90"/>
                    </a:lnTo>
                    <a:lnTo>
                      <a:pt x="142" y="96"/>
                    </a:lnTo>
                    <a:lnTo>
                      <a:pt x="140" y="102"/>
                    </a:lnTo>
                    <a:lnTo>
                      <a:pt x="138" y="108"/>
                    </a:lnTo>
                    <a:lnTo>
                      <a:pt x="135" y="113"/>
                    </a:lnTo>
                    <a:lnTo>
                      <a:pt x="132" y="118"/>
                    </a:lnTo>
                    <a:lnTo>
                      <a:pt x="128" y="123"/>
                    </a:lnTo>
                    <a:lnTo>
                      <a:pt x="124" y="128"/>
                    </a:lnTo>
                    <a:lnTo>
                      <a:pt x="119" y="131"/>
                    </a:lnTo>
                    <a:lnTo>
                      <a:pt x="113" y="135"/>
                    </a:lnTo>
                    <a:lnTo>
                      <a:pt x="108" y="138"/>
                    </a:lnTo>
                    <a:lnTo>
                      <a:pt x="102" y="140"/>
                    </a:lnTo>
                    <a:lnTo>
                      <a:pt x="96" y="142"/>
                    </a:lnTo>
                    <a:lnTo>
                      <a:pt x="90" y="143"/>
                    </a:lnTo>
                    <a:lnTo>
                      <a:pt x="84" y="143"/>
                    </a:lnTo>
                    <a:lnTo>
                      <a:pt x="77" y="143"/>
                    </a:lnTo>
                    <a:lnTo>
                      <a:pt x="71" y="142"/>
                    </a:lnTo>
                    <a:lnTo>
                      <a:pt x="65" y="140"/>
                    </a:lnTo>
                    <a:lnTo>
                      <a:pt x="59" y="138"/>
                    </a:lnTo>
                    <a:lnTo>
                      <a:pt x="54" y="135"/>
                    </a:lnTo>
                    <a:lnTo>
                      <a:pt x="49" y="131"/>
                    </a:lnTo>
                    <a:lnTo>
                      <a:pt x="44" y="128"/>
                    </a:lnTo>
                    <a:lnTo>
                      <a:pt x="39" y="123"/>
                    </a:lnTo>
                    <a:lnTo>
                      <a:pt x="35" y="118"/>
                    </a:lnTo>
                    <a:lnTo>
                      <a:pt x="32" y="113"/>
                    </a:lnTo>
                    <a:lnTo>
                      <a:pt x="29" y="108"/>
                    </a:lnTo>
                    <a:lnTo>
                      <a:pt x="27" y="102"/>
                    </a:lnTo>
                    <a:lnTo>
                      <a:pt x="25" y="96"/>
                    </a:lnTo>
                    <a:lnTo>
                      <a:pt x="24" y="90"/>
                    </a:lnTo>
                    <a:lnTo>
                      <a:pt x="24" y="83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02" name="Freeform 13"/>
              <p:cNvSpPr>
                <a:spLocks/>
              </p:cNvSpPr>
              <p:nvPr/>
            </p:nvSpPr>
            <p:spPr bwMode="auto">
              <a:xfrm>
                <a:off x="4769" y="2247"/>
                <a:ext cx="24" cy="1"/>
              </a:xfrm>
              <a:custGeom>
                <a:avLst/>
                <a:gdLst>
                  <a:gd name="T0" fmla="*/ 0 w 24"/>
                  <a:gd name="T1" fmla="*/ 1 h 1"/>
                  <a:gd name="T2" fmla="*/ 24 w 24"/>
                  <a:gd name="T3" fmla="*/ 0 h 1"/>
                  <a:gd name="T4" fmla="*/ 24 w 24"/>
                  <a:gd name="T5" fmla="*/ 1 h 1"/>
                  <a:gd name="T6" fmla="*/ 24 w 24"/>
                  <a:gd name="T7" fmla="*/ 1 h 1"/>
                  <a:gd name="T8" fmla="*/ 0 w 24"/>
                  <a:gd name="T9" fmla="*/ 0 h 1"/>
                  <a:gd name="T10" fmla="*/ 0 w 24"/>
                  <a:gd name="T11" fmla="*/ 1 h 1"/>
                  <a:gd name="T12" fmla="*/ 0 w 24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"/>
                  <a:gd name="T23" fmla="*/ 24 w 2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">
                    <a:moveTo>
                      <a:pt x="0" y="1"/>
                    </a:moveTo>
                    <a:lnTo>
                      <a:pt x="24" y="0"/>
                    </a:lnTo>
                    <a:lnTo>
                      <a:pt x="24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03" name="Freeform 14"/>
              <p:cNvSpPr>
                <a:spLocks/>
              </p:cNvSpPr>
              <p:nvPr/>
            </p:nvSpPr>
            <p:spPr bwMode="auto">
              <a:xfrm>
                <a:off x="4924" y="2604"/>
                <a:ext cx="143" cy="142"/>
              </a:xfrm>
              <a:custGeom>
                <a:avLst/>
                <a:gdLst>
                  <a:gd name="T0" fmla="*/ 0 w 143"/>
                  <a:gd name="T1" fmla="*/ 71 h 142"/>
                  <a:gd name="T2" fmla="*/ 0 w 143"/>
                  <a:gd name="T3" fmla="*/ 78 h 142"/>
                  <a:gd name="T4" fmla="*/ 2 w 143"/>
                  <a:gd name="T5" fmla="*/ 86 h 142"/>
                  <a:gd name="T6" fmla="*/ 4 w 143"/>
                  <a:gd name="T7" fmla="*/ 93 h 142"/>
                  <a:gd name="T8" fmla="*/ 6 w 143"/>
                  <a:gd name="T9" fmla="*/ 100 h 142"/>
                  <a:gd name="T10" fmla="*/ 9 w 143"/>
                  <a:gd name="T11" fmla="*/ 106 h 142"/>
                  <a:gd name="T12" fmla="*/ 14 w 143"/>
                  <a:gd name="T13" fmla="*/ 113 h 142"/>
                  <a:gd name="T14" fmla="*/ 18 w 143"/>
                  <a:gd name="T15" fmla="*/ 119 h 142"/>
                  <a:gd name="T16" fmla="*/ 24 w 143"/>
                  <a:gd name="T17" fmla="*/ 124 h 142"/>
                  <a:gd name="T18" fmla="*/ 29 w 143"/>
                  <a:gd name="T19" fmla="*/ 128 h 142"/>
                  <a:gd name="T20" fmla="*/ 36 w 143"/>
                  <a:gd name="T21" fmla="*/ 133 h 142"/>
                  <a:gd name="T22" fmla="*/ 42 w 143"/>
                  <a:gd name="T23" fmla="*/ 136 h 142"/>
                  <a:gd name="T24" fmla="*/ 49 w 143"/>
                  <a:gd name="T25" fmla="*/ 138 h 142"/>
                  <a:gd name="T26" fmla="*/ 57 w 143"/>
                  <a:gd name="T27" fmla="*/ 140 h 142"/>
                  <a:gd name="T28" fmla="*/ 64 w 143"/>
                  <a:gd name="T29" fmla="*/ 142 h 142"/>
                  <a:gd name="T30" fmla="*/ 71 w 143"/>
                  <a:gd name="T31" fmla="*/ 142 h 142"/>
                  <a:gd name="T32" fmla="*/ 79 w 143"/>
                  <a:gd name="T33" fmla="*/ 142 h 142"/>
                  <a:gd name="T34" fmla="*/ 86 w 143"/>
                  <a:gd name="T35" fmla="*/ 140 h 142"/>
                  <a:gd name="T36" fmla="*/ 93 w 143"/>
                  <a:gd name="T37" fmla="*/ 138 h 142"/>
                  <a:gd name="T38" fmla="*/ 100 w 143"/>
                  <a:gd name="T39" fmla="*/ 136 h 142"/>
                  <a:gd name="T40" fmla="*/ 107 w 143"/>
                  <a:gd name="T41" fmla="*/ 133 h 142"/>
                  <a:gd name="T42" fmla="*/ 113 w 143"/>
                  <a:gd name="T43" fmla="*/ 128 h 142"/>
                  <a:gd name="T44" fmla="*/ 119 w 143"/>
                  <a:gd name="T45" fmla="*/ 124 h 142"/>
                  <a:gd name="T46" fmla="*/ 124 w 143"/>
                  <a:gd name="T47" fmla="*/ 119 h 142"/>
                  <a:gd name="T48" fmla="*/ 129 w 143"/>
                  <a:gd name="T49" fmla="*/ 113 h 142"/>
                  <a:gd name="T50" fmla="*/ 133 w 143"/>
                  <a:gd name="T51" fmla="*/ 106 h 142"/>
                  <a:gd name="T52" fmla="*/ 136 w 143"/>
                  <a:gd name="T53" fmla="*/ 100 h 142"/>
                  <a:gd name="T54" fmla="*/ 139 w 143"/>
                  <a:gd name="T55" fmla="*/ 93 h 142"/>
                  <a:gd name="T56" fmla="*/ 141 w 143"/>
                  <a:gd name="T57" fmla="*/ 86 h 142"/>
                  <a:gd name="T58" fmla="*/ 142 w 143"/>
                  <a:gd name="T59" fmla="*/ 78 h 142"/>
                  <a:gd name="T60" fmla="*/ 143 w 143"/>
                  <a:gd name="T61" fmla="*/ 71 h 142"/>
                  <a:gd name="T62" fmla="*/ 142 w 143"/>
                  <a:gd name="T63" fmla="*/ 63 h 142"/>
                  <a:gd name="T64" fmla="*/ 141 w 143"/>
                  <a:gd name="T65" fmla="*/ 56 h 142"/>
                  <a:gd name="T66" fmla="*/ 139 w 143"/>
                  <a:gd name="T67" fmla="*/ 49 h 142"/>
                  <a:gd name="T68" fmla="*/ 137 w 143"/>
                  <a:gd name="T69" fmla="*/ 42 h 142"/>
                  <a:gd name="T70" fmla="*/ 133 w 143"/>
                  <a:gd name="T71" fmla="*/ 35 h 142"/>
                  <a:gd name="T72" fmla="*/ 129 w 143"/>
                  <a:gd name="T73" fmla="*/ 29 h 142"/>
                  <a:gd name="T74" fmla="*/ 124 w 143"/>
                  <a:gd name="T75" fmla="*/ 23 h 142"/>
                  <a:gd name="T76" fmla="*/ 119 w 143"/>
                  <a:gd name="T77" fmla="*/ 18 h 142"/>
                  <a:gd name="T78" fmla="*/ 113 w 143"/>
                  <a:gd name="T79" fmla="*/ 13 h 142"/>
                  <a:gd name="T80" fmla="*/ 107 w 143"/>
                  <a:gd name="T81" fmla="*/ 9 h 142"/>
                  <a:gd name="T82" fmla="*/ 100 w 143"/>
                  <a:gd name="T83" fmla="*/ 6 h 142"/>
                  <a:gd name="T84" fmla="*/ 93 w 143"/>
                  <a:gd name="T85" fmla="*/ 3 h 142"/>
                  <a:gd name="T86" fmla="*/ 86 w 143"/>
                  <a:gd name="T87" fmla="*/ 1 h 142"/>
                  <a:gd name="T88" fmla="*/ 79 w 143"/>
                  <a:gd name="T89" fmla="*/ 0 h 142"/>
                  <a:gd name="T90" fmla="*/ 72 w 143"/>
                  <a:gd name="T91" fmla="*/ 0 h 142"/>
                  <a:gd name="T92" fmla="*/ 64 w 143"/>
                  <a:gd name="T93" fmla="*/ 0 h 142"/>
                  <a:gd name="T94" fmla="*/ 57 w 143"/>
                  <a:gd name="T95" fmla="*/ 1 h 142"/>
                  <a:gd name="T96" fmla="*/ 49 w 143"/>
                  <a:gd name="T97" fmla="*/ 3 h 142"/>
                  <a:gd name="T98" fmla="*/ 42 w 143"/>
                  <a:gd name="T99" fmla="*/ 6 h 142"/>
                  <a:gd name="T100" fmla="*/ 36 w 143"/>
                  <a:gd name="T101" fmla="*/ 9 h 142"/>
                  <a:gd name="T102" fmla="*/ 29 w 143"/>
                  <a:gd name="T103" fmla="*/ 13 h 142"/>
                  <a:gd name="T104" fmla="*/ 24 w 143"/>
                  <a:gd name="T105" fmla="*/ 18 h 142"/>
                  <a:gd name="T106" fmla="*/ 18 w 143"/>
                  <a:gd name="T107" fmla="*/ 23 h 142"/>
                  <a:gd name="T108" fmla="*/ 14 w 143"/>
                  <a:gd name="T109" fmla="*/ 29 h 142"/>
                  <a:gd name="T110" fmla="*/ 9 w 143"/>
                  <a:gd name="T111" fmla="*/ 35 h 142"/>
                  <a:gd name="T112" fmla="*/ 6 w 143"/>
                  <a:gd name="T113" fmla="*/ 42 h 142"/>
                  <a:gd name="T114" fmla="*/ 4 w 143"/>
                  <a:gd name="T115" fmla="*/ 49 h 142"/>
                  <a:gd name="T116" fmla="*/ 2 w 143"/>
                  <a:gd name="T117" fmla="*/ 56 h 142"/>
                  <a:gd name="T118" fmla="*/ 0 w 143"/>
                  <a:gd name="T119" fmla="*/ 63 h 142"/>
                  <a:gd name="T120" fmla="*/ 0 w 143"/>
                  <a:gd name="T121" fmla="*/ 71 h 1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3"/>
                  <a:gd name="T184" fmla="*/ 0 h 142"/>
                  <a:gd name="T185" fmla="*/ 143 w 143"/>
                  <a:gd name="T186" fmla="*/ 142 h 1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3" h="142">
                    <a:moveTo>
                      <a:pt x="0" y="71"/>
                    </a:moveTo>
                    <a:lnTo>
                      <a:pt x="0" y="78"/>
                    </a:lnTo>
                    <a:lnTo>
                      <a:pt x="2" y="86"/>
                    </a:lnTo>
                    <a:lnTo>
                      <a:pt x="4" y="93"/>
                    </a:lnTo>
                    <a:lnTo>
                      <a:pt x="6" y="100"/>
                    </a:lnTo>
                    <a:lnTo>
                      <a:pt x="9" y="106"/>
                    </a:lnTo>
                    <a:lnTo>
                      <a:pt x="14" y="113"/>
                    </a:lnTo>
                    <a:lnTo>
                      <a:pt x="18" y="119"/>
                    </a:lnTo>
                    <a:lnTo>
                      <a:pt x="24" y="124"/>
                    </a:lnTo>
                    <a:lnTo>
                      <a:pt x="29" y="128"/>
                    </a:lnTo>
                    <a:lnTo>
                      <a:pt x="36" y="133"/>
                    </a:lnTo>
                    <a:lnTo>
                      <a:pt x="42" y="136"/>
                    </a:lnTo>
                    <a:lnTo>
                      <a:pt x="49" y="138"/>
                    </a:lnTo>
                    <a:lnTo>
                      <a:pt x="57" y="140"/>
                    </a:lnTo>
                    <a:lnTo>
                      <a:pt x="64" y="142"/>
                    </a:lnTo>
                    <a:lnTo>
                      <a:pt x="71" y="142"/>
                    </a:lnTo>
                    <a:lnTo>
                      <a:pt x="79" y="142"/>
                    </a:lnTo>
                    <a:lnTo>
                      <a:pt x="86" y="140"/>
                    </a:lnTo>
                    <a:lnTo>
                      <a:pt x="93" y="138"/>
                    </a:lnTo>
                    <a:lnTo>
                      <a:pt x="100" y="136"/>
                    </a:lnTo>
                    <a:lnTo>
                      <a:pt x="107" y="133"/>
                    </a:lnTo>
                    <a:lnTo>
                      <a:pt x="113" y="128"/>
                    </a:lnTo>
                    <a:lnTo>
                      <a:pt x="119" y="124"/>
                    </a:lnTo>
                    <a:lnTo>
                      <a:pt x="124" y="119"/>
                    </a:lnTo>
                    <a:lnTo>
                      <a:pt x="129" y="113"/>
                    </a:lnTo>
                    <a:lnTo>
                      <a:pt x="133" y="106"/>
                    </a:lnTo>
                    <a:lnTo>
                      <a:pt x="136" y="100"/>
                    </a:lnTo>
                    <a:lnTo>
                      <a:pt x="139" y="93"/>
                    </a:lnTo>
                    <a:lnTo>
                      <a:pt x="141" y="86"/>
                    </a:lnTo>
                    <a:lnTo>
                      <a:pt x="142" y="78"/>
                    </a:lnTo>
                    <a:lnTo>
                      <a:pt x="143" y="71"/>
                    </a:lnTo>
                    <a:lnTo>
                      <a:pt x="142" y="63"/>
                    </a:lnTo>
                    <a:lnTo>
                      <a:pt x="141" y="56"/>
                    </a:lnTo>
                    <a:lnTo>
                      <a:pt x="139" y="49"/>
                    </a:lnTo>
                    <a:lnTo>
                      <a:pt x="137" y="42"/>
                    </a:lnTo>
                    <a:lnTo>
                      <a:pt x="133" y="35"/>
                    </a:lnTo>
                    <a:lnTo>
                      <a:pt x="129" y="29"/>
                    </a:lnTo>
                    <a:lnTo>
                      <a:pt x="124" y="23"/>
                    </a:lnTo>
                    <a:lnTo>
                      <a:pt x="119" y="18"/>
                    </a:lnTo>
                    <a:lnTo>
                      <a:pt x="113" y="13"/>
                    </a:lnTo>
                    <a:lnTo>
                      <a:pt x="107" y="9"/>
                    </a:lnTo>
                    <a:lnTo>
                      <a:pt x="100" y="6"/>
                    </a:lnTo>
                    <a:lnTo>
                      <a:pt x="93" y="3"/>
                    </a:lnTo>
                    <a:lnTo>
                      <a:pt x="86" y="1"/>
                    </a:lnTo>
                    <a:lnTo>
                      <a:pt x="79" y="0"/>
                    </a:lnTo>
                    <a:lnTo>
                      <a:pt x="72" y="0"/>
                    </a:lnTo>
                    <a:lnTo>
                      <a:pt x="64" y="0"/>
                    </a:lnTo>
                    <a:lnTo>
                      <a:pt x="57" y="1"/>
                    </a:lnTo>
                    <a:lnTo>
                      <a:pt x="49" y="3"/>
                    </a:lnTo>
                    <a:lnTo>
                      <a:pt x="42" y="6"/>
                    </a:lnTo>
                    <a:lnTo>
                      <a:pt x="36" y="9"/>
                    </a:lnTo>
                    <a:lnTo>
                      <a:pt x="29" y="13"/>
                    </a:lnTo>
                    <a:lnTo>
                      <a:pt x="24" y="18"/>
                    </a:lnTo>
                    <a:lnTo>
                      <a:pt x="18" y="23"/>
                    </a:lnTo>
                    <a:lnTo>
                      <a:pt x="14" y="29"/>
                    </a:lnTo>
                    <a:lnTo>
                      <a:pt x="9" y="35"/>
                    </a:lnTo>
                    <a:lnTo>
                      <a:pt x="6" y="42"/>
                    </a:lnTo>
                    <a:lnTo>
                      <a:pt x="4" y="49"/>
                    </a:lnTo>
                    <a:lnTo>
                      <a:pt x="2" y="56"/>
                    </a:lnTo>
                    <a:lnTo>
                      <a:pt x="0" y="63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04" name="Freeform 15"/>
              <p:cNvSpPr>
                <a:spLocks/>
              </p:cNvSpPr>
              <p:nvPr/>
            </p:nvSpPr>
            <p:spPr bwMode="auto">
              <a:xfrm>
                <a:off x="4912" y="2592"/>
                <a:ext cx="167" cy="166"/>
              </a:xfrm>
              <a:custGeom>
                <a:avLst/>
                <a:gdLst>
                  <a:gd name="T0" fmla="*/ 1 w 167"/>
                  <a:gd name="T1" fmla="*/ 91 h 166"/>
                  <a:gd name="T2" fmla="*/ 4 w 167"/>
                  <a:gd name="T3" fmla="*/ 108 h 166"/>
                  <a:gd name="T4" fmla="*/ 11 w 167"/>
                  <a:gd name="T5" fmla="*/ 124 h 166"/>
                  <a:gd name="T6" fmla="*/ 21 w 167"/>
                  <a:gd name="T7" fmla="*/ 138 h 166"/>
                  <a:gd name="T8" fmla="*/ 34 w 167"/>
                  <a:gd name="T9" fmla="*/ 150 h 166"/>
                  <a:gd name="T10" fmla="*/ 50 w 167"/>
                  <a:gd name="T11" fmla="*/ 159 h 166"/>
                  <a:gd name="T12" fmla="*/ 66 w 167"/>
                  <a:gd name="T13" fmla="*/ 164 h 166"/>
                  <a:gd name="T14" fmla="*/ 83 w 167"/>
                  <a:gd name="T15" fmla="*/ 166 h 166"/>
                  <a:gd name="T16" fmla="*/ 101 w 167"/>
                  <a:gd name="T17" fmla="*/ 164 h 166"/>
                  <a:gd name="T18" fmla="*/ 117 w 167"/>
                  <a:gd name="T19" fmla="*/ 159 h 166"/>
                  <a:gd name="T20" fmla="*/ 132 w 167"/>
                  <a:gd name="T21" fmla="*/ 150 h 166"/>
                  <a:gd name="T22" fmla="*/ 145 w 167"/>
                  <a:gd name="T23" fmla="*/ 138 h 166"/>
                  <a:gd name="T24" fmla="*/ 156 w 167"/>
                  <a:gd name="T25" fmla="*/ 124 h 166"/>
                  <a:gd name="T26" fmla="*/ 163 w 167"/>
                  <a:gd name="T27" fmla="*/ 108 h 166"/>
                  <a:gd name="T28" fmla="*/ 166 w 167"/>
                  <a:gd name="T29" fmla="*/ 91 h 166"/>
                  <a:gd name="T30" fmla="*/ 166 w 167"/>
                  <a:gd name="T31" fmla="*/ 74 h 166"/>
                  <a:gd name="T32" fmla="*/ 163 w 167"/>
                  <a:gd name="T33" fmla="*/ 57 h 166"/>
                  <a:gd name="T34" fmla="*/ 156 w 167"/>
                  <a:gd name="T35" fmla="*/ 41 h 166"/>
                  <a:gd name="T36" fmla="*/ 145 w 167"/>
                  <a:gd name="T37" fmla="*/ 27 h 166"/>
                  <a:gd name="T38" fmla="*/ 132 w 167"/>
                  <a:gd name="T39" fmla="*/ 16 h 166"/>
                  <a:gd name="T40" fmla="*/ 117 w 167"/>
                  <a:gd name="T41" fmla="*/ 7 h 166"/>
                  <a:gd name="T42" fmla="*/ 101 w 167"/>
                  <a:gd name="T43" fmla="*/ 2 h 166"/>
                  <a:gd name="T44" fmla="*/ 84 w 167"/>
                  <a:gd name="T45" fmla="*/ 0 h 166"/>
                  <a:gd name="T46" fmla="*/ 66 w 167"/>
                  <a:gd name="T47" fmla="*/ 2 h 166"/>
                  <a:gd name="T48" fmla="*/ 50 w 167"/>
                  <a:gd name="T49" fmla="*/ 7 h 166"/>
                  <a:gd name="T50" fmla="*/ 34 w 167"/>
                  <a:gd name="T51" fmla="*/ 16 h 166"/>
                  <a:gd name="T52" fmla="*/ 21 w 167"/>
                  <a:gd name="T53" fmla="*/ 27 h 166"/>
                  <a:gd name="T54" fmla="*/ 11 w 167"/>
                  <a:gd name="T55" fmla="*/ 41 h 166"/>
                  <a:gd name="T56" fmla="*/ 4 w 167"/>
                  <a:gd name="T57" fmla="*/ 57 h 166"/>
                  <a:gd name="T58" fmla="*/ 1 w 167"/>
                  <a:gd name="T59" fmla="*/ 74 h 166"/>
                  <a:gd name="T60" fmla="*/ 24 w 167"/>
                  <a:gd name="T61" fmla="*/ 83 h 166"/>
                  <a:gd name="T62" fmla="*/ 25 w 167"/>
                  <a:gd name="T63" fmla="*/ 70 h 166"/>
                  <a:gd name="T64" fmla="*/ 29 w 167"/>
                  <a:gd name="T65" fmla="*/ 59 h 166"/>
                  <a:gd name="T66" fmla="*/ 35 w 167"/>
                  <a:gd name="T67" fmla="*/ 48 h 166"/>
                  <a:gd name="T68" fmla="*/ 44 w 167"/>
                  <a:gd name="T69" fmla="*/ 39 h 166"/>
                  <a:gd name="T70" fmla="*/ 54 w 167"/>
                  <a:gd name="T71" fmla="*/ 31 h 166"/>
                  <a:gd name="T72" fmla="*/ 65 w 167"/>
                  <a:gd name="T73" fmla="*/ 26 h 166"/>
                  <a:gd name="T74" fmla="*/ 77 w 167"/>
                  <a:gd name="T75" fmla="*/ 24 h 166"/>
                  <a:gd name="T76" fmla="*/ 90 w 167"/>
                  <a:gd name="T77" fmla="*/ 24 h 166"/>
                  <a:gd name="T78" fmla="*/ 102 w 167"/>
                  <a:gd name="T79" fmla="*/ 26 h 166"/>
                  <a:gd name="T80" fmla="*/ 113 w 167"/>
                  <a:gd name="T81" fmla="*/ 31 h 166"/>
                  <a:gd name="T82" fmla="*/ 123 w 167"/>
                  <a:gd name="T83" fmla="*/ 39 h 166"/>
                  <a:gd name="T84" fmla="*/ 132 w 167"/>
                  <a:gd name="T85" fmla="*/ 48 h 166"/>
                  <a:gd name="T86" fmla="*/ 138 w 167"/>
                  <a:gd name="T87" fmla="*/ 59 h 166"/>
                  <a:gd name="T88" fmla="*/ 142 w 167"/>
                  <a:gd name="T89" fmla="*/ 70 h 166"/>
                  <a:gd name="T90" fmla="*/ 143 w 167"/>
                  <a:gd name="T91" fmla="*/ 83 h 166"/>
                  <a:gd name="T92" fmla="*/ 142 w 167"/>
                  <a:gd name="T93" fmla="*/ 95 h 166"/>
                  <a:gd name="T94" fmla="*/ 138 w 167"/>
                  <a:gd name="T95" fmla="*/ 107 h 166"/>
                  <a:gd name="T96" fmla="*/ 132 w 167"/>
                  <a:gd name="T97" fmla="*/ 118 h 166"/>
                  <a:gd name="T98" fmla="*/ 123 w 167"/>
                  <a:gd name="T99" fmla="*/ 127 h 166"/>
                  <a:gd name="T100" fmla="*/ 113 w 167"/>
                  <a:gd name="T101" fmla="*/ 134 h 166"/>
                  <a:gd name="T102" fmla="*/ 102 w 167"/>
                  <a:gd name="T103" fmla="*/ 139 h 166"/>
                  <a:gd name="T104" fmla="*/ 90 w 167"/>
                  <a:gd name="T105" fmla="*/ 142 h 166"/>
                  <a:gd name="T106" fmla="*/ 77 w 167"/>
                  <a:gd name="T107" fmla="*/ 142 h 166"/>
                  <a:gd name="T108" fmla="*/ 65 w 167"/>
                  <a:gd name="T109" fmla="*/ 139 h 166"/>
                  <a:gd name="T110" fmla="*/ 54 w 167"/>
                  <a:gd name="T111" fmla="*/ 134 h 166"/>
                  <a:gd name="T112" fmla="*/ 44 w 167"/>
                  <a:gd name="T113" fmla="*/ 127 h 166"/>
                  <a:gd name="T114" fmla="*/ 35 w 167"/>
                  <a:gd name="T115" fmla="*/ 118 h 166"/>
                  <a:gd name="T116" fmla="*/ 29 w 167"/>
                  <a:gd name="T117" fmla="*/ 107 h 166"/>
                  <a:gd name="T118" fmla="*/ 25 w 167"/>
                  <a:gd name="T119" fmla="*/ 95 h 166"/>
                  <a:gd name="T120" fmla="*/ 24 w 167"/>
                  <a:gd name="T121" fmla="*/ 82 h 16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7"/>
                  <a:gd name="T184" fmla="*/ 0 h 166"/>
                  <a:gd name="T185" fmla="*/ 167 w 167"/>
                  <a:gd name="T186" fmla="*/ 166 h 16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7" h="166">
                    <a:moveTo>
                      <a:pt x="0" y="83"/>
                    </a:moveTo>
                    <a:lnTo>
                      <a:pt x="1" y="91"/>
                    </a:lnTo>
                    <a:lnTo>
                      <a:pt x="2" y="100"/>
                    </a:lnTo>
                    <a:lnTo>
                      <a:pt x="4" y="108"/>
                    </a:lnTo>
                    <a:lnTo>
                      <a:pt x="7" y="117"/>
                    </a:lnTo>
                    <a:lnTo>
                      <a:pt x="11" y="124"/>
                    </a:lnTo>
                    <a:lnTo>
                      <a:pt x="16" y="132"/>
                    </a:lnTo>
                    <a:lnTo>
                      <a:pt x="21" y="138"/>
                    </a:lnTo>
                    <a:lnTo>
                      <a:pt x="28" y="145"/>
                    </a:lnTo>
                    <a:lnTo>
                      <a:pt x="34" y="150"/>
                    </a:lnTo>
                    <a:lnTo>
                      <a:pt x="42" y="155"/>
                    </a:lnTo>
                    <a:lnTo>
                      <a:pt x="50" y="159"/>
                    </a:lnTo>
                    <a:lnTo>
                      <a:pt x="58" y="162"/>
                    </a:lnTo>
                    <a:lnTo>
                      <a:pt x="66" y="164"/>
                    </a:lnTo>
                    <a:lnTo>
                      <a:pt x="75" y="165"/>
                    </a:lnTo>
                    <a:lnTo>
                      <a:pt x="83" y="166"/>
                    </a:lnTo>
                    <a:lnTo>
                      <a:pt x="92" y="165"/>
                    </a:lnTo>
                    <a:lnTo>
                      <a:pt x="101" y="164"/>
                    </a:lnTo>
                    <a:lnTo>
                      <a:pt x="109" y="162"/>
                    </a:lnTo>
                    <a:lnTo>
                      <a:pt x="117" y="159"/>
                    </a:lnTo>
                    <a:lnTo>
                      <a:pt x="125" y="155"/>
                    </a:lnTo>
                    <a:lnTo>
                      <a:pt x="132" y="150"/>
                    </a:lnTo>
                    <a:lnTo>
                      <a:pt x="139" y="145"/>
                    </a:lnTo>
                    <a:lnTo>
                      <a:pt x="145" y="138"/>
                    </a:lnTo>
                    <a:lnTo>
                      <a:pt x="151" y="132"/>
                    </a:lnTo>
                    <a:lnTo>
                      <a:pt x="156" y="124"/>
                    </a:lnTo>
                    <a:lnTo>
                      <a:pt x="159" y="117"/>
                    </a:lnTo>
                    <a:lnTo>
                      <a:pt x="163" y="108"/>
                    </a:lnTo>
                    <a:lnTo>
                      <a:pt x="165" y="100"/>
                    </a:lnTo>
                    <a:lnTo>
                      <a:pt x="166" y="91"/>
                    </a:lnTo>
                    <a:lnTo>
                      <a:pt x="167" y="83"/>
                    </a:lnTo>
                    <a:lnTo>
                      <a:pt x="166" y="74"/>
                    </a:lnTo>
                    <a:lnTo>
                      <a:pt x="165" y="65"/>
                    </a:lnTo>
                    <a:lnTo>
                      <a:pt x="163" y="57"/>
                    </a:lnTo>
                    <a:lnTo>
                      <a:pt x="159" y="49"/>
                    </a:lnTo>
                    <a:lnTo>
                      <a:pt x="156" y="41"/>
                    </a:lnTo>
                    <a:lnTo>
                      <a:pt x="151" y="34"/>
                    </a:lnTo>
                    <a:lnTo>
                      <a:pt x="145" y="27"/>
                    </a:lnTo>
                    <a:lnTo>
                      <a:pt x="139" y="21"/>
                    </a:lnTo>
                    <a:lnTo>
                      <a:pt x="132" y="16"/>
                    </a:lnTo>
                    <a:lnTo>
                      <a:pt x="125" y="11"/>
                    </a:lnTo>
                    <a:lnTo>
                      <a:pt x="117" y="7"/>
                    </a:lnTo>
                    <a:lnTo>
                      <a:pt x="109" y="4"/>
                    </a:lnTo>
                    <a:lnTo>
                      <a:pt x="101" y="2"/>
                    </a:lnTo>
                    <a:lnTo>
                      <a:pt x="92" y="0"/>
                    </a:lnTo>
                    <a:lnTo>
                      <a:pt x="84" y="0"/>
                    </a:lnTo>
                    <a:lnTo>
                      <a:pt x="75" y="0"/>
                    </a:lnTo>
                    <a:lnTo>
                      <a:pt x="66" y="2"/>
                    </a:lnTo>
                    <a:lnTo>
                      <a:pt x="58" y="4"/>
                    </a:lnTo>
                    <a:lnTo>
                      <a:pt x="50" y="7"/>
                    </a:lnTo>
                    <a:lnTo>
                      <a:pt x="42" y="11"/>
                    </a:lnTo>
                    <a:lnTo>
                      <a:pt x="34" y="16"/>
                    </a:lnTo>
                    <a:lnTo>
                      <a:pt x="28" y="21"/>
                    </a:lnTo>
                    <a:lnTo>
                      <a:pt x="21" y="27"/>
                    </a:lnTo>
                    <a:lnTo>
                      <a:pt x="16" y="34"/>
                    </a:lnTo>
                    <a:lnTo>
                      <a:pt x="11" y="41"/>
                    </a:lnTo>
                    <a:lnTo>
                      <a:pt x="7" y="49"/>
                    </a:lnTo>
                    <a:lnTo>
                      <a:pt x="4" y="57"/>
                    </a:lnTo>
                    <a:lnTo>
                      <a:pt x="2" y="65"/>
                    </a:lnTo>
                    <a:lnTo>
                      <a:pt x="1" y="74"/>
                    </a:lnTo>
                    <a:lnTo>
                      <a:pt x="0" y="82"/>
                    </a:lnTo>
                    <a:lnTo>
                      <a:pt x="24" y="83"/>
                    </a:lnTo>
                    <a:lnTo>
                      <a:pt x="24" y="77"/>
                    </a:lnTo>
                    <a:lnTo>
                      <a:pt x="25" y="70"/>
                    </a:lnTo>
                    <a:lnTo>
                      <a:pt x="27" y="64"/>
                    </a:lnTo>
                    <a:lnTo>
                      <a:pt x="29" y="59"/>
                    </a:lnTo>
                    <a:lnTo>
                      <a:pt x="32" y="53"/>
                    </a:lnTo>
                    <a:lnTo>
                      <a:pt x="35" y="48"/>
                    </a:lnTo>
                    <a:lnTo>
                      <a:pt x="39" y="43"/>
                    </a:lnTo>
                    <a:lnTo>
                      <a:pt x="44" y="39"/>
                    </a:lnTo>
                    <a:lnTo>
                      <a:pt x="48" y="35"/>
                    </a:lnTo>
                    <a:lnTo>
                      <a:pt x="54" y="31"/>
                    </a:lnTo>
                    <a:lnTo>
                      <a:pt x="59" y="28"/>
                    </a:lnTo>
                    <a:lnTo>
                      <a:pt x="65" y="26"/>
                    </a:lnTo>
                    <a:lnTo>
                      <a:pt x="71" y="25"/>
                    </a:lnTo>
                    <a:lnTo>
                      <a:pt x="77" y="24"/>
                    </a:lnTo>
                    <a:lnTo>
                      <a:pt x="84" y="23"/>
                    </a:lnTo>
                    <a:lnTo>
                      <a:pt x="90" y="24"/>
                    </a:lnTo>
                    <a:lnTo>
                      <a:pt x="96" y="25"/>
                    </a:lnTo>
                    <a:lnTo>
                      <a:pt x="102" y="26"/>
                    </a:lnTo>
                    <a:lnTo>
                      <a:pt x="108" y="28"/>
                    </a:lnTo>
                    <a:lnTo>
                      <a:pt x="113" y="31"/>
                    </a:lnTo>
                    <a:lnTo>
                      <a:pt x="118" y="35"/>
                    </a:lnTo>
                    <a:lnTo>
                      <a:pt x="123" y="39"/>
                    </a:lnTo>
                    <a:lnTo>
                      <a:pt x="128" y="43"/>
                    </a:lnTo>
                    <a:lnTo>
                      <a:pt x="132" y="48"/>
                    </a:lnTo>
                    <a:lnTo>
                      <a:pt x="135" y="53"/>
                    </a:lnTo>
                    <a:lnTo>
                      <a:pt x="138" y="59"/>
                    </a:lnTo>
                    <a:lnTo>
                      <a:pt x="140" y="64"/>
                    </a:lnTo>
                    <a:lnTo>
                      <a:pt x="142" y="70"/>
                    </a:lnTo>
                    <a:lnTo>
                      <a:pt x="143" y="77"/>
                    </a:lnTo>
                    <a:lnTo>
                      <a:pt x="143" y="83"/>
                    </a:lnTo>
                    <a:lnTo>
                      <a:pt x="143" y="89"/>
                    </a:lnTo>
                    <a:lnTo>
                      <a:pt x="142" y="95"/>
                    </a:lnTo>
                    <a:lnTo>
                      <a:pt x="140" y="101"/>
                    </a:lnTo>
                    <a:lnTo>
                      <a:pt x="138" y="107"/>
                    </a:lnTo>
                    <a:lnTo>
                      <a:pt x="135" y="112"/>
                    </a:lnTo>
                    <a:lnTo>
                      <a:pt x="132" y="118"/>
                    </a:lnTo>
                    <a:lnTo>
                      <a:pt x="128" y="123"/>
                    </a:lnTo>
                    <a:lnTo>
                      <a:pt x="123" y="127"/>
                    </a:lnTo>
                    <a:lnTo>
                      <a:pt x="118" y="131"/>
                    </a:lnTo>
                    <a:lnTo>
                      <a:pt x="113" y="134"/>
                    </a:lnTo>
                    <a:lnTo>
                      <a:pt x="108" y="137"/>
                    </a:lnTo>
                    <a:lnTo>
                      <a:pt x="102" y="139"/>
                    </a:lnTo>
                    <a:lnTo>
                      <a:pt x="96" y="141"/>
                    </a:lnTo>
                    <a:lnTo>
                      <a:pt x="90" y="142"/>
                    </a:lnTo>
                    <a:lnTo>
                      <a:pt x="83" y="142"/>
                    </a:lnTo>
                    <a:lnTo>
                      <a:pt x="77" y="142"/>
                    </a:lnTo>
                    <a:lnTo>
                      <a:pt x="71" y="141"/>
                    </a:lnTo>
                    <a:lnTo>
                      <a:pt x="65" y="139"/>
                    </a:lnTo>
                    <a:lnTo>
                      <a:pt x="59" y="137"/>
                    </a:lnTo>
                    <a:lnTo>
                      <a:pt x="54" y="134"/>
                    </a:lnTo>
                    <a:lnTo>
                      <a:pt x="48" y="131"/>
                    </a:lnTo>
                    <a:lnTo>
                      <a:pt x="44" y="127"/>
                    </a:lnTo>
                    <a:lnTo>
                      <a:pt x="39" y="122"/>
                    </a:lnTo>
                    <a:lnTo>
                      <a:pt x="35" y="118"/>
                    </a:lnTo>
                    <a:lnTo>
                      <a:pt x="32" y="112"/>
                    </a:lnTo>
                    <a:lnTo>
                      <a:pt x="29" y="107"/>
                    </a:lnTo>
                    <a:lnTo>
                      <a:pt x="27" y="101"/>
                    </a:lnTo>
                    <a:lnTo>
                      <a:pt x="25" y="95"/>
                    </a:lnTo>
                    <a:lnTo>
                      <a:pt x="24" y="89"/>
                    </a:lnTo>
                    <a:lnTo>
                      <a:pt x="24" y="82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05" name="Freeform 16"/>
              <p:cNvSpPr>
                <a:spLocks/>
              </p:cNvSpPr>
              <p:nvPr/>
            </p:nvSpPr>
            <p:spPr bwMode="auto">
              <a:xfrm>
                <a:off x="4912" y="2674"/>
                <a:ext cx="24" cy="1"/>
              </a:xfrm>
              <a:custGeom>
                <a:avLst/>
                <a:gdLst>
                  <a:gd name="T0" fmla="*/ 0 w 24"/>
                  <a:gd name="T1" fmla="*/ 1 h 1"/>
                  <a:gd name="T2" fmla="*/ 24 w 24"/>
                  <a:gd name="T3" fmla="*/ 0 h 1"/>
                  <a:gd name="T4" fmla="*/ 24 w 24"/>
                  <a:gd name="T5" fmla="*/ 1 h 1"/>
                  <a:gd name="T6" fmla="*/ 24 w 24"/>
                  <a:gd name="T7" fmla="*/ 1 h 1"/>
                  <a:gd name="T8" fmla="*/ 0 w 24"/>
                  <a:gd name="T9" fmla="*/ 0 h 1"/>
                  <a:gd name="T10" fmla="*/ 0 w 24"/>
                  <a:gd name="T11" fmla="*/ 1 h 1"/>
                  <a:gd name="T12" fmla="*/ 0 w 24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"/>
                  <a:gd name="T23" fmla="*/ 24 w 2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">
                    <a:moveTo>
                      <a:pt x="0" y="1"/>
                    </a:moveTo>
                    <a:lnTo>
                      <a:pt x="24" y="0"/>
                    </a:lnTo>
                    <a:lnTo>
                      <a:pt x="24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06" name="Freeform 17"/>
              <p:cNvSpPr>
                <a:spLocks/>
              </p:cNvSpPr>
              <p:nvPr/>
            </p:nvSpPr>
            <p:spPr bwMode="auto">
              <a:xfrm>
                <a:off x="4781" y="2604"/>
                <a:ext cx="143" cy="142"/>
              </a:xfrm>
              <a:custGeom>
                <a:avLst/>
                <a:gdLst>
                  <a:gd name="T0" fmla="*/ 0 w 143"/>
                  <a:gd name="T1" fmla="*/ 71 h 142"/>
                  <a:gd name="T2" fmla="*/ 1 w 143"/>
                  <a:gd name="T3" fmla="*/ 78 h 142"/>
                  <a:gd name="T4" fmla="*/ 2 w 143"/>
                  <a:gd name="T5" fmla="*/ 86 h 142"/>
                  <a:gd name="T6" fmla="*/ 4 w 143"/>
                  <a:gd name="T7" fmla="*/ 93 h 142"/>
                  <a:gd name="T8" fmla="*/ 6 w 143"/>
                  <a:gd name="T9" fmla="*/ 100 h 142"/>
                  <a:gd name="T10" fmla="*/ 10 w 143"/>
                  <a:gd name="T11" fmla="*/ 106 h 142"/>
                  <a:gd name="T12" fmla="*/ 14 w 143"/>
                  <a:gd name="T13" fmla="*/ 113 h 142"/>
                  <a:gd name="T14" fmla="*/ 18 w 143"/>
                  <a:gd name="T15" fmla="*/ 119 h 142"/>
                  <a:gd name="T16" fmla="*/ 24 w 143"/>
                  <a:gd name="T17" fmla="*/ 124 h 142"/>
                  <a:gd name="T18" fmla="*/ 30 w 143"/>
                  <a:gd name="T19" fmla="*/ 128 h 142"/>
                  <a:gd name="T20" fmla="*/ 36 w 143"/>
                  <a:gd name="T21" fmla="*/ 133 h 142"/>
                  <a:gd name="T22" fmla="*/ 43 w 143"/>
                  <a:gd name="T23" fmla="*/ 136 h 142"/>
                  <a:gd name="T24" fmla="*/ 49 w 143"/>
                  <a:gd name="T25" fmla="*/ 138 h 142"/>
                  <a:gd name="T26" fmla="*/ 57 w 143"/>
                  <a:gd name="T27" fmla="*/ 140 h 142"/>
                  <a:gd name="T28" fmla="*/ 64 w 143"/>
                  <a:gd name="T29" fmla="*/ 142 h 142"/>
                  <a:gd name="T30" fmla="*/ 72 w 143"/>
                  <a:gd name="T31" fmla="*/ 142 h 142"/>
                  <a:gd name="T32" fmla="*/ 79 w 143"/>
                  <a:gd name="T33" fmla="*/ 142 h 142"/>
                  <a:gd name="T34" fmla="*/ 86 w 143"/>
                  <a:gd name="T35" fmla="*/ 140 h 142"/>
                  <a:gd name="T36" fmla="*/ 94 w 143"/>
                  <a:gd name="T37" fmla="*/ 138 h 142"/>
                  <a:gd name="T38" fmla="*/ 101 w 143"/>
                  <a:gd name="T39" fmla="*/ 136 h 142"/>
                  <a:gd name="T40" fmla="*/ 107 w 143"/>
                  <a:gd name="T41" fmla="*/ 133 h 142"/>
                  <a:gd name="T42" fmla="*/ 114 w 143"/>
                  <a:gd name="T43" fmla="*/ 128 h 142"/>
                  <a:gd name="T44" fmla="*/ 119 w 143"/>
                  <a:gd name="T45" fmla="*/ 124 h 142"/>
                  <a:gd name="T46" fmla="*/ 125 w 143"/>
                  <a:gd name="T47" fmla="*/ 119 h 142"/>
                  <a:gd name="T48" fmla="*/ 129 w 143"/>
                  <a:gd name="T49" fmla="*/ 113 h 142"/>
                  <a:gd name="T50" fmla="*/ 133 w 143"/>
                  <a:gd name="T51" fmla="*/ 106 h 142"/>
                  <a:gd name="T52" fmla="*/ 137 w 143"/>
                  <a:gd name="T53" fmla="*/ 100 h 142"/>
                  <a:gd name="T54" fmla="*/ 140 w 143"/>
                  <a:gd name="T55" fmla="*/ 93 h 142"/>
                  <a:gd name="T56" fmla="*/ 141 w 143"/>
                  <a:gd name="T57" fmla="*/ 86 h 142"/>
                  <a:gd name="T58" fmla="*/ 143 w 143"/>
                  <a:gd name="T59" fmla="*/ 78 h 142"/>
                  <a:gd name="T60" fmla="*/ 143 w 143"/>
                  <a:gd name="T61" fmla="*/ 71 h 142"/>
                  <a:gd name="T62" fmla="*/ 143 w 143"/>
                  <a:gd name="T63" fmla="*/ 63 h 142"/>
                  <a:gd name="T64" fmla="*/ 141 w 143"/>
                  <a:gd name="T65" fmla="*/ 56 h 142"/>
                  <a:gd name="T66" fmla="*/ 140 w 143"/>
                  <a:gd name="T67" fmla="*/ 49 h 142"/>
                  <a:gd name="T68" fmla="*/ 137 w 143"/>
                  <a:gd name="T69" fmla="*/ 42 h 142"/>
                  <a:gd name="T70" fmla="*/ 133 w 143"/>
                  <a:gd name="T71" fmla="*/ 35 h 142"/>
                  <a:gd name="T72" fmla="*/ 129 w 143"/>
                  <a:gd name="T73" fmla="*/ 29 h 142"/>
                  <a:gd name="T74" fmla="*/ 125 w 143"/>
                  <a:gd name="T75" fmla="*/ 23 h 142"/>
                  <a:gd name="T76" fmla="*/ 119 w 143"/>
                  <a:gd name="T77" fmla="*/ 18 h 142"/>
                  <a:gd name="T78" fmla="*/ 114 w 143"/>
                  <a:gd name="T79" fmla="*/ 13 h 142"/>
                  <a:gd name="T80" fmla="*/ 107 w 143"/>
                  <a:gd name="T81" fmla="*/ 9 h 142"/>
                  <a:gd name="T82" fmla="*/ 101 w 143"/>
                  <a:gd name="T83" fmla="*/ 6 h 142"/>
                  <a:gd name="T84" fmla="*/ 94 w 143"/>
                  <a:gd name="T85" fmla="*/ 3 h 142"/>
                  <a:gd name="T86" fmla="*/ 86 w 143"/>
                  <a:gd name="T87" fmla="*/ 1 h 142"/>
                  <a:gd name="T88" fmla="*/ 79 w 143"/>
                  <a:gd name="T89" fmla="*/ 0 h 142"/>
                  <a:gd name="T90" fmla="*/ 72 w 143"/>
                  <a:gd name="T91" fmla="*/ 0 h 142"/>
                  <a:gd name="T92" fmla="*/ 64 w 143"/>
                  <a:gd name="T93" fmla="*/ 0 h 142"/>
                  <a:gd name="T94" fmla="*/ 57 w 143"/>
                  <a:gd name="T95" fmla="*/ 1 h 142"/>
                  <a:gd name="T96" fmla="*/ 49 w 143"/>
                  <a:gd name="T97" fmla="*/ 3 h 142"/>
                  <a:gd name="T98" fmla="*/ 43 w 143"/>
                  <a:gd name="T99" fmla="*/ 6 h 142"/>
                  <a:gd name="T100" fmla="*/ 36 w 143"/>
                  <a:gd name="T101" fmla="*/ 9 h 142"/>
                  <a:gd name="T102" fmla="*/ 30 w 143"/>
                  <a:gd name="T103" fmla="*/ 13 h 142"/>
                  <a:gd name="T104" fmla="*/ 24 w 143"/>
                  <a:gd name="T105" fmla="*/ 18 h 142"/>
                  <a:gd name="T106" fmla="*/ 19 w 143"/>
                  <a:gd name="T107" fmla="*/ 23 h 142"/>
                  <a:gd name="T108" fmla="*/ 14 w 143"/>
                  <a:gd name="T109" fmla="*/ 29 h 142"/>
                  <a:gd name="T110" fmla="*/ 10 w 143"/>
                  <a:gd name="T111" fmla="*/ 35 h 142"/>
                  <a:gd name="T112" fmla="*/ 6 w 143"/>
                  <a:gd name="T113" fmla="*/ 42 h 142"/>
                  <a:gd name="T114" fmla="*/ 4 w 143"/>
                  <a:gd name="T115" fmla="*/ 49 h 142"/>
                  <a:gd name="T116" fmla="*/ 2 w 143"/>
                  <a:gd name="T117" fmla="*/ 56 h 142"/>
                  <a:gd name="T118" fmla="*/ 1 w 143"/>
                  <a:gd name="T119" fmla="*/ 63 h 142"/>
                  <a:gd name="T120" fmla="*/ 0 w 143"/>
                  <a:gd name="T121" fmla="*/ 71 h 1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3"/>
                  <a:gd name="T184" fmla="*/ 0 h 142"/>
                  <a:gd name="T185" fmla="*/ 143 w 143"/>
                  <a:gd name="T186" fmla="*/ 142 h 1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3" h="142">
                    <a:moveTo>
                      <a:pt x="0" y="71"/>
                    </a:moveTo>
                    <a:lnTo>
                      <a:pt x="1" y="78"/>
                    </a:lnTo>
                    <a:lnTo>
                      <a:pt x="2" y="86"/>
                    </a:lnTo>
                    <a:lnTo>
                      <a:pt x="4" y="93"/>
                    </a:lnTo>
                    <a:lnTo>
                      <a:pt x="6" y="100"/>
                    </a:lnTo>
                    <a:lnTo>
                      <a:pt x="10" y="106"/>
                    </a:lnTo>
                    <a:lnTo>
                      <a:pt x="14" y="113"/>
                    </a:lnTo>
                    <a:lnTo>
                      <a:pt x="18" y="119"/>
                    </a:lnTo>
                    <a:lnTo>
                      <a:pt x="24" y="124"/>
                    </a:lnTo>
                    <a:lnTo>
                      <a:pt x="30" y="128"/>
                    </a:lnTo>
                    <a:lnTo>
                      <a:pt x="36" y="133"/>
                    </a:lnTo>
                    <a:lnTo>
                      <a:pt x="43" y="136"/>
                    </a:lnTo>
                    <a:lnTo>
                      <a:pt x="49" y="138"/>
                    </a:lnTo>
                    <a:lnTo>
                      <a:pt x="57" y="140"/>
                    </a:lnTo>
                    <a:lnTo>
                      <a:pt x="64" y="142"/>
                    </a:lnTo>
                    <a:lnTo>
                      <a:pt x="72" y="142"/>
                    </a:lnTo>
                    <a:lnTo>
                      <a:pt x="79" y="142"/>
                    </a:lnTo>
                    <a:lnTo>
                      <a:pt x="86" y="140"/>
                    </a:lnTo>
                    <a:lnTo>
                      <a:pt x="94" y="138"/>
                    </a:lnTo>
                    <a:lnTo>
                      <a:pt x="101" y="136"/>
                    </a:lnTo>
                    <a:lnTo>
                      <a:pt x="107" y="133"/>
                    </a:lnTo>
                    <a:lnTo>
                      <a:pt x="114" y="128"/>
                    </a:lnTo>
                    <a:lnTo>
                      <a:pt x="119" y="124"/>
                    </a:lnTo>
                    <a:lnTo>
                      <a:pt x="125" y="119"/>
                    </a:lnTo>
                    <a:lnTo>
                      <a:pt x="129" y="113"/>
                    </a:lnTo>
                    <a:lnTo>
                      <a:pt x="133" y="106"/>
                    </a:lnTo>
                    <a:lnTo>
                      <a:pt x="137" y="100"/>
                    </a:lnTo>
                    <a:lnTo>
                      <a:pt x="140" y="93"/>
                    </a:lnTo>
                    <a:lnTo>
                      <a:pt x="141" y="86"/>
                    </a:lnTo>
                    <a:lnTo>
                      <a:pt x="143" y="78"/>
                    </a:lnTo>
                    <a:lnTo>
                      <a:pt x="143" y="71"/>
                    </a:lnTo>
                    <a:lnTo>
                      <a:pt x="143" y="63"/>
                    </a:lnTo>
                    <a:lnTo>
                      <a:pt x="141" y="56"/>
                    </a:lnTo>
                    <a:lnTo>
                      <a:pt x="140" y="49"/>
                    </a:lnTo>
                    <a:lnTo>
                      <a:pt x="137" y="42"/>
                    </a:lnTo>
                    <a:lnTo>
                      <a:pt x="133" y="35"/>
                    </a:lnTo>
                    <a:lnTo>
                      <a:pt x="129" y="29"/>
                    </a:lnTo>
                    <a:lnTo>
                      <a:pt x="125" y="23"/>
                    </a:lnTo>
                    <a:lnTo>
                      <a:pt x="119" y="18"/>
                    </a:lnTo>
                    <a:lnTo>
                      <a:pt x="114" y="13"/>
                    </a:lnTo>
                    <a:lnTo>
                      <a:pt x="107" y="9"/>
                    </a:lnTo>
                    <a:lnTo>
                      <a:pt x="101" y="6"/>
                    </a:lnTo>
                    <a:lnTo>
                      <a:pt x="94" y="3"/>
                    </a:lnTo>
                    <a:lnTo>
                      <a:pt x="86" y="1"/>
                    </a:lnTo>
                    <a:lnTo>
                      <a:pt x="79" y="0"/>
                    </a:lnTo>
                    <a:lnTo>
                      <a:pt x="72" y="0"/>
                    </a:lnTo>
                    <a:lnTo>
                      <a:pt x="64" y="0"/>
                    </a:lnTo>
                    <a:lnTo>
                      <a:pt x="57" y="1"/>
                    </a:lnTo>
                    <a:lnTo>
                      <a:pt x="49" y="3"/>
                    </a:lnTo>
                    <a:lnTo>
                      <a:pt x="43" y="6"/>
                    </a:lnTo>
                    <a:lnTo>
                      <a:pt x="36" y="9"/>
                    </a:lnTo>
                    <a:lnTo>
                      <a:pt x="30" y="13"/>
                    </a:lnTo>
                    <a:lnTo>
                      <a:pt x="24" y="18"/>
                    </a:lnTo>
                    <a:lnTo>
                      <a:pt x="19" y="23"/>
                    </a:lnTo>
                    <a:lnTo>
                      <a:pt x="14" y="29"/>
                    </a:lnTo>
                    <a:lnTo>
                      <a:pt x="10" y="35"/>
                    </a:lnTo>
                    <a:lnTo>
                      <a:pt x="6" y="42"/>
                    </a:lnTo>
                    <a:lnTo>
                      <a:pt x="4" y="49"/>
                    </a:lnTo>
                    <a:lnTo>
                      <a:pt x="2" y="56"/>
                    </a:lnTo>
                    <a:lnTo>
                      <a:pt x="1" y="63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07" name="Freeform 18"/>
              <p:cNvSpPr>
                <a:spLocks/>
              </p:cNvSpPr>
              <p:nvPr/>
            </p:nvSpPr>
            <p:spPr bwMode="auto">
              <a:xfrm>
                <a:off x="4769" y="2592"/>
                <a:ext cx="167" cy="166"/>
              </a:xfrm>
              <a:custGeom>
                <a:avLst/>
                <a:gdLst>
                  <a:gd name="T0" fmla="*/ 1 w 167"/>
                  <a:gd name="T1" fmla="*/ 91 h 166"/>
                  <a:gd name="T2" fmla="*/ 4 w 167"/>
                  <a:gd name="T3" fmla="*/ 108 h 166"/>
                  <a:gd name="T4" fmla="*/ 11 w 167"/>
                  <a:gd name="T5" fmla="*/ 124 h 166"/>
                  <a:gd name="T6" fmla="*/ 22 w 167"/>
                  <a:gd name="T7" fmla="*/ 138 h 166"/>
                  <a:gd name="T8" fmla="*/ 35 w 167"/>
                  <a:gd name="T9" fmla="*/ 150 h 166"/>
                  <a:gd name="T10" fmla="*/ 50 w 167"/>
                  <a:gd name="T11" fmla="*/ 159 h 166"/>
                  <a:gd name="T12" fmla="*/ 66 w 167"/>
                  <a:gd name="T13" fmla="*/ 164 h 166"/>
                  <a:gd name="T14" fmla="*/ 84 w 167"/>
                  <a:gd name="T15" fmla="*/ 166 h 166"/>
                  <a:gd name="T16" fmla="*/ 101 w 167"/>
                  <a:gd name="T17" fmla="*/ 164 h 166"/>
                  <a:gd name="T18" fmla="*/ 117 w 167"/>
                  <a:gd name="T19" fmla="*/ 159 h 166"/>
                  <a:gd name="T20" fmla="*/ 133 w 167"/>
                  <a:gd name="T21" fmla="*/ 150 h 166"/>
                  <a:gd name="T22" fmla="*/ 145 w 167"/>
                  <a:gd name="T23" fmla="*/ 138 h 166"/>
                  <a:gd name="T24" fmla="*/ 156 w 167"/>
                  <a:gd name="T25" fmla="*/ 124 h 166"/>
                  <a:gd name="T26" fmla="*/ 163 w 167"/>
                  <a:gd name="T27" fmla="*/ 108 h 166"/>
                  <a:gd name="T28" fmla="*/ 167 w 167"/>
                  <a:gd name="T29" fmla="*/ 91 h 166"/>
                  <a:gd name="T30" fmla="*/ 167 w 167"/>
                  <a:gd name="T31" fmla="*/ 74 h 166"/>
                  <a:gd name="T32" fmla="*/ 163 w 167"/>
                  <a:gd name="T33" fmla="*/ 57 h 166"/>
                  <a:gd name="T34" fmla="*/ 156 w 167"/>
                  <a:gd name="T35" fmla="*/ 41 h 166"/>
                  <a:gd name="T36" fmla="*/ 145 w 167"/>
                  <a:gd name="T37" fmla="*/ 27 h 166"/>
                  <a:gd name="T38" fmla="*/ 133 w 167"/>
                  <a:gd name="T39" fmla="*/ 16 h 166"/>
                  <a:gd name="T40" fmla="*/ 117 w 167"/>
                  <a:gd name="T41" fmla="*/ 7 h 166"/>
                  <a:gd name="T42" fmla="*/ 101 w 167"/>
                  <a:gd name="T43" fmla="*/ 2 h 166"/>
                  <a:gd name="T44" fmla="*/ 84 w 167"/>
                  <a:gd name="T45" fmla="*/ 0 h 166"/>
                  <a:gd name="T46" fmla="*/ 66 w 167"/>
                  <a:gd name="T47" fmla="*/ 2 h 166"/>
                  <a:gd name="T48" fmla="*/ 50 w 167"/>
                  <a:gd name="T49" fmla="*/ 7 h 166"/>
                  <a:gd name="T50" fmla="*/ 35 w 167"/>
                  <a:gd name="T51" fmla="*/ 16 h 166"/>
                  <a:gd name="T52" fmla="*/ 22 w 167"/>
                  <a:gd name="T53" fmla="*/ 27 h 166"/>
                  <a:gd name="T54" fmla="*/ 11 w 167"/>
                  <a:gd name="T55" fmla="*/ 41 h 166"/>
                  <a:gd name="T56" fmla="*/ 4 w 167"/>
                  <a:gd name="T57" fmla="*/ 57 h 166"/>
                  <a:gd name="T58" fmla="*/ 1 w 167"/>
                  <a:gd name="T59" fmla="*/ 74 h 166"/>
                  <a:gd name="T60" fmla="*/ 24 w 167"/>
                  <a:gd name="T61" fmla="*/ 83 h 166"/>
                  <a:gd name="T62" fmla="*/ 25 w 167"/>
                  <a:gd name="T63" fmla="*/ 70 h 166"/>
                  <a:gd name="T64" fmla="*/ 29 w 167"/>
                  <a:gd name="T65" fmla="*/ 59 h 166"/>
                  <a:gd name="T66" fmla="*/ 35 w 167"/>
                  <a:gd name="T67" fmla="*/ 48 h 166"/>
                  <a:gd name="T68" fmla="*/ 44 w 167"/>
                  <a:gd name="T69" fmla="*/ 39 h 166"/>
                  <a:gd name="T70" fmla="*/ 54 w 167"/>
                  <a:gd name="T71" fmla="*/ 31 h 166"/>
                  <a:gd name="T72" fmla="*/ 65 w 167"/>
                  <a:gd name="T73" fmla="*/ 26 h 166"/>
                  <a:gd name="T74" fmla="*/ 77 w 167"/>
                  <a:gd name="T75" fmla="*/ 24 h 166"/>
                  <a:gd name="T76" fmla="*/ 90 w 167"/>
                  <a:gd name="T77" fmla="*/ 24 h 166"/>
                  <a:gd name="T78" fmla="*/ 102 w 167"/>
                  <a:gd name="T79" fmla="*/ 26 h 166"/>
                  <a:gd name="T80" fmla="*/ 113 w 167"/>
                  <a:gd name="T81" fmla="*/ 31 h 166"/>
                  <a:gd name="T82" fmla="*/ 124 w 167"/>
                  <a:gd name="T83" fmla="*/ 39 h 166"/>
                  <a:gd name="T84" fmla="*/ 132 w 167"/>
                  <a:gd name="T85" fmla="*/ 48 h 166"/>
                  <a:gd name="T86" fmla="*/ 138 w 167"/>
                  <a:gd name="T87" fmla="*/ 59 h 166"/>
                  <a:gd name="T88" fmla="*/ 142 w 167"/>
                  <a:gd name="T89" fmla="*/ 70 h 166"/>
                  <a:gd name="T90" fmla="*/ 143 w 167"/>
                  <a:gd name="T91" fmla="*/ 83 h 166"/>
                  <a:gd name="T92" fmla="*/ 142 w 167"/>
                  <a:gd name="T93" fmla="*/ 95 h 166"/>
                  <a:gd name="T94" fmla="*/ 138 w 167"/>
                  <a:gd name="T95" fmla="*/ 107 h 166"/>
                  <a:gd name="T96" fmla="*/ 132 w 167"/>
                  <a:gd name="T97" fmla="*/ 118 h 166"/>
                  <a:gd name="T98" fmla="*/ 124 w 167"/>
                  <a:gd name="T99" fmla="*/ 127 h 166"/>
                  <a:gd name="T100" fmla="*/ 113 w 167"/>
                  <a:gd name="T101" fmla="*/ 134 h 166"/>
                  <a:gd name="T102" fmla="*/ 102 w 167"/>
                  <a:gd name="T103" fmla="*/ 139 h 166"/>
                  <a:gd name="T104" fmla="*/ 90 w 167"/>
                  <a:gd name="T105" fmla="*/ 142 h 166"/>
                  <a:gd name="T106" fmla="*/ 77 w 167"/>
                  <a:gd name="T107" fmla="*/ 142 h 166"/>
                  <a:gd name="T108" fmla="*/ 65 w 167"/>
                  <a:gd name="T109" fmla="*/ 139 h 166"/>
                  <a:gd name="T110" fmla="*/ 54 w 167"/>
                  <a:gd name="T111" fmla="*/ 134 h 166"/>
                  <a:gd name="T112" fmla="*/ 44 w 167"/>
                  <a:gd name="T113" fmla="*/ 127 h 166"/>
                  <a:gd name="T114" fmla="*/ 35 w 167"/>
                  <a:gd name="T115" fmla="*/ 118 h 166"/>
                  <a:gd name="T116" fmla="*/ 29 w 167"/>
                  <a:gd name="T117" fmla="*/ 107 h 166"/>
                  <a:gd name="T118" fmla="*/ 25 w 167"/>
                  <a:gd name="T119" fmla="*/ 95 h 166"/>
                  <a:gd name="T120" fmla="*/ 24 w 167"/>
                  <a:gd name="T121" fmla="*/ 82 h 16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7"/>
                  <a:gd name="T184" fmla="*/ 0 h 166"/>
                  <a:gd name="T185" fmla="*/ 167 w 167"/>
                  <a:gd name="T186" fmla="*/ 166 h 16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7" h="166">
                    <a:moveTo>
                      <a:pt x="0" y="83"/>
                    </a:moveTo>
                    <a:lnTo>
                      <a:pt x="1" y="91"/>
                    </a:lnTo>
                    <a:lnTo>
                      <a:pt x="2" y="100"/>
                    </a:lnTo>
                    <a:lnTo>
                      <a:pt x="4" y="108"/>
                    </a:lnTo>
                    <a:lnTo>
                      <a:pt x="8" y="117"/>
                    </a:lnTo>
                    <a:lnTo>
                      <a:pt x="11" y="124"/>
                    </a:lnTo>
                    <a:lnTo>
                      <a:pt x="16" y="132"/>
                    </a:lnTo>
                    <a:lnTo>
                      <a:pt x="22" y="138"/>
                    </a:lnTo>
                    <a:lnTo>
                      <a:pt x="28" y="145"/>
                    </a:lnTo>
                    <a:lnTo>
                      <a:pt x="35" y="150"/>
                    </a:lnTo>
                    <a:lnTo>
                      <a:pt x="42" y="155"/>
                    </a:lnTo>
                    <a:lnTo>
                      <a:pt x="50" y="159"/>
                    </a:lnTo>
                    <a:lnTo>
                      <a:pt x="58" y="162"/>
                    </a:lnTo>
                    <a:lnTo>
                      <a:pt x="66" y="164"/>
                    </a:lnTo>
                    <a:lnTo>
                      <a:pt x="75" y="165"/>
                    </a:lnTo>
                    <a:lnTo>
                      <a:pt x="84" y="166"/>
                    </a:lnTo>
                    <a:lnTo>
                      <a:pt x="92" y="165"/>
                    </a:lnTo>
                    <a:lnTo>
                      <a:pt x="101" y="164"/>
                    </a:lnTo>
                    <a:lnTo>
                      <a:pt x="109" y="162"/>
                    </a:lnTo>
                    <a:lnTo>
                      <a:pt x="117" y="159"/>
                    </a:lnTo>
                    <a:lnTo>
                      <a:pt x="125" y="155"/>
                    </a:lnTo>
                    <a:lnTo>
                      <a:pt x="133" y="150"/>
                    </a:lnTo>
                    <a:lnTo>
                      <a:pt x="139" y="145"/>
                    </a:lnTo>
                    <a:lnTo>
                      <a:pt x="145" y="138"/>
                    </a:lnTo>
                    <a:lnTo>
                      <a:pt x="151" y="132"/>
                    </a:lnTo>
                    <a:lnTo>
                      <a:pt x="156" y="124"/>
                    </a:lnTo>
                    <a:lnTo>
                      <a:pt x="160" y="117"/>
                    </a:lnTo>
                    <a:lnTo>
                      <a:pt x="163" y="108"/>
                    </a:lnTo>
                    <a:lnTo>
                      <a:pt x="165" y="100"/>
                    </a:lnTo>
                    <a:lnTo>
                      <a:pt x="167" y="91"/>
                    </a:lnTo>
                    <a:lnTo>
                      <a:pt x="167" y="83"/>
                    </a:lnTo>
                    <a:lnTo>
                      <a:pt x="167" y="74"/>
                    </a:lnTo>
                    <a:lnTo>
                      <a:pt x="165" y="65"/>
                    </a:lnTo>
                    <a:lnTo>
                      <a:pt x="163" y="57"/>
                    </a:lnTo>
                    <a:lnTo>
                      <a:pt x="160" y="49"/>
                    </a:lnTo>
                    <a:lnTo>
                      <a:pt x="156" y="41"/>
                    </a:lnTo>
                    <a:lnTo>
                      <a:pt x="151" y="34"/>
                    </a:lnTo>
                    <a:lnTo>
                      <a:pt x="145" y="27"/>
                    </a:lnTo>
                    <a:lnTo>
                      <a:pt x="139" y="21"/>
                    </a:lnTo>
                    <a:lnTo>
                      <a:pt x="133" y="16"/>
                    </a:lnTo>
                    <a:lnTo>
                      <a:pt x="125" y="11"/>
                    </a:lnTo>
                    <a:lnTo>
                      <a:pt x="117" y="7"/>
                    </a:lnTo>
                    <a:lnTo>
                      <a:pt x="109" y="4"/>
                    </a:lnTo>
                    <a:lnTo>
                      <a:pt x="101" y="2"/>
                    </a:lnTo>
                    <a:lnTo>
                      <a:pt x="92" y="0"/>
                    </a:lnTo>
                    <a:lnTo>
                      <a:pt x="84" y="0"/>
                    </a:lnTo>
                    <a:lnTo>
                      <a:pt x="75" y="0"/>
                    </a:lnTo>
                    <a:lnTo>
                      <a:pt x="66" y="2"/>
                    </a:lnTo>
                    <a:lnTo>
                      <a:pt x="58" y="4"/>
                    </a:lnTo>
                    <a:lnTo>
                      <a:pt x="50" y="7"/>
                    </a:lnTo>
                    <a:lnTo>
                      <a:pt x="42" y="11"/>
                    </a:lnTo>
                    <a:lnTo>
                      <a:pt x="35" y="16"/>
                    </a:lnTo>
                    <a:lnTo>
                      <a:pt x="28" y="21"/>
                    </a:lnTo>
                    <a:lnTo>
                      <a:pt x="22" y="27"/>
                    </a:lnTo>
                    <a:lnTo>
                      <a:pt x="16" y="34"/>
                    </a:lnTo>
                    <a:lnTo>
                      <a:pt x="11" y="41"/>
                    </a:lnTo>
                    <a:lnTo>
                      <a:pt x="8" y="49"/>
                    </a:lnTo>
                    <a:lnTo>
                      <a:pt x="4" y="57"/>
                    </a:lnTo>
                    <a:lnTo>
                      <a:pt x="2" y="65"/>
                    </a:lnTo>
                    <a:lnTo>
                      <a:pt x="1" y="74"/>
                    </a:lnTo>
                    <a:lnTo>
                      <a:pt x="0" y="82"/>
                    </a:lnTo>
                    <a:lnTo>
                      <a:pt x="24" y="83"/>
                    </a:lnTo>
                    <a:lnTo>
                      <a:pt x="24" y="77"/>
                    </a:lnTo>
                    <a:lnTo>
                      <a:pt x="25" y="70"/>
                    </a:lnTo>
                    <a:lnTo>
                      <a:pt x="27" y="64"/>
                    </a:lnTo>
                    <a:lnTo>
                      <a:pt x="29" y="59"/>
                    </a:lnTo>
                    <a:lnTo>
                      <a:pt x="32" y="53"/>
                    </a:lnTo>
                    <a:lnTo>
                      <a:pt x="35" y="48"/>
                    </a:lnTo>
                    <a:lnTo>
                      <a:pt x="39" y="43"/>
                    </a:lnTo>
                    <a:lnTo>
                      <a:pt x="44" y="39"/>
                    </a:lnTo>
                    <a:lnTo>
                      <a:pt x="49" y="35"/>
                    </a:lnTo>
                    <a:lnTo>
                      <a:pt x="54" y="31"/>
                    </a:lnTo>
                    <a:lnTo>
                      <a:pt x="59" y="28"/>
                    </a:lnTo>
                    <a:lnTo>
                      <a:pt x="65" y="26"/>
                    </a:lnTo>
                    <a:lnTo>
                      <a:pt x="71" y="25"/>
                    </a:lnTo>
                    <a:lnTo>
                      <a:pt x="77" y="24"/>
                    </a:lnTo>
                    <a:lnTo>
                      <a:pt x="84" y="23"/>
                    </a:lnTo>
                    <a:lnTo>
                      <a:pt x="90" y="24"/>
                    </a:lnTo>
                    <a:lnTo>
                      <a:pt x="96" y="25"/>
                    </a:lnTo>
                    <a:lnTo>
                      <a:pt x="102" y="26"/>
                    </a:lnTo>
                    <a:lnTo>
                      <a:pt x="108" y="28"/>
                    </a:lnTo>
                    <a:lnTo>
                      <a:pt x="113" y="31"/>
                    </a:lnTo>
                    <a:lnTo>
                      <a:pt x="119" y="35"/>
                    </a:lnTo>
                    <a:lnTo>
                      <a:pt x="124" y="39"/>
                    </a:lnTo>
                    <a:lnTo>
                      <a:pt x="128" y="43"/>
                    </a:lnTo>
                    <a:lnTo>
                      <a:pt x="132" y="48"/>
                    </a:lnTo>
                    <a:lnTo>
                      <a:pt x="135" y="53"/>
                    </a:lnTo>
                    <a:lnTo>
                      <a:pt x="138" y="59"/>
                    </a:lnTo>
                    <a:lnTo>
                      <a:pt x="140" y="64"/>
                    </a:lnTo>
                    <a:lnTo>
                      <a:pt x="142" y="70"/>
                    </a:lnTo>
                    <a:lnTo>
                      <a:pt x="143" y="77"/>
                    </a:lnTo>
                    <a:lnTo>
                      <a:pt x="143" y="83"/>
                    </a:lnTo>
                    <a:lnTo>
                      <a:pt x="143" y="89"/>
                    </a:lnTo>
                    <a:lnTo>
                      <a:pt x="142" y="95"/>
                    </a:lnTo>
                    <a:lnTo>
                      <a:pt x="140" y="101"/>
                    </a:lnTo>
                    <a:lnTo>
                      <a:pt x="138" y="107"/>
                    </a:lnTo>
                    <a:lnTo>
                      <a:pt x="135" y="112"/>
                    </a:lnTo>
                    <a:lnTo>
                      <a:pt x="132" y="118"/>
                    </a:lnTo>
                    <a:lnTo>
                      <a:pt x="128" y="123"/>
                    </a:lnTo>
                    <a:lnTo>
                      <a:pt x="124" y="127"/>
                    </a:lnTo>
                    <a:lnTo>
                      <a:pt x="119" y="131"/>
                    </a:lnTo>
                    <a:lnTo>
                      <a:pt x="113" y="134"/>
                    </a:lnTo>
                    <a:lnTo>
                      <a:pt x="108" y="137"/>
                    </a:lnTo>
                    <a:lnTo>
                      <a:pt x="102" y="139"/>
                    </a:lnTo>
                    <a:lnTo>
                      <a:pt x="96" y="141"/>
                    </a:lnTo>
                    <a:lnTo>
                      <a:pt x="90" y="142"/>
                    </a:lnTo>
                    <a:lnTo>
                      <a:pt x="84" y="142"/>
                    </a:lnTo>
                    <a:lnTo>
                      <a:pt x="77" y="142"/>
                    </a:lnTo>
                    <a:lnTo>
                      <a:pt x="71" y="141"/>
                    </a:lnTo>
                    <a:lnTo>
                      <a:pt x="65" y="139"/>
                    </a:lnTo>
                    <a:lnTo>
                      <a:pt x="59" y="137"/>
                    </a:lnTo>
                    <a:lnTo>
                      <a:pt x="54" y="134"/>
                    </a:lnTo>
                    <a:lnTo>
                      <a:pt x="49" y="131"/>
                    </a:lnTo>
                    <a:lnTo>
                      <a:pt x="44" y="127"/>
                    </a:lnTo>
                    <a:lnTo>
                      <a:pt x="39" y="122"/>
                    </a:lnTo>
                    <a:lnTo>
                      <a:pt x="35" y="118"/>
                    </a:lnTo>
                    <a:lnTo>
                      <a:pt x="32" y="112"/>
                    </a:lnTo>
                    <a:lnTo>
                      <a:pt x="29" y="107"/>
                    </a:lnTo>
                    <a:lnTo>
                      <a:pt x="27" y="101"/>
                    </a:lnTo>
                    <a:lnTo>
                      <a:pt x="25" y="95"/>
                    </a:lnTo>
                    <a:lnTo>
                      <a:pt x="24" y="89"/>
                    </a:lnTo>
                    <a:lnTo>
                      <a:pt x="24" y="82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08" name="Freeform 19"/>
              <p:cNvSpPr>
                <a:spLocks/>
              </p:cNvSpPr>
              <p:nvPr/>
            </p:nvSpPr>
            <p:spPr bwMode="auto">
              <a:xfrm>
                <a:off x="4769" y="2674"/>
                <a:ext cx="24" cy="1"/>
              </a:xfrm>
              <a:custGeom>
                <a:avLst/>
                <a:gdLst>
                  <a:gd name="T0" fmla="*/ 0 w 24"/>
                  <a:gd name="T1" fmla="*/ 1 h 1"/>
                  <a:gd name="T2" fmla="*/ 24 w 24"/>
                  <a:gd name="T3" fmla="*/ 0 h 1"/>
                  <a:gd name="T4" fmla="*/ 24 w 24"/>
                  <a:gd name="T5" fmla="*/ 1 h 1"/>
                  <a:gd name="T6" fmla="*/ 24 w 24"/>
                  <a:gd name="T7" fmla="*/ 1 h 1"/>
                  <a:gd name="T8" fmla="*/ 0 w 24"/>
                  <a:gd name="T9" fmla="*/ 0 h 1"/>
                  <a:gd name="T10" fmla="*/ 0 w 24"/>
                  <a:gd name="T11" fmla="*/ 1 h 1"/>
                  <a:gd name="T12" fmla="*/ 0 w 24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"/>
                  <a:gd name="T23" fmla="*/ 24 w 2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">
                    <a:moveTo>
                      <a:pt x="0" y="1"/>
                    </a:moveTo>
                    <a:lnTo>
                      <a:pt x="24" y="0"/>
                    </a:lnTo>
                    <a:lnTo>
                      <a:pt x="24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09" name="Freeform 20"/>
              <p:cNvSpPr>
                <a:spLocks/>
              </p:cNvSpPr>
              <p:nvPr/>
            </p:nvSpPr>
            <p:spPr bwMode="auto">
              <a:xfrm>
                <a:off x="4850" y="2396"/>
                <a:ext cx="39" cy="92"/>
              </a:xfrm>
              <a:custGeom>
                <a:avLst/>
                <a:gdLst>
                  <a:gd name="T0" fmla="*/ 31 w 39"/>
                  <a:gd name="T1" fmla="*/ 0 h 92"/>
                  <a:gd name="T2" fmla="*/ 23 w 39"/>
                  <a:gd name="T3" fmla="*/ 3 h 92"/>
                  <a:gd name="T4" fmla="*/ 17 w 39"/>
                  <a:gd name="T5" fmla="*/ 7 h 92"/>
                  <a:gd name="T6" fmla="*/ 12 w 39"/>
                  <a:gd name="T7" fmla="*/ 12 h 92"/>
                  <a:gd name="T8" fmla="*/ 8 w 39"/>
                  <a:gd name="T9" fmla="*/ 18 h 92"/>
                  <a:gd name="T10" fmla="*/ 4 w 39"/>
                  <a:gd name="T11" fmla="*/ 24 h 92"/>
                  <a:gd name="T12" fmla="*/ 2 w 39"/>
                  <a:gd name="T13" fmla="*/ 30 h 92"/>
                  <a:gd name="T14" fmla="*/ 0 w 39"/>
                  <a:gd name="T15" fmla="*/ 37 h 92"/>
                  <a:gd name="T16" fmla="*/ 0 w 39"/>
                  <a:gd name="T17" fmla="*/ 44 h 92"/>
                  <a:gd name="T18" fmla="*/ 0 w 39"/>
                  <a:gd name="T19" fmla="*/ 51 h 92"/>
                  <a:gd name="T20" fmla="*/ 1 w 39"/>
                  <a:gd name="T21" fmla="*/ 58 h 92"/>
                  <a:gd name="T22" fmla="*/ 3 w 39"/>
                  <a:gd name="T23" fmla="*/ 65 h 92"/>
                  <a:gd name="T24" fmla="*/ 5 w 39"/>
                  <a:gd name="T25" fmla="*/ 72 h 92"/>
                  <a:gd name="T26" fmla="*/ 8 w 39"/>
                  <a:gd name="T27" fmla="*/ 78 h 92"/>
                  <a:gd name="T28" fmla="*/ 12 w 39"/>
                  <a:gd name="T29" fmla="*/ 84 h 92"/>
                  <a:gd name="T30" fmla="*/ 17 w 39"/>
                  <a:gd name="T31" fmla="*/ 89 h 92"/>
                  <a:gd name="T32" fmla="*/ 36 w 39"/>
                  <a:gd name="T33" fmla="*/ 74 h 92"/>
                  <a:gd name="T34" fmla="*/ 33 w 39"/>
                  <a:gd name="T35" fmla="*/ 71 h 92"/>
                  <a:gd name="T36" fmla="*/ 30 w 39"/>
                  <a:gd name="T37" fmla="*/ 68 h 92"/>
                  <a:gd name="T38" fmla="*/ 28 w 39"/>
                  <a:gd name="T39" fmla="*/ 64 h 92"/>
                  <a:gd name="T40" fmla="*/ 26 w 39"/>
                  <a:gd name="T41" fmla="*/ 60 h 92"/>
                  <a:gd name="T42" fmla="*/ 25 w 39"/>
                  <a:gd name="T43" fmla="*/ 56 h 92"/>
                  <a:gd name="T44" fmla="*/ 24 w 39"/>
                  <a:gd name="T45" fmla="*/ 51 h 92"/>
                  <a:gd name="T46" fmla="*/ 24 w 39"/>
                  <a:gd name="T47" fmla="*/ 47 h 92"/>
                  <a:gd name="T48" fmla="*/ 24 w 39"/>
                  <a:gd name="T49" fmla="*/ 43 h 92"/>
                  <a:gd name="T50" fmla="*/ 24 w 39"/>
                  <a:gd name="T51" fmla="*/ 39 h 92"/>
                  <a:gd name="T52" fmla="*/ 25 w 39"/>
                  <a:gd name="T53" fmla="*/ 35 h 92"/>
                  <a:gd name="T54" fmla="*/ 27 w 39"/>
                  <a:gd name="T55" fmla="*/ 32 h 92"/>
                  <a:gd name="T56" fmla="*/ 28 w 39"/>
                  <a:gd name="T57" fmla="*/ 29 h 92"/>
                  <a:gd name="T58" fmla="*/ 31 w 39"/>
                  <a:gd name="T59" fmla="*/ 27 h 92"/>
                  <a:gd name="T60" fmla="*/ 33 w 39"/>
                  <a:gd name="T61" fmla="*/ 25 h 92"/>
                  <a:gd name="T62" fmla="*/ 35 w 39"/>
                  <a:gd name="T63" fmla="*/ 24 h 92"/>
                  <a:gd name="T64" fmla="*/ 39 w 39"/>
                  <a:gd name="T65" fmla="*/ 23 h 9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9"/>
                  <a:gd name="T100" fmla="*/ 0 h 92"/>
                  <a:gd name="T101" fmla="*/ 39 w 39"/>
                  <a:gd name="T102" fmla="*/ 92 h 9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9" h="92">
                    <a:moveTo>
                      <a:pt x="34" y="0"/>
                    </a:moveTo>
                    <a:lnTo>
                      <a:pt x="31" y="0"/>
                    </a:lnTo>
                    <a:lnTo>
                      <a:pt x="27" y="2"/>
                    </a:lnTo>
                    <a:lnTo>
                      <a:pt x="23" y="3"/>
                    </a:lnTo>
                    <a:lnTo>
                      <a:pt x="20" y="5"/>
                    </a:lnTo>
                    <a:lnTo>
                      <a:pt x="17" y="7"/>
                    </a:lnTo>
                    <a:lnTo>
                      <a:pt x="14" y="9"/>
                    </a:lnTo>
                    <a:lnTo>
                      <a:pt x="12" y="12"/>
                    </a:lnTo>
                    <a:lnTo>
                      <a:pt x="9" y="15"/>
                    </a:lnTo>
                    <a:lnTo>
                      <a:pt x="8" y="18"/>
                    </a:lnTo>
                    <a:lnTo>
                      <a:pt x="6" y="21"/>
                    </a:lnTo>
                    <a:lnTo>
                      <a:pt x="4" y="24"/>
                    </a:lnTo>
                    <a:lnTo>
                      <a:pt x="3" y="27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0" y="37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0" y="54"/>
                    </a:lnTo>
                    <a:lnTo>
                      <a:pt x="1" y="58"/>
                    </a:lnTo>
                    <a:lnTo>
                      <a:pt x="2" y="61"/>
                    </a:lnTo>
                    <a:lnTo>
                      <a:pt x="3" y="65"/>
                    </a:lnTo>
                    <a:lnTo>
                      <a:pt x="4" y="68"/>
                    </a:lnTo>
                    <a:lnTo>
                      <a:pt x="5" y="72"/>
                    </a:lnTo>
                    <a:lnTo>
                      <a:pt x="7" y="75"/>
                    </a:lnTo>
                    <a:lnTo>
                      <a:pt x="8" y="78"/>
                    </a:lnTo>
                    <a:lnTo>
                      <a:pt x="10" y="81"/>
                    </a:lnTo>
                    <a:lnTo>
                      <a:pt x="12" y="84"/>
                    </a:lnTo>
                    <a:lnTo>
                      <a:pt x="15" y="87"/>
                    </a:lnTo>
                    <a:lnTo>
                      <a:pt x="17" y="89"/>
                    </a:lnTo>
                    <a:lnTo>
                      <a:pt x="20" y="92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3" y="71"/>
                    </a:lnTo>
                    <a:lnTo>
                      <a:pt x="31" y="70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8" y="64"/>
                    </a:lnTo>
                    <a:lnTo>
                      <a:pt x="27" y="62"/>
                    </a:lnTo>
                    <a:lnTo>
                      <a:pt x="26" y="60"/>
                    </a:lnTo>
                    <a:lnTo>
                      <a:pt x="25" y="58"/>
                    </a:lnTo>
                    <a:lnTo>
                      <a:pt x="25" y="56"/>
                    </a:lnTo>
                    <a:lnTo>
                      <a:pt x="24" y="54"/>
                    </a:lnTo>
                    <a:lnTo>
                      <a:pt x="24" y="51"/>
                    </a:lnTo>
                    <a:lnTo>
                      <a:pt x="24" y="49"/>
                    </a:lnTo>
                    <a:lnTo>
                      <a:pt x="24" y="47"/>
                    </a:lnTo>
                    <a:lnTo>
                      <a:pt x="24" y="45"/>
                    </a:lnTo>
                    <a:lnTo>
                      <a:pt x="24" y="43"/>
                    </a:lnTo>
                    <a:lnTo>
                      <a:pt x="24" y="41"/>
                    </a:lnTo>
                    <a:lnTo>
                      <a:pt x="24" y="39"/>
                    </a:lnTo>
                    <a:lnTo>
                      <a:pt x="25" y="37"/>
                    </a:lnTo>
                    <a:lnTo>
                      <a:pt x="25" y="35"/>
                    </a:lnTo>
                    <a:lnTo>
                      <a:pt x="26" y="33"/>
                    </a:lnTo>
                    <a:lnTo>
                      <a:pt x="27" y="32"/>
                    </a:lnTo>
                    <a:lnTo>
                      <a:pt x="28" y="30"/>
                    </a:lnTo>
                    <a:lnTo>
                      <a:pt x="28" y="29"/>
                    </a:lnTo>
                    <a:lnTo>
                      <a:pt x="30" y="28"/>
                    </a:lnTo>
                    <a:lnTo>
                      <a:pt x="31" y="27"/>
                    </a:lnTo>
                    <a:lnTo>
                      <a:pt x="32" y="26"/>
                    </a:lnTo>
                    <a:lnTo>
                      <a:pt x="33" y="25"/>
                    </a:lnTo>
                    <a:lnTo>
                      <a:pt x="34" y="24"/>
                    </a:lnTo>
                    <a:lnTo>
                      <a:pt x="35" y="24"/>
                    </a:lnTo>
                    <a:lnTo>
                      <a:pt x="37" y="23"/>
                    </a:lnTo>
                    <a:lnTo>
                      <a:pt x="39" y="2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10" name="Freeform 21"/>
              <p:cNvSpPr>
                <a:spLocks/>
              </p:cNvSpPr>
              <p:nvPr/>
            </p:nvSpPr>
            <p:spPr bwMode="auto">
              <a:xfrm>
                <a:off x="4848" y="2475"/>
                <a:ext cx="45" cy="130"/>
              </a:xfrm>
              <a:custGeom>
                <a:avLst/>
                <a:gdLst>
                  <a:gd name="T0" fmla="*/ 20 w 45"/>
                  <a:gd name="T1" fmla="*/ 11 h 130"/>
                  <a:gd name="T2" fmla="*/ 21 w 45"/>
                  <a:gd name="T3" fmla="*/ 16 h 130"/>
                  <a:gd name="T4" fmla="*/ 21 w 45"/>
                  <a:gd name="T5" fmla="*/ 22 h 130"/>
                  <a:gd name="T6" fmla="*/ 20 w 45"/>
                  <a:gd name="T7" fmla="*/ 28 h 130"/>
                  <a:gd name="T8" fmla="*/ 18 w 45"/>
                  <a:gd name="T9" fmla="*/ 35 h 130"/>
                  <a:gd name="T10" fmla="*/ 16 w 45"/>
                  <a:gd name="T11" fmla="*/ 42 h 130"/>
                  <a:gd name="T12" fmla="*/ 13 w 45"/>
                  <a:gd name="T13" fmla="*/ 49 h 130"/>
                  <a:gd name="T14" fmla="*/ 10 w 45"/>
                  <a:gd name="T15" fmla="*/ 57 h 130"/>
                  <a:gd name="T16" fmla="*/ 7 w 45"/>
                  <a:gd name="T17" fmla="*/ 65 h 130"/>
                  <a:gd name="T18" fmla="*/ 4 w 45"/>
                  <a:gd name="T19" fmla="*/ 73 h 130"/>
                  <a:gd name="T20" fmla="*/ 2 w 45"/>
                  <a:gd name="T21" fmla="*/ 81 h 130"/>
                  <a:gd name="T22" fmla="*/ 1 w 45"/>
                  <a:gd name="T23" fmla="*/ 90 h 130"/>
                  <a:gd name="T24" fmla="*/ 1 w 45"/>
                  <a:gd name="T25" fmla="*/ 99 h 130"/>
                  <a:gd name="T26" fmla="*/ 2 w 45"/>
                  <a:gd name="T27" fmla="*/ 108 h 130"/>
                  <a:gd name="T28" fmla="*/ 6 w 45"/>
                  <a:gd name="T29" fmla="*/ 117 h 130"/>
                  <a:gd name="T30" fmla="*/ 12 w 45"/>
                  <a:gd name="T31" fmla="*/ 126 h 130"/>
                  <a:gd name="T32" fmla="*/ 33 w 45"/>
                  <a:gd name="T33" fmla="*/ 114 h 130"/>
                  <a:gd name="T34" fmla="*/ 28 w 45"/>
                  <a:gd name="T35" fmla="*/ 109 h 130"/>
                  <a:gd name="T36" fmla="*/ 26 w 45"/>
                  <a:gd name="T37" fmla="*/ 104 h 130"/>
                  <a:gd name="T38" fmla="*/ 25 w 45"/>
                  <a:gd name="T39" fmla="*/ 99 h 130"/>
                  <a:gd name="T40" fmla="*/ 24 w 45"/>
                  <a:gd name="T41" fmla="*/ 94 h 130"/>
                  <a:gd name="T42" fmla="*/ 25 w 45"/>
                  <a:gd name="T43" fmla="*/ 89 h 130"/>
                  <a:gd name="T44" fmla="*/ 26 w 45"/>
                  <a:gd name="T45" fmla="*/ 83 h 130"/>
                  <a:gd name="T46" fmla="*/ 28 w 45"/>
                  <a:gd name="T47" fmla="*/ 76 h 130"/>
                  <a:gd name="T48" fmla="*/ 31 w 45"/>
                  <a:gd name="T49" fmla="*/ 69 h 130"/>
                  <a:gd name="T50" fmla="*/ 34 w 45"/>
                  <a:gd name="T51" fmla="*/ 62 h 130"/>
                  <a:gd name="T52" fmla="*/ 37 w 45"/>
                  <a:gd name="T53" fmla="*/ 54 h 130"/>
                  <a:gd name="T54" fmla="*/ 40 w 45"/>
                  <a:gd name="T55" fmla="*/ 46 h 130"/>
                  <a:gd name="T56" fmla="*/ 42 w 45"/>
                  <a:gd name="T57" fmla="*/ 37 h 130"/>
                  <a:gd name="T58" fmla="*/ 44 w 45"/>
                  <a:gd name="T59" fmla="*/ 28 h 130"/>
                  <a:gd name="T60" fmla="*/ 45 w 45"/>
                  <a:gd name="T61" fmla="*/ 19 h 130"/>
                  <a:gd name="T62" fmla="*/ 44 w 45"/>
                  <a:gd name="T63" fmla="*/ 9 h 130"/>
                  <a:gd name="T64" fmla="*/ 41 w 45"/>
                  <a:gd name="T65" fmla="*/ 0 h 1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130"/>
                  <a:gd name="T101" fmla="*/ 45 w 45"/>
                  <a:gd name="T102" fmla="*/ 130 h 1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130">
                    <a:moveTo>
                      <a:pt x="18" y="8"/>
                    </a:moveTo>
                    <a:lnTo>
                      <a:pt x="20" y="11"/>
                    </a:lnTo>
                    <a:lnTo>
                      <a:pt x="20" y="14"/>
                    </a:lnTo>
                    <a:lnTo>
                      <a:pt x="21" y="16"/>
                    </a:lnTo>
                    <a:lnTo>
                      <a:pt x="21" y="19"/>
                    </a:lnTo>
                    <a:lnTo>
                      <a:pt x="21" y="22"/>
                    </a:lnTo>
                    <a:lnTo>
                      <a:pt x="20" y="25"/>
                    </a:lnTo>
                    <a:lnTo>
                      <a:pt x="20" y="28"/>
                    </a:lnTo>
                    <a:lnTo>
                      <a:pt x="19" y="32"/>
                    </a:lnTo>
                    <a:lnTo>
                      <a:pt x="18" y="35"/>
                    </a:lnTo>
                    <a:lnTo>
                      <a:pt x="17" y="39"/>
                    </a:lnTo>
                    <a:lnTo>
                      <a:pt x="16" y="42"/>
                    </a:lnTo>
                    <a:lnTo>
                      <a:pt x="14" y="46"/>
                    </a:lnTo>
                    <a:lnTo>
                      <a:pt x="13" y="49"/>
                    </a:lnTo>
                    <a:lnTo>
                      <a:pt x="11" y="53"/>
                    </a:lnTo>
                    <a:lnTo>
                      <a:pt x="10" y="57"/>
                    </a:lnTo>
                    <a:lnTo>
                      <a:pt x="9" y="61"/>
                    </a:lnTo>
                    <a:lnTo>
                      <a:pt x="7" y="65"/>
                    </a:lnTo>
                    <a:lnTo>
                      <a:pt x="6" y="68"/>
                    </a:lnTo>
                    <a:lnTo>
                      <a:pt x="4" y="73"/>
                    </a:lnTo>
                    <a:lnTo>
                      <a:pt x="3" y="77"/>
                    </a:lnTo>
                    <a:lnTo>
                      <a:pt x="2" y="81"/>
                    </a:lnTo>
                    <a:lnTo>
                      <a:pt x="1" y="85"/>
                    </a:lnTo>
                    <a:lnTo>
                      <a:pt x="1" y="90"/>
                    </a:lnTo>
                    <a:lnTo>
                      <a:pt x="0" y="94"/>
                    </a:lnTo>
                    <a:lnTo>
                      <a:pt x="1" y="99"/>
                    </a:lnTo>
                    <a:lnTo>
                      <a:pt x="1" y="103"/>
                    </a:lnTo>
                    <a:lnTo>
                      <a:pt x="2" y="108"/>
                    </a:lnTo>
                    <a:lnTo>
                      <a:pt x="4" y="113"/>
                    </a:lnTo>
                    <a:lnTo>
                      <a:pt x="6" y="117"/>
                    </a:lnTo>
                    <a:lnTo>
                      <a:pt x="9" y="122"/>
                    </a:lnTo>
                    <a:lnTo>
                      <a:pt x="12" y="126"/>
                    </a:lnTo>
                    <a:lnTo>
                      <a:pt x="16" y="130"/>
                    </a:lnTo>
                    <a:lnTo>
                      <a:pt x="33" y="114"/>
                    </a:lnTo>
                    <a:lnTo>
                      <a:pt x="30" y="111"/>
                    </a:lnTo>
                    <a:lnTo>
                      <a:pt x="28" y="109"/>
                    </a:lnTo>
                    <a:lnTo>
                      <a:pt x="27" y="106"/>
                    </a:lnTo>
                    <a:lnTo>
                      <a:pt x="26" y="104"/>
                    </a:lnTo>
                    <a:lnTo>
                      <a:pt x="25" y="102"/>
                    </a:lnTo>
                    <a:lnTo>
                      <a:pt x="25" y="99"/>
                    </a:lnTo>
                    <a:lnTo>
                      <a:pt x="24" y="97"/>
                    </a:lnTo>
                    <a:lnTo>
                      <a:pt x="24" y="94"/>
                    </a:lnTo>
                    <a:lnTo>
                      <a:pt x="24" y="92"/>
                    </a:lnTo>
                    <a:lnTo>
                      <a:pt x="25" y="89"/>
                    </a:lnTo>
                    <a:lnTo>
                      <a:pt x="25" y="86"/>
                    </a:lnTo>
                    <a:lnTo>
                      <a:pt x="26" y="83"/>
                    </a:lnTo>
                    <a:lnTo>
                      <a:pt x="27" y="80"/>
                    </a:lnTo>
                    <a:lnTo>
                      <a:pt x="28" y="76"/>
                    </a:lnTo>
                    <a:lnTo>
                      <a:pt x="29" y="73"/>
                    </a:lnTo>
                    <a:lnTo>
                      <a:pt x="31" y="69"/>
                    </a:lnTo>
                    <a:lnTo>
                      <a:pt x="32" y="66"/>
                    </a:lnTo>
                    <a:lnTo>
                      <a:pt x="34" y="62"/>
                    </a:lnTo>
                    <a:lnTo>
                      <a:pt x="35" y="58"/>
                    </a:lnTo>
                    <a:lnTo>
                      <a:pt x="37" y="54"/>
                    </a:lnTo>
                    <a:lnTo>
                      <a:pt x="38" y="50"/>
                    </a:lnTo>
                    <a:lnTo>
                      <a:pt x="40" y="46"/>
                    </a:lnTo>
                    <a:lnTo>
                      <a:pt x="41" y="42"/>
                    </a:lnTo>
                    <a:lnTo>
                      <a:pt x="42" y="37"/>
                    </a:lnTo>
                    <a:lnTo>
                      <a:pt x="43" y="33"/>
                    </a:lnTo>
                    <a:lnTo>
                      <a:pt x="44" y="28"/>
                    </a:lnTo>
                    <a:lnTo>
                      <a:pt x="44" y="24"/>
                    </a:lnTo>
                    <a:lnTo>
                      <a:pt x="45" y="19"/>
                    </a:lnTo>
                    <a:lnTo>
                      <a:pt x="44" y="14"/>
                    </a:lnTo>
                    <a:lnTo>
                      <a:pt x="44" y="9"/>
                    </a:lnTo>
                    <a:lnTo>
                      <a:pt x="42" y="5"/>
                    </a:lnTo>
                    <a:lnTo>
                      <a:pt x="41" y="0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11" name="Freeform 22"/>
              <p:cNvSpPr>
                <a:spLocks/>
              </p:cNvSpPr>
              <p:nvPr/>
            </p:nvSpPr>
            <p:spPr bwMode="auto">
              <a:xfrm>
                <a:off x="4866" y="2470"/>
                <a:ext cx="23" cy="18"/>
              </a:xfrm>
              <a:custGeom>
                <a:avLst/>
                <a:gdLst>
                  <a:gd name="T0" fmla="*/ 4 w 23"/>
                  <a:gd name="T1" fmla="*/ 18 h 18"/>
                  <a:gd name="T2" fmla="*/ 23 w 23"/>
                  <a:gd name="T3" fmla="*/ 5 h 18"/>
                  <a:gd name="T4" fmla="*/ 22 w 23"/>
                  <a:gd name="T5" fmla="*/ 2 h 18"/>
                  <a:gd name="T6" fmla="*/ 20 w 23"/>
                  <a:gd name="T7" fmla="*/ 0 h 18"/>
                  <a:gd name="T8" fmla="*/ 0 w 23"/>
                  <a:gd name="T9" fmla="*/ 13 h 18"/>
                  <a:gd name="T10" fmla="*/ 1 w 23"/>
                  <a:gd name="T11" fmla="*/ 16 h 18"/>
                  <a:gd name="T12" fmla="*/ 4 w 23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18"/>
                  <a:gd name="T23" fmla="*/ 23 w 23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18">
                    <a:moveTo>
                      <a:pt x="4" y="18"/>
                    </a:moveTo>
                    <a:lnTo>
                      <a:pt x="23" y="5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0" y="13"/>
                    </a:lnTo>
                    <a:lnTo>
                      <a:pt x="1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12" name="Freeform 23"/>
              <p:cNvSpPr>
                <a:spLocks/>
              </p:cNvSpPr>
              <p:nvPr/>
            </p:nvSpPr>
            <p:spPr bwMode="auto">
              <a:xfrm>
                <a:off x="4860" y="2597"/>
                <a:ext cx="24" cy="9"/>
              </a:xfrm>
              <a:custGeom>
                <a:avLst/>
                <a:gdLst>
                  <a:gd name="T0" fmla="*/ 0 w 24"/>
                  <a:gd name="T1" fmla="*/ 0 h 9"/>
                  <a:gd name="T2" fmla="*/ 0 w 24"/>
                  <a:gd name="T3" fmla="*/ 1 h 9"/>
                  <a:gd name="T4" fmla="*/ 0 w 24"/>
                  <a:gd name="T5" fmla="*/ 2 h 9"/>
                  <a:gd name="T6" fmla="*/ 0 w 24"/>
                  <a:gd name="T7" fmla="*/ 3 h 9"/>
                  <a:gd name="T8" fmla="*/ 0 w 24"/>
                  <a:gd name="T9" fmla="*/ 4 h 9"/>
                  <a:gd name="T10" fmla="*/ 0 w 24"/>
                  <a:gd name="T11" fmla="*/ 6 h 9"/>
                  <a:gd name="T12" fmla="*/ 0 w 24"/>
                  <a:gd name="T13" fmla="*/ 7 h 9"/>
                  <a:gd name="T14" fmla="*/ 0 w 24"/>
                  <a:gd name="T15" fmla="*/ 8 h 9"/>
                  <a:gd name="T16" fmla="*/ 0 w 24"/>
                  <a:gd name="T17" fmla="*/ 9 h 9"/>
                  <a:gd name="T18" fmla="*/ 24 w 24"/>
                  <a:gd name="T19" fmla="*/ 9 h 9"/>
                  <a:gd name="T20" fmla="*/ 24 w 24"/>
                  <a:gd name="T21" fmla="*/ 8 h 9"/>
                  <a:gd name="T22" fmla="*/ 24 w 24"/>
                  <a:gd name="T23" fmla="*/ 7 h 9"/>
                  <a:gd name="T24" fmla="*/ 24 w 24"/>
                  <a:gd name="T25" fmla="*/ 6 h 9"/>
                  <a:gd name="T26" fmla="*/ 24 w 24"/>
                  <a:gd name="T27" fmla="*/ 4 h 9"/>
                  <a:gd name="T28" fmla="*/ 24 w 24"/>
                  <a:gd name="T29" fmla="*/ 3 h 9"/>
                  <a:gd name="T30" fmla="*/ 24 w 24"/>
                  <a:gd name="T31" fmla="*/ 2 h 9"/>
                  <a:gd name="T32" fmla="*/ 24 w 24"/>
                  <a:gd name="T33" fmla="*/ 1 h 9"/>
                  <a:gd name="T34" fmla="*/ 24 w 24"/>
                  <a:gd name="T35" fmla="*/ 0 h 9"/>
                  <a:gd name="T36" fmla="*/ 0 w 24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"/>
                  <a:gd name="T58" fmla="*/ 0 h 9"/>
                  <a:gd name="T59" fmla="*/ 24 w 24"/>
                  <a:gd name="T60" fmla="*/ 9 h 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" h="9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24" y="9"/>
                    </a:lnTo>
                    <a:lnTo>
                      <a:pt x="24" y="8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13" name="Freeform 24"/>
              <p:cNvSpPr>
                <a:spLocks/>
              </p:cNvSpPr>
              <p:nvPr/>
            </p:nvSpPr>
            <p:spPr bwMode="auto">
              <a:xfrm>
                <a:off x="4860" y="2589"/>
                <a:ext cx="24" cy="16"/>
              </a:xfrm>
              <a:custGeom>
                <a:avLst/>
                <a:gdLst>
                  <a:gd name="T0" fmla="*/ 4 w 24"/>
                  <a:gd name="T1" fmla="*/ 16 h 16"/>
                  <a:gd name="T2" fmla="*/ 24 w 24"/>
                  <a:gd name="T3" fmla="*/ 8 h 16"/>
                  <a:gd name="T4" fmla="*/ 24 w 24"/>
                  <a:gd name="T5" fmla="*/ 3 h 16"/>
                  <a:gd name="T6" fmla="*/ 21 w 24"/>
                  <a:gd name="T7" fmla="*/ 0 h 16"/>
                  <a:gd name="T8" fmla="*/ 0 w 24"/>
                  <a:gd name="T9" fmla="*/ 8 h 16"/>
                  <a:gd name="T10" fmla="*/ 0 w 24"/>
                  <a:gd name="T11" fmla="*/ 13 h 16"/>
                  <a:gd name="T12" fmla="*/ 4 w 24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6"/>
                  <a:gd name="T23" fmla="*/ 24 w 24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6">
                    <a:moveTo>
                      <a:pt x="4" y="16"/>
                    </a:moveTo>
                    <a:lnTo>
                      <a:pt x="24" y="8"/>
                    </a:lnTo>
                    <a:lnTo>
                      <a:pt x="24" y="3"/>
                    </a:lnTo>
                    <a:lnTo>
                      <a:pt x="21" y="0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14" name="Freeform 25"/>
              <p:cNvSpPr>
                <a:spLocks/>
              </p:cNvSpPr>
              <p:nvPr/>
            </p:nvSpPr>
            <p:spPr bwMode="auto">
              <a:xfrm>
                <a:off x="4794" y="2512"/>
                <a:ext cx="40" cy="50"/>
              </a:xfrm>
              <a:custGeom>
                <a:avLst/>
                <a:gdLst>
                  <a:gd name="T0" fmla="*/ 19 w 40"/>
                  <a:gd name="T1" fmla="*/ 1 h 50"/>
                  <a:gd name="T2" fmla="*/ 13 w 40"/>
                  <a:gd name="T3" fmla="*/ 3 h 50"/>
                  <a:gd name="T4" fmla="*/ 8 w 40"/>
                  <a:gd name="T5" fmla="*/ 5 h 50"/>
                  <a:gd name="T6" fmla="*/ 3 w 40"/>
                  <a:gd name="T7" fmla="*/ 10 h 50"/>
                  <a:gd name="T8" fmla="*/ 0 w 40"/>
                  <a:gd name="T9" fmla="*/ 17 h 50"/>
                  <a:gd name="T10" fmla="*/ 0 w 40"/>
                  <a:gd name="T11" fmla="*/ 23 h 50"/>
                  <a:gd name="T12" fmla="*/ 2 w 40"/>
                  <a:gd name="T13" fmla="*/ 28 h 50"/>
                  <a:gd name="T14" fmla="*/ 4 w 40"/>
                  <a:gd name="T15" fmla="*/ 32 h 50"/>
                  <a:gd name="T16" fmla="*/ 6 w 40"/>
                  <a:gd name="T17" fmla="*/ 35 h 50"/>
                  <a:gd name="T18" fmla="*/ 8 w 40"/>
                  <a:gd name="T19" fmla="*/ 38 h 50"/>
                  <a:gd name="T20" fmla="*/ 11 w 40"/>
                  <a:gd name="T21" fmla="*/ 41 h 50"/>
                  <a:gd name="T22" fmla="*/ 12 w 40"/>
                  <a:gd name="T23" fmla="*/ 44 h 50"/>
                  <a:gd name="T24" fmla="*/ 14 w 40"/>
                  <a:gd name="T25" fmla="*/ 46 h 50"/>
                  <a:gd name="T26" fmla="*/ 15 w 40"/>
                  <a:gd name="T27" fmla="*/ 48 h 50"/>
                  <a:gd name="T28" fmla="*/ 16 w 40"/>
                  <a:gd name="T29" fmla="*/ 49 h 50"/>
                  <a:gd name="T30" fmla="*/ 16 w 40"/>
                  <a:gd name="T31" fmla="*/ 50 h 50"/>
                  <a:gd name="T32" fmla="*/ 40 w 40"/>
                  <a:gd name="T33" fmla="*/ 46 h 50"/>
                  <a:gd name="T34" fmla="*/ 38 w 40"/>
                  <a:gd name="T35" fmla="*/ 41 h 50"/>
                  <a:gd name="T36" fmla="*/ 36 w 40"/>
                  <a:gd name="T37" fmla="*/ 37 h 50"/>
                  <a:gd name="T38" fmla="*/ 34 w 40"/>
                  <a:gd name="T39" fmla="*/ 33 h 50"/>
                  <a:gd name="T40" fmla="*/ 31 w 40"/>
                  <a:gd name="T41" fmla="*/ 30 h 50"/>
                  <a:gd name="T42" fmla="*/ 29 w 40"/>
                  <a:gd name="T43" fmla="*/ 26 h 50"/>
                  <a:gd name="T44" fmla="*/ 27 w 40"/>
                  <a:gd name="T45" fmla="*/ 24 h 50"/>
                  <a:gd name="T46" fmla="*/ 25 w 40"/>
                  <a:gd name="T47" fmla="*/ 21 h 50"/>
                  <a:gd name="T48" fmla="*/ 24 w 40"/>
                  <a:gd name="T49" fmla="*/ 20 h 50"/>
                  <a:gd name="T50" fmla="*/ 24 w 40"/>
                  <a:gd name="T51" fmla="*/ 19 h 50"/>
                  <a:gd name="T52" fmla="*/ 24 w 40"/>
                  <a:gd name="T53" fmla="*/ 19 h 50"/>
                  <a:gd name="T54" fmla="*/ 23 w 40"/>
                  <a:gd name="T55" fmla="*/ 21 h 50"/>
                  <a:gd name="T56" fmla="*/ 22 w 40"/>
                  <a:gd name="T57" fmla="*/ 24 h 50"/>
                  <a:gd name="T58" fmla="*/ 21 w 40"/>
                  <a:gd name="T59" fmla="*/ 25 h 50"/>
                  <a:gd name="T60" fmla="*/ 23 w 40"/>
                  <a:gd name="T61" fmla="*/ 24 h 50"/>
                  <a:gd name="T62" fmla="*/ 27 w 40"/>
                  <a:gd name="T63" fmla="*/ 23 h 5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0"/>
                  <a:gd name="T97" fmla="*/ 0 h 50"/>
                  <a:gd name="T98" fmla="*/ 40 w 40"/>
                  <a:gd name="T99" fmla="*/ 50 h 5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0" h="50">
                    <a:moveTo>
                      <a:pt x="22" y="0"/>
                    </a:moveTo>
                    <a:lnTo>
                      <a:pt x="19" y="1"/>
                    </a:lnTo>
                    <a:lnTo>
                      <a:pt x="16" y="1"/>
                    </a:lnTo>
                    <a:lnTo>
                      <a:pt x="13" y="3"/>
                    </a:lnTo>
                    <a:lnTo>
                      <a:pt x="10" y="4"/>
                    </a:lnTo>
                    <a:lnTo>
                      <a:pt x="8" y="5"/>
                    </a:lnTo>
                    <a:lnTo>
                      <a:pt x="5" y="7"/>
                    </a:lnTo>
                    <a:lnTo>
                      <a:pt x="3" y="10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1" y="26"/>
                    </a:lnTo>
                    <a:lnTo>
                      <a:pt x="2" y="28"/>
                    </a:lnTo>
                    <a:lnTo>
                      <a:pt x="3" y="30"/>
                    </a:lnTo>
                    <a:lnTo>
                      <a:pt x="4" y="32"/>
                    </a:lnTo>
                    <a:lnTo>
                      <a:pt x="5" y="34"/>
                    </a:lnTo>
                    <a:lnTo>
                      <a:pt x="6" y="35"/>
                    </a:lnTo>
                    <a:lnTo>
                      <a:pt x="7" y="37"/>
                    </a:lnTo>
                    <a:lnTo>
                      <a:pt x="8" y="38"/>
                    </a:lnTo>
                    <a:lnTo>
                      <a:pt x="10" y="40"/>
                    </a:lnTo>
                    <a:lnTo>
                      <a:pt x="11" y="41"/>
                    </a:lnTo>
                    <a:lnTo>
                      <a:pt x="12" y="43"/>
                    </a:lnTo>
                    <a:lnTo>
                      <a:pt x="12" y="44"/>
                    </a:lnTo>
                    <a:lnTo>
                      <a:pt x="13" y="45"/>
                    </a:lnTo>
                    <a:lnTo>
                      <a:pt x="14" y="46"/>
                    </a:lnTo>
                    <a:lnTo>
                      <a:pt x="15" y="47"/>
                    </a:lnTo>
                    <a:lnTo>
                      <a:pt x="15" y="48"/>
                    </a:lnTo>
                    <a:lnTo>
                      <a:pt x="16" y="49"/>
                    </a:lnTo>
                    <a:lnTo>
                      <a:pt x="16" y="50"/>
                    </a:lnTo>
                    <a:lnTo>
                      <a:pt x="40" y="48"/>
                    </a:lnTo>
                    <a:lnTo>
                      <a:pt x="40" y="46"/>
                    </a:lnTo>
                    <a:lnTo>
                      <a:pt x="39" y="43"/>
                    </a:lnTo>
                    <a:lnTo>
                      <a:pt x="38" y="41"/>
                    </a:lnTo>
                    <a:lnTo>
                      <a:pt x="37" y="39"/>
                    </a:lnTo>
                    <a:lnTo>
                      <a:pt x="36" y="37"/>
                    </a:lnTo>
                    <a:lnTo>
                      <a:pt x="35" y="35"/>
                    </a:lnTo>
                    <a:lnTo>
                      <a:pt x="34" y="33"/>
                    </a:lnTo>
                    <a:lnTo>
                      <a:pt x="33" y="31"/>
                    </a:lnTo>
                    <a:lnTo>
                      <a:pt x="31" y="30"/>
                    </a:lnTo>
                    <a:lnTo>
                      <a:pt x="30" y="28"/>
                    </a:lnTo>
                    <a:lnTo>
                      <a:pt x="29" y="26"/>
                    </a:lnTo>
                    <a:lnTo>
                      <a:pt x="28" y="25"/>
                    </a:lnTo>
                    <a:lnTo>
                      <a:pt x="27" y="24"/>
                    </a:lnTo>
                    <a:lnTo>
                      <a:pt x="26" y="23"/>
                    </a:lnTo>
                    <a:lnTo>
                      <a:pt x="25" y="21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4" y="19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4" y="20"/>
                    </a:lnTo>
                    <a:lnTo>
                      <a:pt x="23" y="21"/>
                    </a:lnTo>
                    <a:lnTo>
                      <a:pt x="23" y="22"/>
                    </a:lnTo>
                    <a:lnTo>
                      <a:pt x="22" y="24"/>
                    </a:lnTo>
                    <a:lnTo>
                      <a:pt x="21" y="25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7" y="2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15" name="Freeform 26"/>
              <p:cNvSpPr>
                <a:spLocks/>
              </p:cNvSpPr>
              <p:nvPr/>
            </p:nvSpPr>
            <p:spPr bwMode="auto">
              <a:xfrm>
                <a:off x="4809" y="2558"/>
                <a:ext cx="28" cy="54"/>
              </a:xfrm>
              <a:custGeom>
                <a:avLst/>
                <a:gdLst>
                  <a:gd name="T0" fmla="*/ 2 w 28"/>
                  <a:gd name="T1" fmla="*/ 8 h 54"/>
                  <a:gd name="T2" fmla="*/ 3 w 28"/>
                  <a:gd name="T3" fmla="*/ 11 h 54"/>
                  <a:gd name="T4" fmla="*/ 3 w 28"/>
                  <a:gd name="T5" fmla="*/ 13 h 54"/>
                  <a:gd name="T6" fmla="*/ 4 w 28"/>
                  <a:gd name="T7" fmla="*/ 15 h 54"/>
                  <a:gd name="T8" fmla="*/ 4 w 28"/>
                  <a:gd name="T9" fmla="*/ 18 h 54"/>
                  <a:gd name="T10" fmla="*/ 4 w 28"/>
                  <a:gd name="T11" fmla="*/ 20 h 54"/>
                  <a:gd name="T12" fmla="*/ 4 w 28"/>
                  <a:gd name="T13" fmla="*/ 23 h 54"/>
                  <a:gd name="T14" fmla="*/ 4 w 28"/>
                  <a:gd name="T15" fmla="*/ 26 h 54"/>
                  <a:gd name="T16" fmla="*/ 4 w 28"/>
                  <a:gd name="T17" fmla="*/ 28 h 54"/>
                  <a:gd name="T18" fmla="*/ 3 w 28"/>
                  <a:gd name="T19" fmla="*/ 31 h 54"/>
                  <a:gd name="T20" fmla="*/ 3 w 28"/>
                  <a:gd name="T21" fmla="*/ 34 h 54"/>
                  <a:gd name="T22" fmla="*/ 2 w 28"/>
                  <a:gd name="T23" fmla="*/ 37 h 54"/>
                  <a:gd name="T24" fmla="*/ 2 w 28"/>
                  <a:gd name="T25" fmla="*/ 39 h 54"/>
                  <a:gd name="T26" fmla="*/ 1 w 28"/>
                  <a:gd name="T27" fmla="*/ 42 h 54"/>
                  <a:gd name="T28" fmla="*/ 1 w 28"/>
                  <a:gd name="T29" fmla="*/ 45 h 54"/>
                  <a:gd name="T30" fmla="*/ 0 w 28"/>
                  <a:gd name="T31" fmla="*/ 47 h 54"/>
                  <a:gd name="T32" fmla="*/ 23 w 28"/>
                  <a:gd name="T33" fmla="*/ 54 h 54"/>
                  <a:gd name="T34" fmla="*/ 24 w 28"/>
                  <a:gd name="T35" fmla="*/ 52 h 54"/>
                  <a:gd name="T36" fmla="*/ 24 w 28"/>
                  <a:gd name="T37" fmla="*/ 49 h 54"/>
                  <a:gd name="T38" fmla="*/ 25 w 28"/>
                  <a:gd name="T39" fmla="*/ 46 h 54"/>
                  <a:gd name="T40" fmla="*/ 25 w 28"/>
                  <a:gd name="T41" fmla="*/ 42 h 54"/>
                  <a:gd name="T42" fmla="*/ 26 w 28"/>
                  <a:gd name="T43" fmla="*/ 39 h 54"/>
                  <a:gd name="T44" fmla="*/ 26 w 28"/>
                  <a:gd name="T45" fmla="*/ 36 h 54"/>
                  <a:gd name="T46" fmla="*/ 27 w 28"/>
                  <a:gd name="T47" fmla="*/ 32 h 54"/>
                  <a:gd name="T48" fmla="*/ 27 w 28"/>
                  <a:gd name="T49" fmla="*/ 29 h 54"/>
                  <a:gd name="T50" fmla="*/ 28 w 28"/>
                  <a:gd name="T51" fmla="*/ 25 h 54"/>
                  <a:gd name="T52" fmla="*/ 28 w 28"/>
                  <a:gd name="T53" fmla="*/ 22 h 54"/>
                  <a:gd name="T54" fmla="*/ 28 w 28"/>
                  <a:gd name="T55" fmla="*/ 18 h 54"/>
                  <a:gd name="T56" fmla="*/ 27 w 28"/>
                  <a:gd name="T57" fmla="*/ 15 h 54"/>
                  <a:gd name="T58" fmla="*/ 27 w 28"/>
                  <a:gd name="T59" fmla="*/ 11 h 54"/>
                  <a:gd name="T60" fmla="*/ 26 w 28"/>
                  <a:gd name="T61" fmla="*/ 7 h 54"/>
                  <a:gd name="T62" fmla="*/ 25 w 28"/>
                  <a:gd name="T63" fmla="*/ 3 h 54"/>
                  <a:gd name="T64" fmla="*/ 24 w 28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"/>
                  <a:gd name="T100" fmla="*/ 0 h 54"/>
                  <a:gd name="T101" fmla="*/ 28 w 28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" h="54">
                    <a:moveTo>
                      <a:pt x="2" y="7"/>
                    </a:moveTo>
                    <a:lnTo>
                      <a:pt x="2" y="8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4" y="15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4" y="22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4" y="26"/>
                    </a:lnTo>
                    <a:lnTo>
                      <a:pt x="4" y="27"/>
                    </a:lnTo>
                    <a:lnTo>
                      <a:pt x="4" y="28"/>
                    </a:lnTo>
                    <a:lnTo>
                      <a:pt x="3" y="30"/>
                    </a:lnTo>
                    <a:lnTo>
                      <a:pt x="3" y="31"/>
                    </a:lnTo>
                    <a:lnTo>
                      <a:pt x="3" y="33"/>
                    </a:lnTo>
                    <a:lnTo>
                      <a:pt x="3" y="34"/>
                    </a:lnTo>
                    <a:lnTo>
                      <a:pt x="2" y="35"/>
                    </a:lnTo>
                    <a:lnTo>
                      <a:pt x="2" y="37"/>
                    </a:lnTo>
                    <a:lnTo>
                      <a:pt x="2" y="38"/>
                    </a:lnTo>
                    <a:lnTo>
                      <a:pt x="2" y="39"/>
                    </a:lnTo>
                    <a:lnTo>
                      <a:pt x="2" y="41"/>
                    </a:lnTo>
                    <a:lnTo>
                      <a:pt x="1" y="42"/>
                    </a:lnTo>
                    <a:lnTo>
                      <a:pt x="1" y="43"/>
                    </a:lnTo>
                    <a:lnTo>
                      <a:pt x="1" y="45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23" y="54"/>
                    </a:lnTo>
                    <a:lnTo>
                      <a:pt x="23" y="53"/>
                    </a:lnTo>
                    <a:lnTo>
                      <a:pt x="24" y="52"/>
                    </a:lnTo>
                    <a:lnTo>
                      <a:pt x="24" y="50"/>
                    </a:lnTo>
                    <a:lnTo>
                      <a:pt x="24" y="49"/>
                    </a:lnTo>
                    <a:lnTo>
                      <a:pt x="24" y="47"/>
                    </a:lnTo>
                    <a:lnTo>
                      <a:pt x="25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6" y="41"/>
                    </a:lnTo>
                    <a:lnTo>
                      <a:pt x="26" y="39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7" y="34"/>
                    </a:lnTo>
                    <a:lnTo>
                      <a:pt x="27" y="32"/>
                    </a:lnTo>
                    <a:lnTo>
                      <a:pt x="27" y="31"/>
                    </a:lnTo>
                    <a:lnTo>
                      <a:pt x="27" y="29"/>
                    </a:lnTo>
                    <a:lnTo>
                      <a:pt x="27" y="27"/>
                    </a:lnTo>
                    <a:lnTo>
                      <a:pt x="28" y="25"/>
                    </a:lnTo>
                    <a:lnTo>
                      <a:pt x="28" y="24"/>
                    </a:lnTo>
                    <a:lnTo>
                      <a:pt x="28" y="22"/>
                    </a:lnTo>
                    <a:lnTo>
                      <a:pt x="28" y="20"/>
                    </a:lnTo>
                    <a:lnTo>
                      <a:pt x="28" y="18"/>
                    </a:lnTo>
                    <a:lnTo>
                      <a:pt x="27" y="16"/>
                    </a:lnTo>
                    <a:lnTo>
                      <a:pt x="27" y="15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5" y="3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16" name="Freeform 27"/>
              <p:cNvSpPr>
                <a:spLocks/>
              </p:cNvSpPr>
              <p:nvPr/>
            </p:nvSpPr>
            <p:spPr bwMode="auto">
              <a:xfrm>
                <a:off x="4810" y="2558"/>
                <a:ext cx="24" cy="7"/>
              </a:xfrm>
              <a:custGeom>
                <a:avLst/>
                <a:gdLst>
                  <a:gd name="T0" fmla="*/ 0 w 24"/>
                  <a:gd name="T1" fmla="*/ 4 h 7"/>
                  <a:gd name="T2" fmla="*/ 23 w 24"/>
                  <a:gd name="T3" fmla="*/ 0 h 7"/>
                  <a:gd name="T4" fmla="*/ 24 w 24"/>
                  <a:gd name="T5" fmla="*/ 1 h 7"/>
                  <a:gd name="T6" fmla="*/ 24 w 24"/>
                  <a:gd name="T7" fmla="*/ 2 h 7"/>
                  <a:gd name="T8" fmla="*/ 1 w 24"/>
                  <a:gd name="T9" fmla="*/ 7 h 7"/>
                  <a:gd name="T10" fmla="*/ 0 w 24"/>
                  <a:gd name="T11" fmla="*/ 5 h 7"/>
                  <a:gd name="T12" fmla="*/ 0 w 24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7"/>
                  <a:gd name="T23" fmla="*/ 24 w 2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7">
                    <a:moveTo>
                      <a:pt x="0" y="4"/>
                    </a:moveTo>
                    <a:lnTo>
                      <a:pt x="23" y="0"/>
                    </a:lnTo>
                    <a:lnTo>
                      <a:pt x="24" y="1"/>
                    </a:lnTo>
                    <a:lnTo>
                      <a:pt x="24" y="2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17" name="Freeform 28"/>
              <p:cNvSpPr>
                <a:spLocks/>
              </p:cNvSpPr>
              <p:nvPr/>
            </p:nvSpPr>
            <p:spPr bwMode="auto">
              <a:xfrm>
                <a:off x="4854" y="2306"/>
                <a:ext cx="34" cy="68"/>
              </a:xfrm>
              <a:custGeom>
                <a:avLst/>
                <a:gdLst>
                  <a:gd name="T0" fmla="*/ 20 w 34"/>
                  <a:gd name="T1" fmla="*/ 1 h 68"/>
                  <a:gd name="T2" fmla="*/ 13 w 34"/>
                  <a:gd name="T3" fmla="*/ 4 h 68"/>
                  <a:gd name="T4" fmla="*/ 8 w 34"/>
                  <a:gd name="T5" fmla="*/ 8 h 68"/>
                  <a:gd name="T6" fmla="*/ 4 w 34"/>
                  <a:gd name="T7" fmla="*/ 13 h 68"/>
                  <a:gd name="T8" fmla="*/ 1 w 34"/>
                  <a:gd name="T9" fmla="*/ 19 h 68"/>
                  <a:gd name="T10" fmla="*/ 1 w 34"/>
                  <a:gd name="T11" fmla="*/ 25 h 68"/>
                  <a:gd name="T12" fmla="*/ 1 w 34"/>
                  <a:gd name="T13" fmla="*/ 30 h 68"/>
                  <a:gd name="T14" fmla="*/ 1 w 34"/>
                  <a:gd name="T15" fmla="*/ 36 h 68"/>
                  <a:gd name="T16" fmla="*/ 3 w 34"/>
                  <a:gd name="T17" fmla="*/ 41 h 68"/>
                  <a:gd name="T18" fmla="*/ 4 w 34"/>
                  <a:gd name="T19" fmla="*/ 45 h 68"/>
                  <a:gd name="T20" fmla="*/ 5 w 34"/>
                  <a:gd name="T21" fmla="*/ 50 h 68"/>
                  <a:gd name="T22" fmla="*/ 7 w 34"/>
                  <a:gd name="T23" fmla="*/ 54 h 68"/>
                  <a:gd name="T24" fmla="*/ 8 w 34"/>
                  <a:gd name="T25" fmla="*/ 58 h 68"/>
                  <a:gd name="T26" fmla="*/ 9 w 34"/>
                  <a:gd name="T27" fmla="*/ 62 h 68"/>
                  <a:gd name="T28" fmla="*/ 10 w 34"/>
                  <a:gd name="T29" fmla="*/ 64 h 68"/>
                  <a:gd name="T30" fmla="*/ 10 w 34"/>
                  <a:gd name="T31" fmla="*/ 66 h 68"/>
                  <a:gd name="T32" fmla="*/ 34 w 34"/>
                  <a:gd name="T33" fmla="*/ 67 h 68"/>
                  <a:gd name="T34" fmla="*/ 33 w 34"/>
                  <a:gd name="T35" fmla="*/ 62 h 68"/>
                  <a:gd name="T36" fmla="*/ 32 w 34"/>
                  <a:gd name="T37" fmla="*/ 58 h 68"/>
                  <a:gd name="T38" fmla="*/ 31 w 34"/>
                  <a:gd name="T39" fmla="*/ 53 h 68"/>
                  <a:gd name="T40" fmla="*/ 30 w 34"/>
                  <a:gd name="T41" fmla="*/ 49 h 68"/>
                  <a:gd name="T42" fmla="*/ 29 w 34"/>
                  <a:gd name="T43" fmla="*/ 45 h 68"/>
                  <a:gd name="T44" fmla="*/ 27 w 34"/>
                  <a:gd name="T45" fmla="*/ 41 h 68"/>
                  <a:gd name="T46" fmla="*/ 26 w 34"/>
                  <a:gd name="T47" fmla="*/ 36 h 68"/>
                  <a:gd name="T48" fmla="*/ 25 w 34"/>
                  <a:gd name="T49" fmla="*/ 33 h 68"/>
                  <a:gd name="T50" fmla="*/ 24 w 34"/>
                  <a:gd name="T51" fmla="*/ 30 h 68"/>
                  <a:gd name="T52" fmla="*/ 24 w 34"/>
                  <a:gd name="T53" fmla="*/ 27 h 68"/>
                  <a:gd name="T54" fmla="*/ 24 w 34"/>
                  <a:gd name="T55" fmla="*/ 25 h 68"/>
                  <a:gd name="T56" fmla="*/ 25 w 34"/>
                  <a:gd name="T57" fmla="*/ 25 h 68"/>
                  <a:gd name="T58" fmla="*/ 25 w 34"/>
                  <a:gd name="T59" fmla="*/ 24 h 68"/>
                  <a:gd name="T60" fmla="*/ 27 w 34"/>
                  <a:gd name="T61" fmla="*/ 24 h 68"/>
                  <a:gd name="T62" fmla="*/ 23 w 34"/>
                  <a:gd name="T63" fmla="*/ 0 h 6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"/>
                  <a:gd name="T97" fmla="*/ 0 h 68"/>
                  <a:gd name="T98" fmla="*/ 34 w 34"/>
                  <a:gd name="T99" fmla="*/ 68 h 6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" h="68">
                    <a:moveTo>
                      <a:pt x="23" y="0"/>
                    </a:moveTo>
                    <a:lnTo>
                      <a:pt x="20" y="1"/>
                    </a:lnTo>
                    <a:lnTo>
                      <a:pt x="16" y="2"/>
                    </a:lnTo>
                    <a:lnTo>
                      <a:pt x="13" y="4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6"/>
                    </a:lnTo>
                    <a:lnTo>
                      <a:pt x="1" y="19"/>
                    </a:lnTo>
                    <a:lnTo>
                      <a:pt x="1" y="22"/>
                    </a:lnTo>
                    <a:lnTo>
                      <a:pt x="1" y="25"/>
                    </a:lnTo>
                    <a:lnTo>
                      <a:pt x="0" y="28"/>
                    </a:lnTo>
                    <a:lnTo>
                      <a:pt x="1" y="30"/>
                    </a:lnTo>
                    <a:lnTo>
                      <a:pt x="1" y="33"/>
                    </a:lnTo>
                    <a:lnTo>
                      <a:pt x="1" y="36"/>
                    </a:lnTo>
                    <a:lnTo>
                      <a:pt x="2" y="38"/>
                    </a:lnTo>
                    <a:lnTo>
                      <a:pt x="3" y="41"/>
                    </a:lnTo>
                    <a:lnTo>
                      <a:pt x="3" y="43"/>
                    </a:lnTo>
                    <a:lnTo>
                      <a:pt x="4" y="45"/>
                    </a:lnTo>
                    <a:lnTo>
                      <a:pt x="5" y="48"/>
                    </a:lnTo>
                    <a:lnTo>
                      <a:pt x="5" y="50"/>
                    </a:lnTo>
                    <a:lnTo>
                      <a:pt x="6" y="52"/>
                    </a:lnTo>
                    <a:lnTo>
                      <a:pt x="7" y="54"/>
                    </a:lnTo>
                    <a:lnTo>
                      <a:pt x="7" y="56"/>
                    </a:lnTo>
                    <a:lnTo>
                      <a:pt x="8" y="58"/>
                    </a:lnTo>
                    <a:lnTo>
                      <a:pt x="8" y="60"/>
                    </a:lnTo>
                    <a:lnTo>
                      <a:pt x="9" y="62"/>
                    </a:lnTo>
                    <a:lnTo>
                      <a:pt x="9" y="63"/>
                    </a:lnTo>
                    <a:lnTo>
                      <a:pt x="10" y="64"/>
                    </a:lnTo>
                    <a:lnTo>
                      <a:pt x="10" y="66"/>
                    </a:lnTo>
                    <a:lnTo>
                      <a:pt x="10" y="68"/>
                    </a:lnTo>
                    <a:lnTo>
                      <a:pt x="34" y="67"/>
                    </a:lnTo>
                    <a:lnTo>
                      <a:pt x="34" y="65"/>
                    </a:lnTo>
                    <a:lnTo>
                      <a:pt x="33" y="62"/>
                    </a:lnTo>
                    <a:lnTo>
                      <a:pt x="33" y="60"/>
                    </a:lnTo>
                    <a:lnTo>
                      <a:pt x="32" y="58"/>
                    </a:lnTo>
                    <a:lnTo>
                      <a:pt x="32" y="55"/>
                    </a:lnTo>
                    <a:lnTo>
                      <a:pt x="31" y="53"/>
                    </a:lnTo>
                    <a:lnTo>
                      <a:pt x="31" y="51"/>
                    </a:lnTo>
                    <a:lnTo>
                      <a:pt x="30" y="49"/>
                    </a:lnTo>
                    <a:lnTo>
                      <a:pt x="29" y="47"/>
                    </a:lnTo>
                    <a:lnTo>
                      <a:pt x="29" y="45"/>
                    </a:lnTo>
                    <a:lnTo>
                      <a:pt x="28" y="43"/>
                    </a:lnTo>
                    <a:lnTo>
                      <a:pt x="27" y="41"/>
                    </a:lnTo>
                    <a:lnTo>
                      <a:pt x="27" y="38"/>
                    </a:lnTo>
                    <a:lnTo>
                      <a:pt x="26" y="36"/>
                    </a:lnTo>
                    <a:lnTo>
                      <a:pt x="26" y="35"/>
                    </a:lnTo>
                    <a:lnTo>
                      <a:pt x="25" y="33"/>
                    </a:lnTo>
                    <a:lnTo>
                      <a:pt x="25" y="31"/>
                    </a:lnTo>
                    <a:lnTo>
                      <a:pt x="24" y="30"/>
                    </a:lnTo>
                    <a:lnTo>
                      <a:pt x="24" y="28"/>
                    </a:lnTo>
                    <a:lnTo>
                      <a:pt x="24" y="27"/>
                    </a:lnTo>
                    <a:lnTo>
                      <a:pt x="24" y="26"/>
                    </a:lnTo>
                    <a:lnTo>
                      <a:pt x="24" y="25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6" y="24"/>
                    </a:lnTo>
                    <a:lnTo>
                      <a:pt x="27" y="24"/>
                    </a:lnTo>
                    <a:lnTo>
                      <a:pt x="28" y="2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18" name="Freeform 29"/>
              <p:cNvSpPr>
                <a:spLocks/>
              </p:cNvSpPr>
              <p:nvPr/>
            </p:nvSpPr>
            <p:spPr bwMode="auto">
              <a:xfrm>
                <a:off x="4859" y="2373"/>
                <a:ext cx="29" cy="24"/>
              </a:xfrm>
              <a:custGeom>
                <a:avLst/>
                <a:gdLst>
                  <a:gd name="T0" fmla="*/ 5 w 29"/>
                  <a:gd name="T1" fmla="*/ 1 h 24"/>
                  <a:gd name="T2" fmla="*/ 5 w 29"/>
                  <a:gd name="T3" fmla="*/ 2 h 24"/>
                  <a:gd name="T4" fmla="*/ 5 w 29"/>
                  <a:gd name="T5" fmla="*/ 4 h 24"/>
                  <a:gd name="T6" fmla="*/ 5 w 29"/>
                  <a:gd name="T7" fmla="*/ 4 h 24"/>
                  <a:gd name="T8" fmla="*/ 5 w 29"/>
                  <a:gd name="T9" fmla="*/ 5 h 24"/>
                  <a:gd name="T10" fmla="*/ 5 w 29"/>
                  <a:gd name="T11" fmla="*/ 6 h 24"/>
                  <a:gd name="T12" fmla="*/ 5 w 29"/>
                  <a:gd name="T13" fmla="*/ 6 h 24"/>
                  <a:gd name="T14" fmla="*/ 5 w 29"/>
                  <a:gd name="T15" fmla="*/ 6 h 24"/>
                  <a:gd name="T16" fmla="*/ 5 w 29"/>
                  <a:gd name="T17" fmla="*/ 5 h 24"/>
                  <a:gd name="T18" fmla="*/ 6 w 29"/>
                  <a:gd name="T19" fmla="*/ 4 h 24"/>
                  <a:gd name="T20" fmla="*/ 8 w 29"/>
                  <a:gd name="T21" fmla="*/ 2 h 24"/>
                  <a:gd name="T22" fmla="*/ 10 w 29"/>
                  <a:gd name="T23" fmla="*/ 1 h 24"/>
                  <a:gd name="T24" fmla="*/ 12 w 29"/>
                  <a:gd name="T25" fmla="*/ 1 h 24"/>
                  <a:gd name="T26" fmla="*/ 13 w 29"/>
                  <a:gd name="T27" fmla="*/ 1 h 24"/>
                  <a:gd name="T28" fmla="*/ 6 w 29"/>
                  <a:gd name="T29" fmla="*/ 8 h 24"/>
                  <a:gd name="T30" fmla="*/ 23 w 29"/>
                  <a:gd name="T31" fmla="*/ 12 h 24"/>
                  <a:gd name="T32" fmla="*/ 10 w 29"/>
                  <a:gd name="T33" fmla="*/ 24 h 24"/>
                  <a:gd name="T34" fmla="*/ 13 w 29"/>
                  <a:gd name="T35" fmla="*/ 24 h 24"/>
                  <a:gd name="T36" fmla="*/ 17 w 29"/>
                  <a:gd name="T37" fmla="*/ 24 h 24"/>
                  <a:gd name="T38" fmla="*/ 21 w 29"/>
                  <a:gd name="T39" fmla="*/ 22 h 24"/>
                  <a:gd name="T40" fmla="*/ 24 w 29"/>
                  <a:gd name="T41" fmla="*/ 20 h 24"/>
                  <a:gd name="T42" fmla="*/ 26 w 29"/>
                  <a:gd name="T43" fmla="*/ 17 h 24"/>
                  <a:gd name="T44" fmla="*/ 27 w 29"/>
                  <a:gd name="T45" fmla="*/ 14 h 24"/>
                  <a:gd name="T46" fmla="*/ 28 w 29"/>
                  <a:gd name="T47" fmla="*/ 12 h 24"/>
                  <a:gd name="T48" fmla="*/ 29 w 29"/>
                  <a:gd name="T49" fmla="*/ 10 h 24"/>
                  <a:gd name="T50" fmla="*/ 29 w 29"/>
                  <a:gd name="T51" fmla="*/ 8 h 24"/>
                  <a:gd name="T52" fmla="*/ 29 w 29"/>
                  <a:gd name="T53" fmla="*/ 6 h 24"/>
                  <a:gd name="T54" fmla="*/ 29 w 29"/>
                  <a:gd name="T55" fmla="*/ 4 h 24"/>
                  <a:gd name="T56" fmla="*/ 29 w 29"/>
                  <a:gd name="T57" fmla="*/ 3 h 24"/>
                  <a:gd name="T58" fmla="*/ 29 w 29"/>
                  <a:gd name="T59" fmla="*/ 2 h 24"/>
                  <a:gd name="T60" fmla="*/ 29 w 29"/>
                  <a:gd name="T61" fmla="*/ 1 h 24"/>
                  <a:gd name="T62" fmla="*/ 29 w 29"/>
                  <a:gd name="T63" fmla="*/ 0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"/>
                  <a:gd name="T97" fmla="*/ 0 h 24"/>
                  <a:gd name="T98" fmla="*/ 29 w 29"/>
                  <a:gd name="T99" fmla="*/ 24 h 2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" h="24">
                    <a:moveTo>
                      <a:pt x="5" y="0"/>
                    </a:moveTo>
                    <a:lnTo>
                      <a:pt x="5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6" y="8"/>
                    </a:lnTo>
                    <a:lnTo>
                      <a:pt x="0" y="17"/>
                    </a:lnTo>
                    <a:lnTo>
                      <a:pt x="23" y="12"/>
                    </a:lnTo>
                    <a:lnTo>
                      <a:pt x="16" y="17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7" y="24"/>
                    </a:lnTo>
                    <a:lnTo>
                      <a:pt x="19" y="23"/>
                    </a:lnTo>
                    <a:lnTo>
                      <a:pt x="21" y="22"/>
                    </a:lnTo>
                    <a:lnTo>
                      <a:pt x="22" y="21"/>
                    </a:lnTo>
                    <a:lnTo>
                      <a:pt x="24" y="20"/>
                    </a:lnTo>
                    <a:lnTo>
                      <a:pt x="25" y="18"/>
                    </a:lnTo>
                    <a:lnTo>
                      <a:pt x="26" y="17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8" y="13"/>
                    </a:lnTo>
                    <a:lnTo>
                      <a:pt x="28" y="12"/>
                    </a:lnTo>
                    <a:lnTo>
                      <a:pt x="29" y="11"/>
                    </a:lnTo>
                    <a:lnTo>
                      <a:pt x="29" y="10"/>
                    </a:lnTo>
                    <a:lnTo>
                      <a:pt x="29" y="9"/>
                    </a:lnTo>
                    <a:lnTo>
                      <a:pt x="29" y="8"/>
                    </a:lnTo>
                    <a:lnTo>
                      <a:pt x="29" y="7"/>
                    </a:lnTo>
                    <a:lnTo>
                      <a:pt x="29" y="6"/>
                    </a:lnTo>
                    <a:lnTo>
                      <a:pt x="29" y="5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29" y="2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19" name="Freeform 30"/>
              <p:cNvSpPr>
                <a:spLocks/>
              </p:cNvSpPr>
              <p:nvPr/>
            </p:nvSpPr>
            <p:spPr bwMode="auto">
              <a:xfrm>
                <a:off x="4864" y="2373"/>
                <a:ext cx="24" cy="1"/>
              </a:xfrm>
              <a:custGeom>
                <a:avLst/>
                <a:gdLst>
                  <a:gd name="T0" fmla="*/ 0 w 24"/>
                  <a:gd name="T1" fmla="*/ 1 h 1"/>
                  <a:gd name="T2" fmla="*/ 24 w 24"/>
                  <a:gd name="T3" fmla="*/ 0 h 1"/>
                  <a:gd name="T4" fmla="*/ 24 w 24"/>
                  <a:gd name="T5" fmla="*/ 0 h 1"/>
                  <a:gd name="T6" fmla="*/ 24 w 24"/>
                  <a:gd name="T7" fmla="*/ 0 h 1"/>
                  <a:gd name="T8" fmla="*/ 0 w 24"/>
                  <a:gd name="T9" fmla="*/ 0 h 1"/>
                  <a:gd name="T10" fmla="*/ 0 w 24"/>
                  <a:gd name="T11" fmla="*/ 0 h 1"/>
                  <a:gd name="T12" fmla="*/ 0 w 24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"/>
                  <a:gd name="T23" fmla="*/ 24 w 2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">
                    <a:moveTo>
                      <a:pt x="0" y="1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20" name="Freeform 31"/>
              <p:cNvSpPr>
                <a:spLocks/>
              </p:cNvSpPr>
              <p:nvPr/>
            </p:nvSpPr>
            <p:spPr bwMode="auto">
              <a:xfrm>
                <a:off x="4924" y="2176"/>
                <a:ext cx="143" cy="143"/>
              </a:xfrm>
              <a:custGeom>
                <a:avLst/>
                <a:gdLst>
                  <a:gd name="T0" fmla="*/ 0 w 143"/>
                  <a:gd name="T1" fmla="*/ 72 h 143"/>
                  <a:gd name="T2" fmla="*/ 0 w 143"/>
                  <a:gd name="T3" fmla="*/ 79 h 143"/>
                  <a:gd name="T4" fmla="*/ 2 w 143"/>
                  <a:gd name="T5" fmla="*/ 86 h 143"/>
                  <a:gd name="T6" fmla="*/ 4 w 143"/>
                  <a:gd name="T7" fmla="*/ 94 h 143"/>
                  <a:gd name="T8" fmla="*/ 6 w 143"/>
                  <a:gd name="T9" fmla="*/ 101 h 143"/>
                  <a:gd name="T10" fmla="*/ 9 w 143"/>
                  <a:gd name="T11" fmla="*/ 107 h 143"/>
                  <a:gd name="T12" fmla="*/ 14 w 143"/>
                  <a:gd name="T13" fmla="*/ 113 h 143"/>
                  <a:gd name="T14" fmla="*/ 18 w 143"/>
                  <a:gd name="T15" fmla="*/ 119 h 143"/>
                  <a:gd name="T16" fmla="*/ 24 w 143"/>
                  <a:gd name="T17" fmla="*/ 124 h 143"/>
                  <a:gd name="T18" fmla="*/ 29 w 143"/>
                  <a:gd name="T19" fmla="*/ 129 h 143"/>
                  <a:gd name="T20" fmla="*/ 36 w 143"/>
                  <a:gd name="T21" fmla="*/ 133 h 143"/>
                  <a:gd name="T22" fmla="*/ 42 w 143"/>
                  <a:gd name="T23" fmla="*/ 137 h 143"/>
                  <a:gd name="T24" fmla="*/ 49 w 143"/>
                  <a:gd name="T25" fmla="*/ 139 h 143"/>
                  <a:gd name="T26" fmla="*/ 57 w 143"/>
                  <a:gd name="T27" fmla="*/ 141 h 143"/>
                  <a:gd name="T28" fmla="*/ 64 w 143"/>
                  <a:gd name="T29" fmla="*/ 142 h 143"/>
                  <a:gd name="T30" fmla="*/ 71 w 143"/>
                  <a:gd name="T31" fmla="*/ 143 h 143"/>
                  <a:gd name="T32" fmla="*/ 79 w 143"/>
                  <a:gd name="T33" fmla="*/ 142 h 143"/>
                  <a:gd name="T34" fmla="*/ 86 w 143"/>
                  <a:gd name="T35" fmla="*/ 141 h 143"/>
                  <a:gd name="T36" fmla="*/ 93 w 143"/>
                  <a:gd name="T37" fmla="*/ 139 h 143"/>
                  <a:gd name="T38" fmla="*/ 100 w 143"/>
                  <a:gd name="T39" fmla="*/ 137 h 143"/>
                  <a:gd name="T40" fmla="*/ 107 w 143"/>
                  <a:gd name="T41" fmla="*/ 133 h 143"/>
                  <a:gd name="T42" fmla="*/ 113 w 143"/>
                  <a:gd name="T43" fmla="*/ 129 h 143"/>
                  <a:gd name="T44" fmla="*/ 119 w 143"/>
                  <a:gd name="T45" fmla="*/ 124 h 143"/>
                  <a:gd name="T46" fmla="*/ 124 w 143"/>
                  <a:gd name="T47" fmla="*/ 119 h 143"/>
                  <a:gd name="T48" fmla="*/ 129 w 143"/>
                  <a:gd name="T49" fmla="*/ 113 h 143"/>
                  <a:gd name="T50" fmla="*/ 133 w 143"/>
                  <a:gd name="T51" fmla="*/ 107 h 143"/>
                  <a:gd name="T52" fmla="*/ 136 w 143"/>
                  <a:gd name="T53" fmla="*/ 101 h 143"/>
                  <a:gd name="T54" fmla="*/ 139 w 143"/>
                  <a:gd name="T55" fmla="*/ 94 h 143"/>
                  <a:gd name="T56" fmla="*/ 141 w 143"/>
                  <a:gd name="T57" fmla="*/ 86 h 143"/>
                  <a:gd name="T58" fmla="*/ 142 w 143"/>
                  <a:gd name="T59" fmla="*/ 79 h 143"/>
                  <a:gd name="T60" fmla="*/ 143 w 143"/>
                  <a:gd name="T61" fmla="*/ 72 h 143"/>
                  <a:gd name="T62" fmla="*/ 142 w 143"/>
                  <a:gd name="T63" fmla="*/ 64 h 143"/>
                  <a:gd name="T64" fmla="*/ 141 w 143"/>
                  <a:gd name="T65" fmla="*/ 57 h 143"/>
                  <a:gd name="T66" fmla="*/ 139 w 143"/>
                  <a:gd name="T67" fmla="*/ 49 h 143"/>
                  <a:gd name="T68" fmla="*/ 137 w 143"/>
                  <a:gd name="T69" fmla="*/ 42 h 143"/>
                  <a:gd name="T70" fmla="*/ 133 w 143"/>
                  <a:gd name="T71" fmla="*/ 36 h 143"/>
                  <a:gd name="T72" fmla="*/ 129 w 143"/>
                  <a:gd name="T73" fmla="*/ 30 h 143"/>
                  <a:gd name="T74" fmla="*/ 124 w 143"/>
                  <a:gd name="T75" fmla="*/ 24 h 143"/>
                  <a:gd name="T76" fmla="*/ 119 w 143"/>
                  <a:gd name="T77" fmla="*/ 19 h 143"/>
                  <a:gd name="T78" fmla="*/ 113 w 143"/>
                  <a:gd name="T79" fmla="*/ 14 h 143"/>
                  <a:gd name="T80" fmla="*/ 107 w 143"/>
                  <a:gd name="T81" fmla="*/ 10 h 143"/>
                  <a:gd name="T82" fmla="*/ 100 w 143"/>
                  <a:gd name="T83" fmla="*/ 7 h 143"/>
                  <a:gd name="T84" fmla="*/ 93 w 143"/>
                  <a:gd name="T85" fmla="*/ 4 h 143"/>
                  <a:gd name="T86" fmla="*/ 86 w 143"/>
                  <a:gd name="T87" fmla="*/ 2 h 143"/>
                  <a:gd name="T88" fmla="*/ 79 w 143"/>
                  <a:gd name="T89" fmla="*/ 1 h 143"/>
                  <a:gd name="T90" fmla="*/ 72 w 143"/>
                  <a:gd name="T91" fmla="*/ 0 h 143"/>
                  <a:gd name="T92" fmla="*/ 64 w 143"/>
                  <a:gd name="T93" fmla="*/ 1 h 143"/>
                  <a:gd name="T94" fmla="*/ 57 w 143"/>
                  <a:gd name="T95" fmla="*/ 2 h 143"/>
                  <a:gd name="T96" fmla="*/ 49 w 143"/>
                  <a:gd name="T97" fmla="*/ 4 h 143"/>
                  <a:gd name="T98" fmla="*/ 42 w 143"/>
                  <a:gd name="T99" fmla="*/ 7 h 143"/>
                  <a:gd name="T100" fmla="*/ 36 w 143"/>
                  <a:gd name="T101" fmla="*/ 10 h 143"/>
                  <a:gd name="T102" fmla="*/ 29 w 143"/>
                  <a:gd name="T103" fmla="*/ 14 h 143"/>
                  <a:gd name="T104" fmla="*/ 24 w 143"/>
                  <a:gd name="T105" fmla="*/ 19 h 143"/>
                  <a:gd name="T106" fmla="*/ 18 w 143"/>
                  <a:gd name="T107" fmla="*/ 24 h 143"/>
                  <a:gd name="T108" fmla="*/ 14 w 143"/>
                  <a:gd name="T109" fmla="*/ 30 h 143"/>
                  <a:gd name="T110" fmla="*/ 9 w 143"/>
                  <a:gd name="T111" fmla="*/ 36 h 143"/>
                  <a:gd name="T112" fmla="*/ 6 w 143"/>
                  <a:gd name="T113" fmla="*/ 42 h 143"/>
                  <a:gd name="T114" fmla="*/ 4 w 143"/>
                  <a:gd name="T115" fmla="*/ 49 h 143"/>
                  <a:gd name="T116" fmla="*/ 2 w 143"/>
                  <a:gd name="T117" fmla="*/ 57 h 143"/>
                  <a:gd name="T118" fmla="*/ 0 w 143"/>
                  <a:gd name="T119" fmla="*/ 64 h 143"/>
                  <a:gd name="T120" fmla="*/ 0 w 143"/>
                  <a:gd name="T121" fmla="*/ 72 h 14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3"/>
                  <a:gd name="T184" fmla="*/ 0 h 143"/>
                  <a:gd name="T185" fmla="*/ 143 w 143"/>
                  <a:gd name="T186" fmla="*/ 143 h 14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3" h="143">
                    <a:moveTo>
                      <a:pt x="0" y="72"/>
                    </a:moveTo>
                    <a:lnTo>
                      <a:pt x="0" y="79"/>
                    </a:lnTo>
                    <a:lnTo>
                      <a:pt x="2" y="86"/>
                    </a:lnTo>
                    <a:lnTo>
                      <a:pt x="4" y="94"/>
                    </a:lnTo>
                    <a:lnTo>
                      <a:pt x="6" y="101"/>
                    </a:lnTo>
                    <a:lnTo>
                      <a:pt x="9" y="107"/>
                    </a:lnTo>
                    <a:lnTo>
                      <a:pt x="14" y="113"/>
                    </a:lnTo>
                    <a:lnTo>
                      <a:pt x="18" y="119"/>
                    </a:lnTo>
                    <a:lnTo>
                      <a:pt x="24" y="124"/>
                    </a:lnTo>
                    <a:lnTo>
                      <a:pt x="29" y="129"/>
                    </a:lnTo>
                    <a:lnTo>
                      <a:pt x="36" y="133"/>
                    </a:lnTo>
                    <a:lnTo>
                      <a:pt x="42" y="137"/>
                    </a:lnTo>
                    <a:lnTo>
                      <a:pt x="49" y="139"/>
                    </a:lnTo>
                    <a:lnTo>
                      <a:pt x="57" y="141"/>
                    </a:lnTo>
                    <a:lnTo>
                      <a:pt x="64" y="142"/>
                    </a:lnTo>
                    <a:lnTo>
                      <a:pt x="71" y="143"/>
                    </a:lnTo>
                    <a:lnTo>
                      <a:pt x="79" y="142"/>
                    </a:lnTo>
                    <a:lnTo>
                      <a:pt x="86" y="141"/>
                    </a:lnTo>
                    <a:lnTo>
                      <a:pt x="93" y="139"/>
                    </a:lnTo>
                    <a:lnTo>
                      <a:pt x="100" y="137"/>
                    </a:lnTo>
                    <a:lnTo>
                      <a:pt x="107" y="133"/>
                    </a:lnTo>
                    <a:lnTo>
                      <a:pt x="113" y="129"/>
                    </a:lnTo>
                    <a:lnTo>
                      <a:pt x="119" y="124"/>
                    </a:lnTo>
                    <a:lnTo>
                      <a:pt x="124" y="119"/>
                    </a:lnTo>
                    <a:lnTo>
                      <a:pt x="129" y="113"/>
                    </a:lnTo>
                    <a:lnTo>
                      <a:pt x="133" y="107"/>
                    </a:lnTo>
                    <a:lnTo>
                      <a:pt x="136" y="101"/>
                    </a:lnTo>
                    <a:lnTo>
                      <a:pt x="139" y="94"/>
                    </a:lnTo>
                    <a:lnTo>
                      <a:pt x="141" y="86"/>
                    </a:lnTo>
                    <a:lnTo>
                      <a:pt x="142" y="79"/>
                    </a:lnTo>
                    <a:lnTo>
                      <a:pt x="143" y="72"/>
                    </a:lnTo>
                    <a:lnTo>
                      <a:pt x="142" y="64"/>
                    </a:lnTo>
                    <a:lnTo>
                      <a:pt x="141" y="57"/>
                    </a:lnTo>
                    <a:lnTo>
                      <a:pt x="139" y="49"/>
                    </a:lnTo>
                    <a:lnTo>
                      <a:pt x="137" y="42"/>
                    </a:lnTo>
                    <a:lnTo>
                      <a:pt x="133" y="36"/>
                    </a:lnTo>
                    <a:lnTo>
                      <a:pt x="129" y="30"/>
                    </a:lnTo>
                    <a:lnTo>
                      <a:pt x="124" y="24"/>
                    </a:lnTo>
                    <a:lnTo>
                      <a:pt x="119" y="19"/>
                    </a:lnTo>
                    <a:lnTo>
                      <a:pt x="113" y="14"/>
                    </a:lnTo>
                    <a:lnTo>
                      <a:pt x="107" y="10"/>
                    </a:lnTo>
                    <a:lnTo>
                      <a:pt x="100" y="7"/>
                    </a:lnTo>
                    <a:lnTo>
                      <a:pt x="93" y="4"/>
                    </a:lnTo>
                    <a:lnTo>
                      <a:pt x="86" y="2"/>
                    </a:lnTo>
                    <a:lnTo>
                      <a:pt x="79" y="1"/>
                    </a:lnTo>
                    <a:lnTo>
                      <a:pt x="72" y="0"/>
                    </a:lnTo>
                    <a:lnTo>
                      <a:pt x="64" y="1"/>
                    </a:lnTo>
                    <a:lnTo>
                      <a:pt x="57" y="2"/>
                    </a:lnTo>
                    <a:lnTo>
                      <a:pt x="49" y="4"/>
                    </a:lnTo>
                    <a:lnTo>
                      <a:pt x="42" y="7"/>
                    </a:lnTo>
                    <a:lnTo>
                      <a:pt x="36" y="10"/>
                    </a:lnTo>
                    <a:lnTo>
                      <a:pt x="29" y="14"/>
                    </a:lnTo>
                    <a:lnTo>
                      <a:pt x="24" y="19"/>
                    </a:lnTo>
                    <a:lnTo>
                      <a:pt x="18" y="24"/>
                    </a:lnTo>
                    <a:lnTo>
                      <a:pt x="14" y="30"/>
                    </a:lnTo>
                    <a:lnTo>
                      <a:pt x="9" y="36"/>
                    </a:lnTo>
                    <a:lnTo>
                      <a:pt x="6" y="42"/>
                    </a:lnTo>
                    <a:lnTo>
                      <a:pt x="4" y="49"/>
                    </a:lnTo>
                    <a:lnTo>
                      <a:pt x="2" y="57"/>
                    </a:lnTo>
                    <a:lnTo>
                      <a:pt x="0" y="64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21" name="Freeform 32"/>
              <p:cNvSpPr>
                <a:spLocks/>
              </p:cNvSpPr>
              <p:nvPr/>
            </p:nvSpPr>
            <p:spPr bwMode="auto">
              <a:xfrm>
                <a:off x="4912" y="2164"/>
                <a:ext cx="167" cy="166"/>
              </a:xfrm>
              <a:custGeom>
                <a:avLst/>
                <a:gdLst>
                  <a:gd name="T0" fmla="*/ 1 w 167"/>
                  <a:gd name="T1" fmla="*/ 92 h 166"/>
                  <a:gd name="T2" fmla="*/ 4 w 167"/>
                  <a:gd name="T3" fmla="*/ 109 h 166"/>
                  <a:gd name="T4" fmla="*/ 11 w 167"/>
                  <a:gd name="T5" fmla="*/ 125 h 166"/>
                  <a:gd name="T6" fmla="*/ 21 w 167"/>
                  <a:gd name="T7" fmla="*/ 139 h 166"/>
                  <a:gd name="T8" fmla="*/ 34 w 167"/>
                  <a:gd name="T9" fmla="*/ 151 h 166"/>
                  <a:gd name="T10" fmla="*/ 50 w 167"/>
                  <a:gd name="T11" fmla="*/ 159 h 166"/>
                  <a:gd name="T12" fmla="*/ 66 w 167"/>
                  <a:gd name="T13" fmla="*/ 165 h 166"/>
                  <a:gd name="T14" fmla="*/ 83 w 167"/>
                  <a:gd name="T15" fmla="*/ 166 h 166"/>
                  <a:gd name="T16" fmla="*/ 101 w 167"/>
                  <a:gd name="T17" fmla="*/ 165 h 166"/>
                  <a:gd name="T18" fmla="*/ 117 w 167"/>
                  <a:gd name="T19" fmla="*/ 159 h 166"/>
                  <a:gd name="T20" fmla="*/ 132 w 167"/>
                  <a:gd name="T21" fmla="*/ 151 h 166"/>
                  <a:gd name="T22" fmla="*/ 145 w 167"/>
                  <a:gd name="T23" fmla="*/ 139 h 166"/>
                  <a:gd name="T24" fmla="*/ 156 w 167"/>
                  <a:gd name="T25" fmla="*/ 125 h 166"/>
                  <a:gd name="T26" fmla="*/ 163 w 167"/>
                  <a:gd name="T27" fmla="*/ 109 h 166"/>
                  <a:gd name="T28" fmla="*/ 166 w 167"/>
                  <a:gd name="T29" fmla="*/ 92 h 166"/>
                  <a:gd name="T30" fmla="*/ 166 w 167"/>
                  <a:gd name="T31" fmla="*/ 75 h 166"/>
                  <a:gd name="T32" fmla="*/ 163 w 167"/>
                  <a:gd name="T33" fmla="*/ 58 h 166"/>
                  <a:gd name="T34" fmla="*/ 156 w 167"/>
                  <a:gd name="T35" fmla="*/ 42 h 166"/>
                  <a:gd name="T36" fmla="*/ 145 w 167"/>
                  <a:gd name="T37" fmla="*/ 28 h 166"/>
                  <a:gd name="T38" fmla="*/ 132 w 167"/>
                  <a:gd name="T39" fmla="*/ 16 h 166"/>
                  <a:gd name="T40" fmla="*/ 117 w 167"/>
                  <a:gd name="T41" fmla="*/ 8 h 166"/>
                  <a:gd name="T42" fmla="*/ 101 w 167"/>
                  <a:gd name="T43" fmla="*/ 2 h 166"/>
                  <a:gd name="T44" fmla="*/ 84 w 167"/>
                  <a:gd name="T45" fmla="*/ 0 h 166"/>
                  <a:gd name="T46" fmla="*/ 66 w 167"/>
                  <a:gd name="T47" fmla="*/ 2 h 166"/>
                  <a:gd name="T48" fmla="*/ 50 w 167"/>
                  <a:gd name="T49" fmla="*/ 8 h 166"/>
                  <a:gd name="T50" fmla="*/ 34 w 167"/>
                  <a:gd name="T51" fmla="*/ 16 h 166"/>
                  <a:gd name="T52" fmla="*/ 21 w 167"/>
                  <a:gd name="T53" fmla="*/ 28 h 166"/>
                  <a:gd name="T54" fmla="*/ 11 w 167"/>
                  <a:gd name="T55" fmla="*/ 42 h 166"/>
                  <a:gd name="T56" fmla="*/ 4 w 167"/>
                  <a:gd name="T57" fmla="*/ 58 h 166"/>
                  <a:gd name="T58" fmla="*/ 1 w 167"/>
                  <a:gd name="T59" fmla="*/ 75 h 166"/>
                  <a:gd name="T60" fmla="*/ 24 w 167"/>
                  <a:gd name="T61" fmla="*/ 84 h 166"/>
                  <a:gd name="T62" fmla="*/ 25 w 167"/>
                  <a:gd name="T63" fmla="*/ 71 h 166"/>
                  <a:gd name="T64" fmla="*/ 29 w 167"/>
                  <a:gd name="T65" fmla="*/ 59 h 166"/>
                  <a:gd name="T66" fmla="*/ 35 w 167"/>
                  <a:gd name="T67" fmla="*/ 49 h 166"/>
                  <a:gd name="T68" fmla="*/ 44 w 167"/>
                  <a:gd name="T69" fmla="*/ 39 h 166"/>
                  <a:gd name="T70" fmla="*/ 54 w 167"/>
                  <a:gd name="T71" fmla="*/ 32 h 166"/>
                  <a:gd name="T72" fmla="*/ 65 w 167"/>
                  <a:gd name="T73" fmla="*/ 27 h 166"/>
                  <a:gd name="T74" fmla="*/ 77 w 167"/>
                  <a:gd name="T75" fmla="*/ 24 h 166"/>
                  <a:gd name="T76" fmla="*/ 90 w 167"/>
                  <a:gd name="T77" fmla="*/ 24 h 166"/>
                  <a:gd name="T78" fmla="*/ 102 w 167"/>
                  <a:gd name="T79" fmla="*/ 27 h 166"/>
                  <a:gd name="T80" fmla="*/ 113 w 167"/>
                  <a:gd name="T81" fmla="*/ 32 h 166"/>
                  <a:gd name="T82" fmla="*/ 123 w 167"/>
                  <a:gd name="T83" fmla="*/ 39 h 166"/>
                  <a:gd name="T84" fmla="*/ 132 w 167"/>
                  <a:gd name="T85" fmla="*/ 49 h 166"/>
                  <a:gd name="T86" fmla="*/ 138 w 167"/>
                  <a:gd name="T87" fmla="*/ 59 h 166"/>
                  <a:gd name="T88" fmla="*/ 142 w 167"/>
                  <a:gd name="T89" fmla="*/ 71 h 166"/>
                  <a:gd name="T90" fmla="*/ 143 w 167"/>
                  <a:gd name="T91" fmla="*/ 84 h 166"/>
                  <a:gd name="T92" fmla="*/ 142 w 167"/>
                  <a:gd name="T93" fmla="*/ 96 h 166"/>
                  <a:gd name="T94" fmla="*/ 138 w 167"/>
                  <a:gd name="T95" fmla="*/ 108 h 166"/>
                  <a:gd name="T96" fmla="*/ 132 w 167"/>
                  <a:gd name="T97" fmla="*/ 118 h 166"/>
                  <a:gd name="T98" fmla="*/ 123 w 167"/>
                  <a:gd name="T99" fmla="*/ 128 h 166"/>
                  <a:gd name="T100" fmla="*/ 113 w 167"/>
                  <a:gd name="T101" fmla="*/ 135 h 166"/>
                  <a:gd name="T102" fmla="*/ 102 w 167"/>
                  <a:gd name="T103" fmla="*/ 140 h 166"/>
                  <a:gd name="T104" fmla="*/ 90 w 167"/>
                  <a:gd name="T105" fmla="*/ 143 h 166"/>
                  <a:gd name="T106" fmla="*/ 77 w 167"/>
                  <a:gd name="T107" fmla="*/ 143 h 166"/>
                  <a:gd name="T108" fmla="*/ 65 w 167"/>
                  <a:gd name="T109" fmla="*/ 140 h 166"/>
                  <a:gd name="T110" fmla="*/ 54 w 167"/>
                  <a:gd name="T111" fmla="*/ 135 h 166"/>
                  <a:gd name="T112" fmla="*/ 44 w 167"/>
                  <a:gd name="T113" fmla="*/ 128 h 166"/>
                  <a:gd name="T114" fmla="*/ 35 w 167"/>
                  <a:gd name="T115" fmla="*/ 118 h 166"/>
                  <a:gd name="T116" fmla="*/ 29 w 167"/>
                  <a:gd name="T117" fmla="*/ 108 h 166"/>
                  <a:gd name="T118" fmla="*/ 25 w 167"/>
                  <a:gd name="T119" fmla="*/ 96 h 166"/>
                  <a:gd name="T120" fmla="*/ 24 w 167"/>
                  <a:gd name="T121" fmla="*/ 83 h 16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7"/>
                  <a:gd name="T184" fmla="*/ 0 h 166"/>
                  <a:gd name="T185" fmla="*/ 167 w 167"/>
                  <a:gd name="T186" fmla="*/ 166 h 16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7" h="166">
                    <a:moveTo>
                      <a:pt x="0" y="84"/>
                    </a:moveTo>
                    <a:lnTo>
                      <a:pt x="1" y="92"/>
                    </a:lnTo>
                    <a:lnTo>
                      <a:pt x="2" y="101"/>
                    </a:lnTo>
                    <a:lnTo>
                      <a:pt x="4" y="109"/>
                    </a:lnTo>
                    <a:lnTo>
                      <a:pt x="7" y="117"/>
                    </a:lnTo>
                    <a:lnTo>
                      <a:pt x="11" y="125"/>
                    </a:lnTo>
                    <a:lnTo>
                      <a:pt x="16" y="132"/>
                    </a:lnTo>
                    <a:lnTo>
                      <a:pt x="21" y="139"/>
                    </a:lnTo>
                    <a:lnTo>
                      <a:pt x="28" y="145"/>
                    </a:lnTo>
                    <a:lnTo>
                      <a:pt x="34" y="151"/>
                    </a:lnTo>
                    <a:lnTo>
                      <a:pt x="42" y="155"/>
                    </a:lnTo>
                    <a:lnTo>
                      <a:pt x="50" y="159"/>
                    </a:lnTo>
                    <a:lnTo>
                      <a:pt x="58" y="162"/>
                    </a:lnTo>
                    <a:lnTo>
                      <a:pt x="66" y="165"/>
                    </a:lnTo>
                    <a:lnTo>
                      <a:pt x="75" y="166"/>
                    </a:lnTo>
                    <a:lnTo>
                      <a:pt x="83" y="166"/>
                    </a:lnTo>
                    <a:lnTo>
                      <a:pt x="92" y="166"/>
                    </a:lnTo>
                    <a:lnTo>
                      <a:pt x="101" y="165"/>
                    </a:lnTo>
                    <a:lnTo>
                      <a:pt x="109" y="162"/>
                    </a:lnTo>
                    <a:lnTo>
                      <a:pt x="117" y="159"/>
                    </a:lnTo>
                    <a:lnTo>
                      <a:pt x="125" y="155"/>
                    </a:lnTo>
                    <a:lnTo>
                      <a:pt x="132" y="151"/>
                    </a:lnTo>
                    <a:lnTo>
                      <a:pt x="139" y="145"/>
                    </a:lnTo>
                    <a:lnTo>
                      <a:pt x="145" y="139"/>
                    </a:lnTo>
                    <a:lnTo>
                      <a:pt x="151" y="132"/>
                    </a:lnTo>
                    <a:lnTo>
                      <a:pt x="156" y="125"/>
                    </a:lnTo>
                    <a:lnTo>
                      <a:pt x="159" y="117"/>
                    </a:lnTo>
                    <a:lnTo>
                      <a:pt x="163" y="109"/>
                    </a:lnTo>
                    <a:lnTo>
                      <a:pt x="165" y="101"/>
                    </a:lnTo>
                    <a:lnTo>
                      <a:pt x="166" y="92"/>
                    </a:lnTo>
                    <a:lnTo>
                      <a:pt x="167" y="84"/>
                    </a:lnTo>
                    <a:lnTo>
                      <a:pt x="166" y="75"/>
                    </a:lnTo>
                    <a:lnTo>
                      <a:pt x="165" y="66"/>
                    </a:lnTo>
                    <a:lnTo>
                      <a:pt x="163" y="58"/>
                    </a:lnTo>
                    <a:lnTo>
                      <a:pt x="159" y="50"/>
                    </a:lnTo>
                    <a:lnTo>
                      <a:pt x="156" y="42"/>
                    </a:lnTo>
                    <a:lnTo>
                      <a:pt x="151" y="35"/>
                    </a:lnTo>
                    <a:lnTo>
                      <a:pt x="145" y="28"/>
                    </a:lnTo>
                    <a:lnTo>
                      <a:pt x="139" y="22"/>
                    </a:lnTo>
                    <a:lnTo>
                      <a:pt x="132" y="16"/>
                    </a:lnTo>
                    <a:lnTo>
                      <a:pt x="125" y="12"/>
                    </a:lnTo>
                    <a:lnTo>
                      <a:pt x="117" y="8"/>
                    </a:lnTo>
                    <a:lnTo>
                      <a:pt x="109" y="5"/>
                    </a:lnTo>
                    <a:lnTo>
                      <a:pt x="101" y="2"/>
                    </a:lnTo>
                    <a:lnTo>
                      <a:pt x="92" y="1"/>
                    </a:lnTo>
                    <a:lnTo>
                      <a:pt x="84" y="0"/>
                    </a:lnTo>
                    <a:lnTo>
                      <a:pt x="75" y="1"/>
                    </a:lnTo>
                    <a:lnTo>
                      <a:pt x="66" y="2"/>
                    </a:lnTo>
                    <a:lnTo>
                      <a:pt x="58" y="5"/>
                    </a:lnTo>
                    <a:lnTo>
                      <a:pt x="50" y="8"/>
                    </a:lnTo>
                    <a:lnTo>
                      <a:pt x="42" y="12"/>
                    </a:lnTo>
                    <a:lnTo>
                      <a:pt x="34" y="16"/>
                    </a:lnTo>
                    <a:lnTo>
                      <a:pt x="28" y="22"/>
                    </a:lnTo>
                    <a:lnTo>
                      <a:pt x="21" y="28"/>
                    </a:lnTo>
                    <a:lnTo>
                      <a:pt x="16" y="35"/>
                    </a:lnTo>
                    <a:lnTo>
                      <a:pt x="11" y="42"/>
                    </a:lnTo>
                    <a:lnTo>
                      <a:pt x="7" y="50"/>
                    </a:lnTo>
                    <a:lnTo>
                      <a:pt x="4" y="58"/>
                    </a:lnTo>
                    <a:lnTo>
                      <a:pt x="2" y="66"/>
                    </a:lnTo>
                    <a:lnTo>
                      <a:pt x="1" y="75"/>
                    </a:lnTo>
                    <a:lnTo>
                      <a:pt x="0" y="83"/>
                    </a:lnTo>
                    <a:lnTo>
                      <a:pt x="24" y="84"/>
                    </a:lnTo>
                    <a:lnTo>
                      <a:pt x="24" y="77"/>
                    </a:lnTo>
                    <a:lnTo>
                      <a:pt x="25" y="71"/>
                    </a:lnTo>
                    <a:lnTo>
                      <a:pt x="27" y="65"/>
                    </a:lnTo>
                    <a:lnTo>
                      <a:pt x="29" y="59"/>
                    </a:lnTo>
                    <a:lnTo>
                      <a:pt x="32" y="54"/>
                    </a:lnTo>
                    <a:lnTo>
                      <a:pt x="35" y="49"/>
                    </a:lnTo>
                    <a:lnTo>
                      <a:pt x="39" y="44"/>
                    </a:lnTo>
                    <a:lnTo>
                      <a:pt x="44" y="39"/>
                    </a:lnTo>
                    <a:lnTo>
                      <a:pt x="48" y="35"/>
                    </a:lnTo>
                    <a:lnTo>
                      <a:pt x="54" y="32"/>
                    </a:lnTo>
                    <a:lnTo>
                      <a:pt x="59" y="29"/>
                    </a:lnTo>
                    <a:lnTo>
                      <a:pt x="65" y="27"/>
                    </a:lnTo>
                    <a:lnTo>
                      <a:pt x="71" y="25"/>
                    </a:lnTo>
                    <a:lnTo>
                      <a:pt x="77" y="24"/>
                    </a:lnTo>
                    <a:lnTo>
                      <a:pt x="84" y="24"/>
                    </a:lnTo>
                    <a:lnTo>
                      <a:pt x="90" y="24"/>
                    </a:lnTo>
                    <a:lnTo>
                      <a:pt x="96" y="26"/>
                    </a:lnTo>
                    <a:lnTo>
                      <a:pt x="102" y="27"/>
                    </a:lnTo>
                    <a:lnTo>
                      <a:pt x="108" y="29"/>
                    </a:lnTo>
                    <a:lnTo>
                      <a:pt x="113" y="32"/>
                    </a:lnTo>
                    <a:lnTo>
                      <a:pt x="118" y="35"/>
                    </a:lnTo>
                    <a:lnTo>
                      <a:pt x="123" y="39"/>
                    </a:lnTo>
                    <a:lnTo>
                      <a:pt x="128" y="44"/>
                    </a:lnTo>
                    <a:lnTo>
                      <a:pt x="132" y="49"/>
                    </a:lnTo>
                    <a:lnTo>
                      <a:pt x="135" y="54"/>
                    </a:lnTo>
                    <a:lnTo>
                      <a:pt x="138" y="59"/>
                    </a:lnTo>
                    <a:lnTo>
                      <a:pt x="140" y="65"/>
                    </a:lnTo>
                    <a:lnTo>
                      <a:pt x="142" y="71"/>
                    </a:lnTo>
                    <a:lnTo>
                      <a:pt x="143" y="77"/>
                    </a:lnTo>
                    <a:lnTo>
                      <a:pt x="143" y="84"/>
                    </a:lnTo>
                    <a:lnTo>
                      <a:pt x="143" y="90"/>
                    </a:lnTo>
                    <a:lnTo>
                      <a:pt x="142" y="96"/>
                    </a:lnTo>
                    <a:lnTo>
                      <a:pt x="140" y="102"/>
                    </a:lnTo>
                    <a:lnTo>
                      <a:pt x="138" y="108"/>
                    </a:lnTo>
                    <a:lnTo>
                      <a:pt x="135" y="113"/>
                    </a:lnTo>
                    <a:lnTo>
                      <a:pt x="132" y="118"/>
                    </a:lnTo>
                    <a:lnTo>
                      <a:pt x="128" y="123"/>
                    </a:lnTo>
                    <a:lnTo>
                      <a:pt x="123" y="128"/>
                    </a:lnTo>
                    <a:lnTo>
                      <a:pt x="118" y="131"/>
                    </a:lnTo>
                    <a:lnTo>
                      <a:pt x="113" y="135"/>
                    </a:lnTo>
                    <a:lnTo>
                      <a:pt x="108" y="138"/>
                    </a:lnTo>
                    <a:lnTo>
                      <a:pt x="102" y="140"/>
                    </a:lnTo>
                    <a:lnTo>
                      <a:pt x="96" y="142"/>
                    </a:lnTo>
                    <a:lnTo>
                      <a:pt x="90" y="143"/>
                    </a:lnTo>
                    <a:lnTo>
                      <a:pt x="83" y="143"/>
                    </a:lnTo>
                    <a:lnTo>
                      <a:pt x="77" y="143"/>
                    </a:lnTo>
                    <a:lnTo>
                      <a:pt x="71" y="142"/>
                    </a:lnTo>
                    <a:lnTo>
                      <a:pt x="65" y="140"/>
                    </a:lnTo>
                    <a:lnTo>
                      <a:pt x="59" y="138"/>
                    </a:lnTo>
                    <a:lnTo>
                      <a:pt x="54" y="135"/>
                    </a:lnTo>
                    <a:lnTo>
                      <a:pt x="48" y="131"/>
                    </a:lnTo>
                    <a:lnTo>
                      <a:pt x="44" y="128"/>
                    </a:lnTo>
                    <a:lnTo>
                      <a:pt x="39" y="123"/>
                    </a:lnTo>
                    <a:lnTo>
                      <a:pt x="35" y="118"/>
                    </a:lnTo>
                    <a:lnTo>
                      <a:pt x="32" y="113"/>
                    </a:lnTo>
                    <a:lnTo>
                      <a:pt x="29" y="108"/>
                    </a:lnTo>
                    <a:lnTo>
                      <a:pt x="27" y="102"/>
                    </a:lnTo>
                    <a:lnTo>
                      <a:pt x="25" y="96"/>
                    </a:lnTo>
                    <a:lnTo>
                      <a:pt x="24" y="90"/>
                    </a:lnTo>
                    <a:lnTo>
                      <a:pt x="24" y="83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22" name="Freeform 33"/>
              <p:cNvSpPr>
                <a:spLocks/>
              </p:cNvSpPr>
              <p:nvPr/>
            </p:nvSpPr>
            <p:spPr bwMode="auto">
              <a:xfrm>
                <a:off x="4912" y="2247"/>
                <a:ext cx="24" cy="1"/>
              </a:xfrm>
              <a:custGeom>
                <a:avLst/>
                <a:gdLst>
                  <a:gd name="T0" fmla="*/ 0 w 24"/>
                  <a:gd name="T1" fmla="*/ 1 h 1"/>
                  <a:gd name="T2" fmla="*/ 24 w 24"/>
                  <a:gd name="T3" fmla="*/ 0 h 1"/>
                  <a:gd name="T4" fmla="*/ 24 w 24"/>
                  <a:gd name="T5" fmla="*/ 1 h 1"/>
                  <a:gd name="T6" fmla="*/ 24 w 24"/>
                  <a:gd name="T7" fmla="*/ 1 h 1"/>
                  <a:gd name="T8" fmla="*/ 0 w 24"/>
                  <a:gd name="T9" fmla="*/ 0 h 1"/>
                  <a:gd name="T10" fmla="*/ 0 w 24"/>
                  <a:gd name="T11" fmla="*/ 1 h 1"/>
                  <a:gd name="T12" fmla="*/ 0 w 24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"/>
                  <a:gd name="T23" fmla="*/ 24 w 2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">
                    <a:moveTo>
                      <a:pt x="0" y="1"/>
                    </a:moveTo>
                    <a:lnTo>
                      <a:pt x="24" y="0"/>
                    </a:lnTo>
                    <a:lnTo>
                      <a:pt x="24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23" name="Freeform 34"/>
              <p:cNvSpPr>
                <a:spLocks/>
              </p:cNvSpPr>
              <p:nvPr/>
            </p:nvSpPr>
            <p:spPr bwMode="auto">
              <a:xfrm>
                <a:off x="4993" y="2396"/>
                <a:ext cx="39" cy="92"/>
              </a:xfrm>
              <a:custGeom>
                <a:avLst/>
                <a:gdLst>
                  <a:gd name="T0" fmla="*/ 30 w 39"/>
                  <a:gd name="T1" fmla="*/ 0 h 92"/>
                  <a:gd name="T2" fmla="*/ 23 w 39"/>
                  <a:gd name="T3" fmla="*/ 3 h 92"/>
                  <a:gd name="T4" fmla="*/ 17 w 39"/>
                  <a:gd name="T5" fmla="*/ 7 h 92"/>
                  <a:gd name="T6" fmla="*/ 12 w 39"/>
                  <a:gd name="T7" fmla="*/ 12 h 92"/>
                  <a:gd name="T8" fmla="*/ 7 w 39"/>
                  <a:gd name="T9" fmla="*/ 18 h 92"/>
                  <a:gd name="T10" fmla="*/ 4 w 39"/>
                  <a:gd name="T11" fmla="*/ 24 h 92"/>
                  <a:gd name="T12" fmla="*/ 2 w 39"/>
                  <a:gd name="T13" fmla="*/ 30 h 92"/>
                  <a:gd name="T14" fmla="*/ 0 w 39"/>
                  <a:gd name="T15" fmla="*/ 37 h 92"/>
                  <a:gd name="T16" fmla="*/ 0 w 39"/>
                  <a:gd name="T17" fmla="*/ 44 h 92"/>
                  <a:gd name="T18" fmla="*/ 0 w 39"/>
                  <a:gd name="T19" fmla="*/ 51 h 92"/>
                  <a:gd name="T20" fmla="*/ 1 w 39"/>
                  <a:gd name="T21" fmla="*/ 58 h 92"/>
                  <a:gd name="T22" fmla="*/ 2 w 39"/>
                  <a:gd name="T23" fmla="*/ 65 h 92"/>
                  <a:gd name="T24" fmla="*/ 5 w 39"/>
                  <a:gd name="T25" fmla="*/ 72 h 92"/>
                  <a:gd name="T26" fmla="*/ 8 w 39"/>
                  <a:gd name="T27" fmla="*/ 78 h 92"/>
                  <a:gd name="T28" fmla="*/ 12 w 39"/>
                  <a:gd name="T29" fmla="*/ 84 h 92"/>
                  <a:gd name="T30" fmla="*/ 17 w 39"/>
                  <a:gd name="T31" fmla="*/ 89 h 92"/>
                  <a:gd name="T32" fmla="*/ 35 w 39"/>
                  <a:gd name="T33" fmla="*/ 74 h 92"/>
                  <a:gd name="T34" fmla="*/ 32 w 39"/>
                  <a:gd name="T35" fmla="*/ 71 h 92"/>
                  <a:gd name="T36" fmla="*/ 30 w 39"/>
                  <a:gd name="T37" fmla="*/ 68 h 92"/>
                  <a:gd name="T38" fmla="*/ 28 w 39"/>
                  <a:gd name="T39" fmla="*/ 64 h 92"/>
                  <a:gd name="T40" fmla="*/ 26 w 39"/>
                  <a:gd name="T41" fmla="*/ 60 h 92"/>
                  <a:gd name="T42" fmla="*/ 24 w 39"/>
                  <a:gd name="T43" fmla="*/ 56 h 92"/>
                  <a:gd name="T44" fmla="*/ 24 w 39"/>
                  <a:gd name="T45" fmla="*/ 51 h 92"/>
                  <a:gd name="T46" fmla="*/ 23 w 39"/>
                  <a:gd name="T47" fmla="*/ 47 h 92"/>
                  <a:gd name="T48" fmla="*/ 24 w 39"/>
                  <a:gd name="T49" fmla="*/ 43 h 92"/>
                  <a:gd name="T50" fmla="*/ 24 w 39"/>
                  <a:gd name="T51" fmla="*/ 39 h 92"/>
                  <a:gd name="T52" fmla="*/ 25 w 39"/>
                  <a:gd name="T53" fmla="*/ 35 h 92"/>
                  <a:gd name="T54" fmla="*/ 27 w 39"/>
                  <a:gd name="T55" fmla="*/ 32 h 92"/>
                  <a:gd name="T56" fmla="*/ 28 w 39"/>
                  <a:gd name="T57" fmla="*/ 29 h 92"/>
                  <a:gd name="T58" fmla="*/ 30 w 39"/>
                  <a:gd name="T59" fmla="*/ 27 h 92"/>
                  <a:gd name="T60" fmla="*/ 33 w 39"/>
                  <a:gd name="T61" fmla="*/ 25 h 92"/>
                  <a:gd name="T62" fmla="*/ 35 w 39"/>
                  <a:gd name="T63" fmla="*/ 24 h 92"/>
                  <a:gd name="T64" fmla="*/ 39 w 39"/>
                  <a:gd name="T65" fmla="*/ 23 h 9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9"/>
                  <a:gd name="T100" fmla="*/ 0 h 92"/>
                  <a:gd name="T101" fmla="*/ 39 w 39"/>
                  <a:gd name="T102" fmla="*/ 92 h 9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9" h="92">
                    <a:moveTo>
                      <a:pt x="34" y="0"/>
                    </a:moveTo>
                    <a:lnTo>
                      <a:pt x="30" y="0"/>
                    </a:lnTo>
                    <a:lnTo>
                      <a:pt x="27" y="2"/>
                    </a:lnTo>
                    <a:lnTo>
                      <a:pt x="23" y="3"/>
                    </a:lnTo>
                    <a:lnTo>
                      <a:pt x="20" y="5"/>
                    </a:lnTo>
                    <a:lnTo>
                      <a:pt x="17" y="7"/>
                    </a:lnTo>
                    <a:lnTo>
                      <a:pt x="14" y="9"/>
                    </a:lnTo>
                    <a:lnTo>
                      <a:pt x="12" y="12"/>
                    </a:lnTo>
                    <a:lnTo>
                      <a:pt x="9" y="15"/>
                    </a:lnTo>
                    <a:lnTo>
                      <a:pt x="7" y="18"/>
                    </a:lnTo>
                    <a:lnTo>
                      <a:pt x="5" y="21"/>
                    </a:lnTo>
                    <a:lnTo>
                      <a:pt x="4" y="24"/>
                    </a:lnTo>
                    <a:lnTo>
                      <a:pt x="3" y="27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0" y="37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0" y="54"/>
                    </a:lnTo>
                    <a:lnTo>
                      <a:pt x="1" y="58"/>
                    </a:lnTo>
                    <a:lnTo>
                      <a:pt x="1" y="61"/>
                    </a:lnTo>
                    <a:lnTo>
                      <a:pt x="2" y="65"/>
                    </a:lnTo>
                    <a:lnTo>
                      <a:pt x="3" y="68"/>
                    </a:lnTo>
                    <a:lnTo>
                      <a:pt x="5" y="72"/>
                    </a:lnTo>
                    <a:lnTo>
                      <a:pt x="6" y="75"/>
                    </a:lnTo>
                    <a:lnTo>
                      <a:pt x="8" y="78"/>
                    </a:lnTo>
                    <a:lnTo>
                      <a:pt x="10" y="81"/>
                    </a:lnTo>
                    <a:lnTo>
                      <a:pt x="12" y="84"/>
                    </a:lnTo>
                    <a:lnTo>
                      <a:pt x="15" y="87"/>
                    </a:lnTo>
                    <a:lnTo>
                      <a:pt x="17" y="89"/>
                    </a:lnTo>
                    <a:lnTo>
                      <a:pt x="19" y="92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32" y="71"/>
                    </a:lnTo>
                    <a:lnTo>
                      <a:pt x="31" y="70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8" y="64"/>
                    </a:lnTo>
                    <a:lnTo>
                      <a:pt x="27" y="62"/>
                    </a:lnTo>
                    <a:lnTo>
                      <a:pt x="26" y="60"/>
                    </a:lnTo>
                    <a:lnTo>
                      <a:pt x="25" y="58"/>
                    </a:lnTo>
                    <a:lnTo>
                      <a:pt x="24" y="56"/>
                    </a:lnTo>
                    <a:lnTo>
                      <a:pt x="24" y="54"/>
                    </a:lnTo>
                    <a:lnTo>
                      <a:pt x="24" y="51"/>
                    </a:lnTo>
                    <a:lnTo>
                      <a:pt x="24" y="49"/>
                    </a:lnTo>
                    <a:lnTo>
                      <a:pt x="23" y="47"/>
                    </a:lnTo>
                    <a:lnTo>
                      <a:pt x="23" y="45"/>
                    </a:lnTo>
                    <a:lnTo>
                      <a:pt x="24" y="43"/>
                    </a:lnTo>
                    <a:lnTo>
                      <a:pt x="24" y="41"/>
                    </a:lnTo>
                    <a:lnTo>
                      <a:pt x="24" y="39"/>
                    </a:lnTo>
                    <a:lnTo>
                      <a:pt x="25" y="37"/>
                    </a:lnTo>
                    <a:lnTo>
                      <a:pt x="25" y="35"/>
                    </a:lnTo>
                    <a:lnTo>
                      <a:pt x="26" y="33"/>
                    </a:lnTo>
                    <a:lnTo>
                      <a:pt x="27" y="32"/>
                    </a:lnTo>
                    <a:lnTo>
                      <a:pt x="27" y="30"/>
                    </a:lnTo>
                    <a:lnTo>
                      <a:pt x="28" y="29"/>
                    </a:lnTo>
                    <a:lnTo>
                      <a:pt x="29" y="28"/>
                    </a:lnTo>
                    <a:lnTo>
                      <a:pt x="30" y="27"/>
                    </a:lnTo>
                    <a:lnTo>
                      <a:pt x="31" y="26"/>
                    </a:lnTo>
                    <a:lnTo>
                      <a:pt x="33" y="25"/>
                    </a:lnTo>
                    <a:lnTo>
                      <a:pt x="34" y="24"/>
                    </a:lnTo>
                    <a:lnTo>
                      <a:pt x="35" y="24"/>
                    </a:lnTo>
                    <a:lnTo>
                      <a:pt x="37" y="23"/>
                    </a:lnTo>
                    <a:lnTo>
                      <a:pt x="39" y="2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24" name="Freeform 35"/>
              <p:cNvSpPr>
                <a:spLocks/>
              </p:cNvSpPr>
              <p:nvPr/>
            </p:nvSpPr>
            <p:spPr bwMode="auto">
              <a:xfrm>
                <a:off x="4991" y="2475"/>
                <a:ext cx="44" cy="130"/>
              </a:xfrm>
              <a:custGeom>
                <a:avLst/>
                <a:gdLst>
                  <a:gd name="T0" fmla="*/ 19 w 44"/>
                  <a:gd name="T1" fmla="*/ 11 h 130"/>
                  <a:gd name="T2" fmla="*/ 20 w 44"/>
                  <a:gd name="T3" fmla="*/ 16 h 130"/>
                  <a:gd name="T4" fmla="*/ 20 w 44"/>
                  <a:gd name="T5" fmla="*/ 22 h 130"/>
                  <a:gd name="T6" fmla="*/ 19 w 44"/>
                  <a:gd name="T7" fmla="*/ 28 h 130"/>
                  <a:gd name="T8" fmla="*/ 18 w 44"/>
                  <a:gd name="T9" fmla="*/ 35 h 130"/>
                  <a:gd name="T10" fmla="*/ 16 w 44"/>
                  <a:gd name="T11" fmla="*/ 42 h 130"/>
                  <a:gd name="T12" fmla="*/ 13 w 44"/>
                  <a:gd name="T13" fmla="*/ 49 h 130"/>
                  <a:gd name="T14" fmla="*/ 10 w 44"/>
                  <a:gd name="T15" fmla="*/ 57 h 130"/>
                  <a:gd name="T16" fmla="*/ 7 w 44"/>
                  <a:gd name="T17" fmla="*/ 65 h 130"/>
                  <a:gd name="T18" fmla="*/ 4 w 44"/>
                  <a:gd name="T19" fmla="*/ 73 h 130"/>
                  <a:gd name="T20" fmla="*/ 2 w 44"/>
                  <a:gd name="T21" fmla="*/ 81 h 130"/>
                  <a:gd name="T22" fmla="*/ 0 w 44"/>
                  <a:gd name="T23" fmla="*/ 90 h 130"/>
                  <a:gd name="T24" fmla="*/ 0 w 44"/>
                  <a:gd name="T25" fmla="*/ 99 h 130"/>
                  <a:gd name="T26" fmla="*/ 2 w 44"/>
                  <a:gd name="T27" fmla="*/ 108 h 130"/>
                  <a:gd name="T28" fmla="*/ 6 w 44"/>
                  <a:gd name="T29" fmla="*/ 117 h 130"/>
                  <a:gd name="T30" fmla="*/ 12 w 44"/>
                  <a:gd name="T31" fmla="*/ 126 h 130"/>
                  <a:gd name="T32" fmla="*/ 33 w 44"/>
                  <a:gd name="T33" fmla="*/ 114 h 130"/>
                  <a:gd name="T34" fmla="*/ 28 w 44"/>
                  <a:gd name="T35" fmla="*/ 109 h 130"/>
                  <a:gd name="T36" fmla="*/ 26 w 44"/>
                  <a:gd name="T37" fmla="*/ 104 h 130"/>
                  <a:gd name="T38" fmla="*/ 24 w 44"/>
                  <a:gd name="T39" fmla="*/ 99 h 130"/>
                  <a:gd name="T40" fmla="*/ 24 w 44"/>
                  <a:gd name="T41" fmla="*/ 94 h 130"/>
                  <a:gd name="T42" fmla="*/ 24 w 44"/>
                  <a:gd name="T43" fmla="*/ 89 h 130"/>
                  <a:gd name="T44" fmla="*/ 26 w 44"/>
                  <a:gd name="T45" fmla="*/ 83 h 130"/>
                  <a:gd name="T46" fmla="*/ 28 w 44"/>
                  <a:gd name="T47" fmla="*/ 76 h 130"/>
                  <a:gd name="T48" fmla="*/ 30 w 44"/>
                  <a:gd name="T49" fmla="*/ 69 h 130"/>
                  <a:gd name="T50" fmla="*/ 33 w 44"/>
                  <a:gd name="T51" fmla="*/ 62 h 130"/>
                  <a:gd name="T52" fmla="*/ 36 w 44"/>
                  <a:gd name="T53" fmla="*/ 54 h 130"/>
                  <a:gd name="T54" fmla="*/ 39 w 44"/>
                  <a:gd name="T55" fmla="*/ 46 h 130"/>
                  <a:gd name="T56" fmla="*/ 42 w 44"/>
                  <a:gd name="T57" fmla="*/ 37 h 130"/>
                  <a:gd name="T58" fmla="*/ 44 w 44"/>
                  <a:gd name="T59" fmla="*/ 28 h 130"/>
                  <a:gd name="T60" fmla="*/ 44 w 44"/>
                  <a:gd name="T61" fmla="*/ 19 h 130"/>
                  <a:gd name="T62" fmla="*/ 43 w 44"/>
                  <a:gd name="T63" fmla="*/ 9 h 130"/>
                  <a:gd name="T64" fmla="*/ 41 w 44"/>
                  <a:gd name="T65" fmla="*/ 0 h 1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"/>
                  <a:gd name="T100" fmla="*/ 0 h 130"/>
                  <a:gd name="T101" fmla="*/ 44 w 44"/>
                  <a:gd name="T102" fmla="*/ 130 h 1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" h="130">
                    <a:moveTo>
                      <a:pt x="18" y="8"/>
                    </a:moveTo>
                    <a:lnTo>
                      <a:pt x="19" y="11"/>
                    </a:lnTo>
                    <a:lnTo>
                      <a:pt x="20" y="14"/>
                    </a:lnTo>
                    <a:lnTo>
                      <a:pt x="20" y="16"/>
                    </a:lnTo>
                    <a:lnTo>
                      <a:pt x="20" y="19"/>
                    </a:lnTo>
                    <a:lnTo>
                      <a:pt x="20" y="22"/>
                    </a:lnTo>
                    <a:lnTo>
                      <a:pt x="20" y="25"/>
                    </a:lnTo>
                    <a:lnTo>
                      <a:pt x="19" y="28"/>
                    </a:lnTo>
                    <a:lnTo>
                      <a:pt x="19" y="32"/>
                    </a:lnTo>
                    <a:lnTo>
                      <a:pt x="18" y="35"/>
                    </a:lnTo>
                    <a:lnTo>
                      <a:pt x="17" y="39"/>
                    </a:lnTo>
                    <a:lnTo>
                      <a:pt x="16" y="42"/>
                    </a:lnTo>
                    <a:lnTo>
                      <a:pt x="14" y="46"/>
                    </a:lnTo>
                    <a:lnTo>
                      <a:pt x="13" y="49"/>
                    </a:lnTo>
                    <a:lnTo>
                      <a:pt x="11" y="53"/>
                    </a:lnTo>
                    <a:lnTo>
                      <a:pt x="10" y="57"/>
                    </a:lnTo>
                    <a:lnTo>
                      <a:pt x="8" y="61"/>
                    </a:lnTo>
                    <a:lnTo>
                      <a:pt x="7" y="65"/>
                    </a:lnTo>
                    <a:lnTo>
                      <a:pt x="5" y="68"/>
                    </a:lnTo>
                    <a:lnTo>
                      <a:pt x="4" y="73"/>
                    </a:lnTo>
                    <a:lnTo>
                      <a:pt x="3" y="77"/>
                    </a:lnTo>
                    <a:lnTo>
                      <a:pt x="2" y="81"/>
                    </a:lnTo>
                    <a:lnTo>
                      <a:pt x="1" y="85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0" y="99"/>
                    </a:lnTo>
                    <a:lnTo>
                      <a:pt x="1" y="103"/>
                    </a:lnTo>
                    <a:lnTo>
                      <a:pt x="2" y="108"/>
                    </a:lnTo>
                    <a:lnTo>
                      <a:pt x="4" y="113"/>
                    </a:lnTo>
                    <a:lnTo>
                      <a:pt x="6" y="117"/>
                    </a:lnTo>
                    <a:lnTo>
                      <a:pt x="9" y="122"/>
                    </a:lnTo>
                    <a:lnTo>
                      <a:pt x="12" y="126"/>
                    </a:lnTo>
                    <a:lnTo>
                      <a:pt x="15" y="130"/>
                    </a:lnTo>
                    <a:lnTo>
                      <a:pt x="33" y="114"/>
                    </a:lnTo>
                    <a:lnTo>
                      <a:pt x="30" y="111"/>
                    </a:lnTo>
                    <a:lnTo>
                      <a:pt x="28" y="109"/>
                    </a:lnTo>
                    <a:lnTo>
                      <a:pt x="27" y="106"/>
                    </a:lnTo>
                    <a:lnTo>
                      <a:pt x="26" y="104"/>
                    </a:lnTo>
                    <a:lnTo>
                      <a:pt x="25" y="102"/>
                    </a:lnTo>
                    <a:lnTo>
                      <a:pt x="24" y="99"/>
                    </a:lnTo>
                    <a:lnTo>
                      <a:pt x="24" y="97"/>
                    </a:lnTo>
                    <a:lnTo>
                      <a:pt x="24" y="94"/>
                    </a:lnTo>
                    <a:lnTo>
                      <a:pt x="24" y="92"/>
                    </a:lnTo>
                    <a:lnTo>
                      <a:pt x="24" y="89"/>
                    </a:lnTo>
                    <a:lnTo>
                      <a:pt x="25" y="86"/>
                    </a:lnTo>
                    <a:lnTo>
                      <a:pt x="26" y="83"/>
                    </a:lnTo>
                    <a:lnTo>
                      <a:pt x="27" y="80"/>
                    </a:lnTo>
                    <a:lnTo>
                      <a:pt x="28" y="76"/>
                    </a:lnTo>
                    <a:lnTo>
                      <a:pt x="29" y="73"/>
                    </a:lnTo>
                    <a:lnTo>
                      <a:pt x="30" y="69"/>
                    </a:lnTo>
                    <a:lnTo>
                      <a:pt x="32" y="66"/>
                    </a:lnTo>
                    <a:lnTo>
                      <a:pt x="33" y="62"/>
                    </a:lnTo>
                    <a:lnTo>
                      <a:pt x="35" y="58"/>
                    </a:lnTo>
                    <a:lnTo>
                      <a:pt x="36" y="54"/>
                    </a:lnTo>
                    <a:lnTo>
                      <a:pt x="38" y="50"/>
                    </a:lnTo>
                    <a:lnTo>
                      <a:pt x="39" y="46"/>
                    </a:lnTo>
                    <a:lnTo>
                      <a:pt x="41" y="42"/>
                    </a:lnTo>
                    <a:lnTo>
                      <a:pt x="42" y="37"/>
                    </a:lnTo>
                    <a:lnTo>
                      <a:pt x="43" y="33"/>
                    </a:lnTo>
                    <a:lnTo>
                      <a:pt x="44" y="28"/>
                    </a:lnTo>
                    <a:lnTo>
                      <a:pt x="44" y="24"/>
                    </a:lnTo>
                    <a:lnTo>
                      <a:pt x="44" y="19"/>
                    </a:lnTo>
                    <a:lnTo>
                      <a:pt x="44" y="14"/>
                    </a:lnTo>
                    <a:lnTo>
                      <a:pt x="43" y="9"/>
                    </a:lnTo>
                    <a:lnTo>
                      <a:pt x="42" y="5"/>
                    </a:lnTo>
                    <a:lnTo>
                      <a:pt x="41" y="0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25" name="Freeform 36"/>
              <p:cNvSpPr>
                <a:spLocks/>
              </p:cNvSpPr>
              <p:nvPr/>
            </p:nvSpPr>
            <p:spPr bwMode="auto">
              <a:xfrm>
                <a:off x="5009" y="2470"/>
                <a:ext cx="23" cy="18"/>
              </a:xfrm>
              <a:custGeom>
                <a:avLst/>
                <a:gdLst>
                  <a:gd name="T0" fmla="*/ 3 w 23"/>
                  <a:gd name="T1" fmla="*/ 18 h 18"/>
                  <a:gd name="T2" fmla="*/ 23 w 23"/>
                  <a:gd name="T3" fmla="*/ 5 h 18"/>
                  <a:gd name="T4" fmla="*/ 22 w 23"/>
                  <a:gd name="T5" fmla="*/ 2 h 18"/>
                  <a:gd name="T6" fmla="*/ 19 w 23"/>
                  <a:gd name="T7" fmla="*/ 0 h 18"/>
                  <a:gd name="T8" fmla="*/ 0 w 23"/>
                  <a:gd name="T9" fmla="*/ 13 h 18"/>
                  <a:gd name="T10" fmla="*/ 1 w 23"/>
                  <a:gd name="T11" fmla="*/ 16 h 18"/>
                  <a:gd name="T12" fmla="*/ 3 w 23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18"/>
                  <a:gd name="T23" fmla="*/ 23 w 23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18">
                    <a:moveTo>
                      <a:pt x="3" y="18"/>
                    </a:moveTo>
                    <a:lnTo>
                      <a:pt x="23" y="5"/>
                    </a:lnTo>
                    <a:lnTo>
                      <a:pt x="22" y="2"/>
                    </a:lnTo>
                    <a:lnTo>
                      <a:pt x="19" y="0"/>
                    </a:lnTo>
                    <a:lnTo>
                      <a:pt x="0" y="13"/>
                    </a:lnTo>
                    <a:lnTo>
                      <a:pt x="1" y="16"/>
                    </a:ln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26" name="Freeform 37"/>
              <p:cNvSpPr>
                <a:spLocks/>
              </p:cNvSpPr>
              <p:nvPr/>
            </p:nvSpPr>
            <p:spPr bwMode="auto">
              <a:xfrm>
                <a:off x="5003" y="2597"/>
                <a:ext cx="24" cy="9"/>
              </a:xfrm>
              <a:custGeom>
                <a:avLst/>
                <a:gdLst>
                  <a:gd name="T0" fmla="*/ 0 w 24"/>
                  <a:gd name="T1" fmla="*/ 0 h 9"/>
                  <a:gd name="T2" fmla="*/ 0 w 24"/>
                  <a:gd name="T3" fmla="*/ 1 h 9"/>
                  <a:gd name="T4" fmla="*/ 0 w 24"/>
                  <a:gd name="T5" fmla="*/ 2 h 9"/>
                  <a:gd name="T6" fmla="*/ 0 w 24"/>
                  <a:gd name="T7" fmla="*/ 3 h 9"/>
                  <a:gd name="T8" fmla="*/ 0 w 24"/>
                  <a:gd name="T9" fmla="*/ 4 h 9"/>
                  <a:gd name="T10" fmla="*/ 0 w 24"/>
                  <a:gd name="T11" fmla="*/ 6 h 9"/>
                  <a:gd name="T12" fmla="*/ 0 w 24"/>
                  <a:gd name="T13" fmla="*/ 7 h 9"/>
                  <a:gd name="T14" fmla="*/ 0 w 24"/>
                  <a:gd name="T15" fmla="*/ 8 h 9"/>
                  <a:gd name="T16" fmla="*/ 0 w 24"/>
                  <a:gd name="T17" fmla="*/ 9 h 9"/>
                  <a:gd name="T18" fmla="*/ 24 w 24"/>
                  <a:gd name="T19" fmla="*/ 9 h 9"/>
                  <a:gd name="T20" fmla="*/ 24 w 24"/>
                  <a:gd name="T21" fmla="*/ 8 h 9"/>
                  <a:gd name="T22" fmla="*/ 24 w 24"/>
                  <a:gd name="T23" fmla="*/ 7 h 9"/>
                  <a:gd name="T24" fmla="*/ 24 w 24"/>
                  <a:gd name="T25" fmla="*/ 6 h 9"/>
                  <a:gd name="T26" fmla="*/ 24 w 24"/>
                  <a:gd name="T27" fmla="*/ 4 h 9"/>
                  <a:gd name="T28" fmla="*/ 24 w 24"/>
                  <a:gd name="T29" fmla="*/ 3 h 9"/>
                  <a:gd name="T30" fmla="*/ 24 w 24"/>
                  <a:gd name="T31" fmla="*/ 2 h 9"/>
                  <a:gd name="T32" fmla="*/ 24 w 24"/>
                  <a:gd name="T33" fmla="*/ 1 h 9"/>
                  <a:gd name="T34" fmla="*/ 24 w 24"/>
                  <a:gd name="T35" fmla="*/ 0 h 9"/>
                  <a:gd name="T36" fmla="*/ 0 w 24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"/>
                  <a:gd name="T58" fmla="*/ 0 h 9"/>
                  <a:gd name="T59" fmla="*/ 24 w 24"/>
                  <a:gd name="T60" fmla="*/ 9 h 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" h="9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24" y="9"/>
                    </a:lnTo>
                    <a:lnTo>
                      <a:pt x="24" y="8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27" name="Freeform 38"/>
              <p:cNvSpPr>
                <a:spLocks/>
              </p:cNvSpPr>
              <p:nvPr/>
            </p:nvSpPr>
            <p:spPr bwMode="auto">
              <a:xfrm>
                <a:off x="5003" y="2589"/>
                <a:ext cx="24" cy="16"/>
              </a:xfrm>
              <a:custGeom>
                <a:avLst/>
                <a:gdLst>
                  <a:gd name="T0" fmla="*/ 3 w 24"/>
                  <a:gd name="T1" fmla="*/ 16 h 16"/>
                  <a:gd name="T2" fmla="*/ 24 w 24"/>
                  <a:gd name="T3" fmla="*/ 8 h 16"/>
                  <a:gd name="T4" fmla="*/ 24 w 24"/>
                  <a:gd name="T5" fmla="*/ 3 h 16"/>
                  <a:gd name="T6" fmla="*/ 21 w 24"/>
                  <a:gd name="T7" fmla="*/ 0 h 16"/>
                  <a:gd name="T8" fmla="*/ 0 w 24"/>
                  <a:gd name="T9" fmla="*/ 8 h 16"/>
                  <a:gd name="T10" fmla="*/ 0 w 24"/>
                  <a:gd name="T11" fmla="*/ 13 h 16"/>
                  <a:gd name="T12" fmla="*/ 3 w 24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6"/>
                  <a:gd name="T23" fmla="*/ 24 w 24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6">
                    <a:moveTo>
                      <a:pt x="3" y="16"/>
                    </a:moveTo>
                    <a:lnTo>
                      <a:pt x="24" y="8"/>
                    </a:lnTo>
                    <a:lnTo>
                      <a:pt x="24" y="3"/>
                    </a:lnTo>
                    <a:lnTo>
                      <a:pt x="21" y="0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3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28" name="Freeform 39"/>
              <p:cNvSpPr>
                <a:spLocks/>
              </p:cNvSpPr>
              <p:nvPr/>
            </p:nvSpPr>
            <p:spPr bwMode="auto">
              <a:xfrm>
                <a:off x="4937" y="2512"/>
                <a:ext cx="40" cy="50"/>
              </a:xfrm>
              <a:custGeom>
                <a:avLst/>
                <a:gdLst>
                  <a:gd name="T0" fmla="*/ 19 w 40"/>
                  <a:gd name="T1" fmla="*/ 1 h 50"/>
                  <a:gd name="T2" fmla="*/ 13 w 40"/>
                  <a:gd name="T3" fmla="*/ 3 h 50"/>
                  <a:gd name="T4" fmla="*/ 7 w 40"/>
                  <a:gd name="T5" fmla="*/ 5 h 50"/>
                  <a:gd name="T6" fmla="*/ 3 w 40"/>
                  <a:gd name="T7" fmla="*/ 10 h 50"/>
                  <a:gd name="T8" fmla="*/ 0 w 40"/>
                  <a:gd name="T9" fmla="*/ 17 h 50"/>
                  <a:gd name="T10" fmla="*/ 0 w 40"/>
                  <a:gd name="T11" fmla="*/ 23 h 50"/>
                  <a:gd name="T12" fmla="*/ 1 w 40"/>
                  <a:gd name="T13" fmla="*/ 28 h 50"/>
                  <a:gd name="T14" fmla="*/ 3 w 40"/>
                  <a:gd name="T15" fmla="*/ 32 h 50"/>
                  <a:gd name="T16" fmla="*/ 6 w 40"/>
                  <a:gd name="T17" fmla="*/ 35 h 50"/>
                  <a:gd name="T18" fmla="*/ 8 w 40"/>
                  <a:gd name="T19" fmla="*/ 38 h 50"/>
                  <a:gd name="T20" fmla="*/ 10 w 40"/>
                  <a:gd name="T21" fmla="*/ 41 h 50"/>
                  <a:gd name="T22" fmla="*/ 12 w 40"/>
                  <a:gd name="T23" fmla="*/ 44 h 50"/>
                  <a:gd name="T24" fmla="*/ 14 w 40"/>
                  <a:gd name="T25" fmla="*/ 46 h 50"/>
                  <a:gd name="T26" fmla="*/ 15 w 40"/>
                  <a:gd name="T27" fmla="*/ 48 h 50"/>
                  <a:gd name="T28" fmla="*/ 16 w 40"/>
                  <a:gd name="T29" fmla="*/ 49 h 50"/>
                  <a:gd name="T30" fmla="*/ 16 w 40"/>
                  <a:gd name="T31" fmla="*/ 50 h 50"/>
                  <a:gd name="T32" fmla="*/ 39 w 40"/>
                  <a:gd name="T33" fmla="*/ 46 h 50"/>
                  <a:gd name="T34" fmla="*/ 38 w 40"/>
                  <a:gd name="T35" fmla="*/ 41 h 50"/>
                  <a:gd name="T36" fmla="*/ 36 w 40"/>
                  <a:gd name="T37" fmla="*/ 37 h 50"/>
                  <a:gd name="T38" fmla="*/ 34 w 40"/>
                  <a:gd name="T39" fmla="*/ 33 h 50"/>
                  <a:gd name="T40" fmla="*/ 31 w 40"/>
                  <a:gd name="T41" fmla="*/ 30 h 50"/>
                  <a:gd name="T42" fmla="*/ 29 w 40"/>
                  <a:gd name="T43" fmla="*/ 26 h 50"/>
                  <a:gd name="T44" fmla="*/ 27 w 40"/>
                  <a:gd name="T45" fmla="*/ 24 h 50"/>
                  <a:gd name="T46" fmla="*/ 25 w 40"/>
                  <a:gd name="T47" fmla="*/ 21 h 50"/>
                  <a:gd name="T48" fmla="*/ 24 w 40"/>
                  <a:gd name="T49" fmla="*/ 20 h 50"/>
                  <a:gd name="T50" fmla="*/ 23 w 40"/>
                  <a:gd name="T51" fmla="*/ 19 h 50"/>
                  <a:gd name="T52" fmla="*/ 23 w 40"/>
                  <a:gd name="T53" fmla="*/ 20 h 50"/>
                  <a:gd name="T54" fmla="*/ 23 w 40"/>
                  <a:gd name="T55" fmla="*/ 22 h 50"/>
                  <a:gd name="T56" fmla="*/ 21 w 40"/>
                  <a:gd name="T57" fmla="*/ 24 h 50"/>
                  <a:gd name="T58" fmla="*/ 22 w 40"/>
                  <a:gd name="T59" fmla="*/ 24 h 50"/>
                  <a:gd name="T60" fmla="*/ 24 w 40"/>
                  <a:gd name="T61" fmla="*/ 24 h 50"/>
                  <a:gd name="T62" fmla="*/ 22 w 40"/>
                  <a:gd name="T63" fmla="*/ 0 h 5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0"/>
                  <a:gd name="T97" fmla="*/ 0 h 50"/>
                  <a:gd name="T98" fmla="*/ 40 w 40"/>
                  <a:gd name="T99" fmla="*/ 50 h 5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0" h="50">
                    <a:moveTo>
                      <a:pt x="22" y="0"/>
                    </a:moveTo>
                    <a:lnTo>
                      <a:pt x="19" y="1"/>
                    </a:lnTo>
                    <a:lnTo>
                      <a:pt x="16" y="1"/>
                    </a:lnTo>
                    <a:lnTo>
                      <a:pt x="13" y="3"/>
                    </a:lnTo>
                    <a:lnTo>
                      <a:pt x="10" y="4"/>
                    </a:lnTo>
                    <a:lnTo>
                      <a:pt x="7" y="5"/>
                    </a:lnTo>
                    <a:lnTo>
                      <a:pt x="5" y="7"/>
                    </a:lnTo>
                    <a:lnTo>
                      <a:pt x="3" y="10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1" y="26"/>
                    </a:lnTo>
                    <a:lnTo>
                      <a:pt x="1" y="28"/>
                    </a:lnTo>
                    <a:lnTo>
                      <a:pt x="2" y="30"/>
                    </a:lnTo>
                    <a:lnTo>
                      <a:pt x="3" y="32"/>
                    </a:lnTo>
                    <a:lnTo>
                      <a:pt x="5" y="34"/>
                    </a:lnTo>
                    <a:lnTo>
                      <a:pt x="6" y="35"/>
                    </a:lnTo>
                    <a:lnTo>
                      <a:pt x="7" y="37"/>
                    </a:lnTo>
                    <a:lnTo>
                      <a:pt x="8" y="38"/>
                    </a:lnTo>
                    <a:lnTo>
                      <a:pt x="9" y="40"/>
                    </a:lnTo>
                    <a:lnTo>
                      <a:pt x="10" y="41"/>
                    </a:lnTo>
                    <a:lnTo>
                      <a:pt x="11" y="43"/>
                    </a:lnTo>
                    <a:lnTo>
                      <a:pt x="12" y="44"/>
                    </a:lnTo>
                    <a:lnTo>
                      <a:pt x="13" y="45"/>
                    </a:lnTo>
                    <a:lnTo>
                      <a:pt x="14" y="46"/>
                    </a:lnTo>
                    <a:lnTo>
                      <a:pt x="15" y="47"/>
                    </a:lnTo>
                    <a:lnTo>
                      <a:pt x="15" y="48"/>
                    </a:lnTo>
                    <a:lnTo>
                      <a:pt x="15" y="49"/>
                    </a:lnTo>
                    <a:lnTo>
                      <a:pt x="16" y="49"/>
                    </a:lnTo>
                    <a:lnTo>
                      <a:pt x="16" y="50"/>
                    </a:lnTo>
                    <a:lnTo>
                      <a:pt x="40" y="48"/>
                    </a:lnTo>
                    <a:lnTo>
                      <a:pt x="39" y="46"/>
                    </a:lnTo>
                    <a:lnTo>
                      <a:pt x="39" y="43"/>
                    </a:lnTo>
                    <a:lnTo>
                      <a:pt x="38" y="41"/>
                    </a:lnTo>
                    <a:lnTo>
                      <a:pt x="37" y="39"/>
                    </a:lnTo>
                    <a:lnTo>
                      <a:pt x="36" y="37"/>
                    </a:lnTo>
                    <a:lnTo>
                      <a:pt x="35" y="35"/>
                    </a:lnTo>
                    <a:lnTo>
                      <a:pt x="34" y="33"/>
                    </a:lnTo>
                    <a:lnTo>
                      <a:pt x="32" y="31"/>
                    </a:lnTo>
                    <a:lnTo>
                      <a:pt x="31" y="30"/>
                    </a:lnTo>
                    <a:lnTo>
                      <a:pt x="30" y="28"/>
                    </a:lnTo>
                    <a:lnTo>
                      <a:pt x="29" y="26"/>
                    </a:lnTo>
                    <a:lnTo>
                      <a:pt x="28" y="25"/>
                    </a:lnTo>
                    <a:lnTo>
                      <a:pt x="27" y="24"/>
                    </a:lnTo>
                    <a:lnTo>
                      <a:pt x="26" y="23"/>
                    </a:lnTo>
                    <a:lnTo>
                      <a:pt x="25" y="21"/>
                    </a:lnTo>
                    <a:lnTo>
                      <a:pt x="24" y="20"/>
                    </a:lnTo>
                    <a:lnTo>
                      <a:pt x="23" y="19"/>
                    </a:lnTo>
                    <a:lnTo>
                      <a:pt x="23" y="20"/>
                    </a:lnTo>
                    <a:lnTo>
                      <a:pt x="23" y="21"/>
                    </a:lnTo>
                    <a:lnTo>
                      <a:pt x="23" y="22"/>
                    </a:lnTo>
                    <a:lnTo>
                      <a:pt x="22" y="24"/>
                    </a:lnTo>
                    <a:lnTo>
                      <a:pt x="21" y="24"/>
                    </a:lnTo>
                    <a:lnTo>
                      <a:pt x="21" y="25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7" y="2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29" name="Freeform 40"/>
              <p:cNvSpPr>
                <a:spLocks/>
              </p:cNvSpPr>
              <p:nvPr/>
            </p:nvSpPr>
            <p:spPr bwMode="auto">
              <a:xfrm>
                <a:off x="4951" y="2558"/>
                <a:ext cx="28" cy="54"/>
              </a:xfrm>
              <a:custGeom>
                <a:avLst/>
                <a:gdLst>
                  <a:gd name="T0" fmla="*/ 3 w 28"/>
                  <a:gd name="T1" fmla="*/ 8 h 54"/>
                  <a:gd name="T2" fmla="*/ 4 w 28"/>
                  <a:gd name="T3" fmla="*/ 11 h 54"/>
                  <a:gd name="T4" fmla="*/ 4 w 28"/>
                  <a:gd name="T5" fmla="*/ 13 h 54"/>
                  <a:gd name="T6" fmla="*/ 4 w 28"/>
                  <a:gd name="T7" fmla="*/ 15 h 54"/>
                  <a:gd name="T8" fmla="*/ 4 w 28"/>
                  <a:gd name="T9" fmla="*/ 18 h 54"/>
                  <a:gd name="T10" fmla="*/ 5 w 28"/>
                  <a:gd name="T11" fmla="*/ 20 h 54"/>
                  <a:gd name="T12" fmla="*/ 5 w 28"/>
                  <a:gd name="T13" fmla="*/ 23 h 54"/>
                  <a:gd name="T14" fmla="*/ 4 w 28"/>
                  <a:gd name="T15" fmla="*/ 26 h 54"/>
                  <a:gd name="T16" fmla="*/ 4 w 28"/>
                  <a:gd name="T17" fmla="*/ 28 h 54"/>
                  <a:gd name="T18" fmla="*/ 4 w 28"/>
                  <a:gd name="T19" fmla="*/ 31 h 54"/>
                  <a:gd name="T20" fmla="*/ 4 w 28"/>
                  <a:gd name="T21" fmla="*/ 34 h 54"/>
                  <a:gd name="T22" fmla="*/ 3 w 28"/>
                  <a:gd name="T23" fmla="*/ 37 h 54"/>
                  <a:gd name="T24" fmla="*/ 3 w 28"/>
                  <a:gd name="T25" fmla="*/ 39 h 54"/>
                  <a:gd name="T26" fmla="*/ 2 w 28"/>
                  <a:gd name="T27" fmla="*/ 42 h 54"/>
                  <a:gd name="T28" fmla="*/ 1 w 28"/>
                  <a:gd name="T29" fmla="*/ 45 h 54"/>
                  <a:gd name="T30" fmla="*/ 1 w 28"/>
                  <a:gd name="T31" fmla="*/ 47 h 54"/>
                  <a:gd name="T32" fmla="*/ 23 w 28"/>
                  <a:gd name="T33" fmla="*/ 54 h 54"/>
                  <a:gd name="T34" fmla="*/ 24 w 28"/>
                  <a:gd name="T35" fmla="*/ 52 h 54"/>
                  <a:gd name="T36" fmla="*/ 25 w 28"/>
                  <a:gd name="T37" fmla="*/ 49 h 54"/>
                  <a:gd name="T38" fmla="*/ 25 w 28"/>
                  <a:gd name="T39" fmla="*/ 46 h 54"/>
                  <a:gd name="T40" fmla="*/ 26 w 28"/>
                  <a:gd name="T41" fmla="*/ 42 h 54"/>
                  <a:gd name="T42" fmla="*/ 27 w 28"/>
                  <a:gd name="T43" fmla="*/ 39 h 54"/>
                  <a:gd name="T44" fmla="*/ 27 w 28"/>
                  <a:gd name="T45" fmla="*/ 36 h 54"/>
                  <a:gd name="T46" fmla="*/ 28 w 28"/>
                  <a:gd name="T47" fmla="*/ 32 h 54"/>
                  <a:gd name="T48" fmla="*/ 28 w 28"/>
                  <a:gd name="T49" fmla="*/ 29 h 54"/>
                  <a:gd name="T50" fmla="*/ 28 w 28"/>
                  <a:gd name="T51" fmla="*/ 25 h 54"/>
                  <a:gd name="T52" fmla="*/ 28 w 28"/>
                  <a:gd name="T53" fmla="*/ 22 h 54"/>
                  <a:gd name="T54" fmla="*/ 28 w 28"/>
                  <a:gd name="T55" fmla="*/ 18 h 54"/>
                  <a:gd name="T56" fmla="*/ 28 w 28"/>
                  <a:gd name="T57" fmla="*/ 15 h 54"/>
                  <a:gd name="T58" fmla="*/ 28 w 28"/>
                  <a:gd name="T59" fmla="*/ 11 h 54"/>
                  <a:gd name="T60" fmla="*/ 27 w 28"/>
                  <a:gd name="T61" fmla="*/ 7 h 54"/>
                  <a:gd name="T62" fmla="*/ 26 w 28"/>
                  <a:gd name="T63" fmla="*/ 3 h 54"/>
                  <a:gd name="T64" fmla="*/ 25 w 28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"/>
                  <a:gd name="T100" fmla="*/ 0 h 54"/>
                  <a:gd name="T101" fmla="*/ 28 w 28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" h="54">
                    <a:moveTo>
                      <a:pt x="2" y="7"/>
                    </a:moveTo>
                    <a:lnTo>
                      <a:pt x="3" y="8"/>
                    </a:lnTo>
                    <a:lnTo>
                      <a:pt x="3" y="9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4" y="15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5" y="19"/>
                    </a:lnTo>
                    <a:lnTo>
                      <a:pt x="5" y="20"/>
                    </a:lnTo>
                    <a:lnTo>
                      <a:pt x="5" y="22"/>
                    </a:lnTo>
                    <a:lnTo>
                      <a:pt x="5" y="23"/>
                    </a:lnTo>
                    <a:lnTo>
                      <a:pt x="4" y="25"/>
                    </a:lnTo>
                    <a:lnTo>
                      <a:pt x="4" y="26"/>
                    </a:lnTo>
                    <a:lnTo>
                      <a:pt x="4" y="27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1"/>
                    </a:lnTo>
                    <a:lnTo>
                      <a:pt x="4" y="33"/>
                    </a:lnTo>
                    <a:lnTo>
                      <a:pt x="4" y="34"/>
                    </a:lnTo>
                    <a:lnTo>
                      <a:pt x="3" y="35"/>
                    </a:lnTo>
                    <a:lnTo>
                      <a:pt x="3" y="37"/>
                    </a:lnTo>
                    <a:lnTo>
                      <a:pt x="3" y="38"/>
                    </a:lnTo>
                    <a:lnTo>
                      <a:pt x="3" y="39"/>
                    </a:lnTo>
                    <a:lnTo>
                      <a:pt x="2" y="41"/>
                    </a:lnTo>
                    <a:lnTo>
                      <a:pt x="2" y="42"/>
                    </a:lnTo>
                    <a:lnTo>
                      <a:pt x="2" y="43"/>
                    </a:lnTo>
                    <a:lnTo>
                      <a:pt x="1" y="45"/>
                    </a:lnTo>
                    <a:lnTo>
                      <a:pt x="1" y="46"/>
                    </a:lnTo>
                    <a:lnTo>
                      <a:pt x="1" y="47"/>
                    </a:lnTo>
                    <a:lnTo>
                      <a:pt x="0" y="49"/>
                    </a:lnTo>
                    <a:lnTo>
                      <a:pt x="23" y="54"/>
                    </a:lnTo>
                    <a:lnTo>
                      <a:pt x="24" y="53"/>
                    </a:lnTo>
                    <a:lnTo>
                      <a:pt x="24" y="52"/>
                    </a:lnTo>
                    <a:lnTo>
                      <a:pt x="25" y="50"/>
                    </a:lnTo>
                    <a:lnTo>
                      <a:pt x="25" y="49"/>
                    </a:lnTo>
                    <a:lnTo>
                      <a:pt x="25" y="47"/>
                    </a:lnTo>
                    <a:lnTo>
                      <a:pt x="25" y="46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6" y="41"/>
                    </a:lnTo>
                    <a:lnTo>
                      <a:pt x="27" y="39"/>
                    </a:lnTo>
                    <a:lnTo>
                      <a:pt x="27" y="38"/>
                    </a:lnTo>
                    <a:lnTo>
                      <a:pt x="27" y="36"/>
                    </a:lnTo>
                    <a:lnTo>
                      <a:pt x="28" y="34"/>
                    </a:lnTo>
                    <a:lnTo>
                      <a:pt x="28" y="32"/>
                    </a:lnTo>
                    <a:lnTo>
                      <a:pt x="28" y="31"/>
                    </a:lnTo>
                    <a:lnTo>
                      <a:pt x="28" y="29"/>
                    </a:lnTo>
                    <a:lnTo>
                      <a:pt x="28" y="27"/>
                    </a:lnTo>
                    <a:lnTo>
                      <a:pt x="28" y="25"/>
                    </a:lnTo>
                    <a:lnTo>
                      <a:pt x="28" y="24"/>
                    </a:lnTo>
                    <a:lnTo>
                      <a:pt x="28" y="22"/>
                    </a:lnTo>
                    <a:lnTo>
                      <a:pt x="28" y="20"/>
                    </a:lnTo>
                    <a:lnTo>
                      <a:pt x="28" y="18"/>
                    </a:lnTo>
                    <a:lnTo>
                      <a:pt x="28" y="16"/>
                    </a:lnTo>
                    <a:lnTo>
                      <a:pt x="28" y="15"/>
                    </a:lnTo>
                    <a:lnTo>
                      <a:pt x="28" y="13"/>
                    </a:lnTo>
                    <a:lnTo>
                      <a:pt x="28" y="11"/>
                    </a:lnTo>
                    <a:lnTo>
                      <a:pt x="27" y="9"/>
                    </a:lnTo>
                    <a:lnTo>
                      <a:pt x="27" y="7"/>
                    </a:lnTo>
                    <a:lnTo>
                      <a:pt x="27" y="5"/>
                    </a:lnTo>
                    <a:lnTo>
                      <a:pt x="26" y="3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30" name="Freeform 41"/>
              <p:cNvSpPr>
                <a:spLocks/>
              </p:cNvSpPr>
              <p:nvPr/>
            </p:nvSpPr>
            <p:spPr bwMode="auto">
              <a:xfrm>
                <a:off x="4953" y="2558"/>
                <a:ext cx="24" cy="7"/>
              </a:xfrm>
              <a:custGeom>
                <a:avLst/>
                <a:gdLst>
                  <a:gd name="T0" fmla="*/ 0 w 24"/>
                  <a:gd name="T1" fmla="*/ 4 h 7"/>
                  <a:gd name="T2" fmla="*/ 23 w 24"/>
                  <a:gd name="T3" fmla="*/ 0 h 7"/>
                  <a:gd name="T4" fmla="*/ 24 w 24"/>
                  <a:gd name="T5" fmla="*/ 1 h 7"/>
                  <a:gd name="T6" fmla="*/ 24 w 24"/>
                  <a:gd name="T7" fmla="*/ 2 h 7"/>
                  <a:gd name="T8" fmla="*/ 0 w 24"/>
                  <a:gd name="T9" fmla="*/ 7 h 7"/>
                  <a:gd name="T10" fmla="*/ 0 w 24"/>
                  <a:gd name="T11" fmla="*/ 5 h 7"/>
                  <a:gd name="T12" fmla="*/ 0 w 24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7"/>
                  <a:gd name="T23" fmla="*/ 24 w 2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7">
                    <a:moveTo>
                      <a:pt x="0" y="4"/>
                    </a:moveTo>
                    <a:lnTo>
                      <a:pt x="23" y="0"/>
                    </a:lnTo>
                    <a:lnTo>
                      <a:pt x="24" y="1"/>
                    </a:lnTo>
                    <a:lnTo>
                      <a:pt x="24" y="2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31" name="Freeform 42"/>
              <p:cNvSpPr>
                <a:spLocks/>
              </p:cNvSpPr>
              <p:nvPr/>
            </p:nvSpPr>
            <p:spPr bwMode="auto">
              <a:xfrm>
                <a:off x="4997" y="2306"/>
                <a:ext cx="33" cy="68"/>
              </a:xfrm>
              <a:custGeom>
                <a:avLst/>
                <a:gdLst>
                  <a:gd name="T0" fmla="*/ 19 w 33"/>
                  <a:gd name="T1" fmla="*/ 1 h 68"/>
                  <a:gd name="T2" fmla="*/ 13 w 33"/>
                  <a:gd name="T3" fmla="*/ 4 h 68"/>
                  <a:gd name="T4" fmla="*/ 8 w 33"/>
                  <a:gd name="T5" fmla="*/ 8 h 68"/>
                  <a:gd name="T6" fmla="*/ 3 w 33"/>
                  <a:gd name="T7" fmla="*/ 13 h 68"/>
                  <a:gd name="T8" fmla="*/ 1 w 33"/>
                  <a:gd name="T9" fmla="*/ 19 h 68"/>
                  <a:gd name="T10" fmla="*/ 0 w 33"/>
                  <a:gd name="T11" fmla="*/ 25 h 68"/>
                  <a:gd name="T12" fmla="*/ 1 w 33"/>
                  <a:gd name="T13" fmla="*/ 30 h 68"/>
                  <a:gd name="T14" fmla="*/ 1 w 33"/>
                  <a:gd name="T15" fmla="*/ 36 h 68"/>
                  <a:gd name="T16" fmla="*/ 2 w 33"/>
                  <a:gd name="T17" fmla="*/ 41 h 68"/>
                  <a:gd name="T18" fmla="*/ 3 w 33"/>
                  <a:gd name="T19" fmla="*/ 45 h 68"/>
                  <a:gd name="T20" fmla="*/ 5 w 33"/>
                  <a:gd name="T21" fmla="*/ 50 h 68"/>
                  <a:gd name="T22" fmla="*/ 6 w 33"/>
                  <a:gd name="T23" fmla="*/ 54 h 68"/>
                  <a:gd name="T24" fmla="*/ 8 w 33"/>
                  <a:gd name="T25" fmla="*/ 58 h 68"/>
                  <a:gd name="T26" fmla="*/ 9 w 33"/>
                  <a:gd name="T27" fmla="*/ 62 h 68"/>
                  <a:gd name="T28" fmla="*/ 9 w 33"/>
                  <a:gd name="T29" fmla="*/ 64 h 68"/>
                  <a:gd name="T30" fmla="*/ 10 w 33"/>
                  <a:gd name="T31" fmla="*/ 66 h 68"/>
                  <a:gd name="T32" fmla="*/ 33 w 33"/>
                  <a:gd name="T33" fmla="*/ 67 h 68"/>
                  <a:gd name="T34" fmla="*/ 33 w 33"/>
                  <a:gd name="T35" fmla="*/ 62 h 68"/>
                  <a:gd name="T36" fmla="*/ 32 w 33"/>
                  <a:gd name="T37" fmla="*/ 58 h 68"/>
                  <a:gd name="T38" fmla="*/ 31 w 33"/>
                  <a:gd name="T39" fmla="*/ 53 h 68"/>
                  <a:gd name="T40" fmla="*/ 30 w 33"/>
                  <a:gd name="T41" fmla="*/ 49 h 68"/>
                  <a:gd name="T42" fmla="*/ 28 w 33"/>
                  <a:gd name="T43" fmla="*/ 45 h 68"/>
                  <a:gd name="T44" fmla="*/ 27 w 33"/>
                  <a:gd name="T45" fmla="*/ 41 h 68"/>
                  <a:gd name="T46" fmla="*/ 26 w 33"/>
                  <a:gd name="T47" fmla="*/ 36 h 68"/>
                  <a:gd name="T48" fmla="*/ 25 w 33"/>
                  <a:gd name="T49" fmla="*/ 33 h 68"/>
                  <a:gd name="T50" fmla="*/ 24 w 33"/>
                  <a:gd name="T51" fmla="*/ 30 h 68"/>
                  <a:gd name="T52" fmla="*/ 24 w 33"/>
                  <a:gd name="T53" fmla="*/ 27 h 68"/>
                  <a:gd name="T54" fmla="*/ 24 w 33"/>
                  <a:gd name="T55" fmla="*/ 25 h 68"/>
                  <a:gd name="T56" fmla="*/ 24 w 33"/>
                  <a:gd name="T57" fmla="*/ 25 h 68"/>
                  <a:gd name="T58" fmla="*/ 25 w 33"/>
                  <a:gd name="T59" fmla="*/ 24 h 68"/>
                  <a:gd name="T60" fmla="*/ 25 w 33"/>
                  <a:gd name="T61" fmla="*/ 24 h 68"/>
                  <a:gd name="T62" fmla="*/ 28 w 33"/>
                  <a:gd name="T63" fmla="*/ 23 h 6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"/>
                  <a:gd name="T97" fmla="*/ 0 h 68"/>
                  <a:gd name="T98" fmla="*/ 33 w 33"/>
                  <a:gd name="T99" fmla="*/ 68 h 6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" h="68">
                    <a:moveTo>
                      <a:pt x="22" y="0"/>
                    </a:moveTo>
                    <a:lnTo>
                      <a:pt x="19" y="1"/>
                    </a:lnTo>
                    <a:lnTo>
                      <a:pt x="16" y="2"/>
                    </a:lnTo>
                    <a:lnTo>
                      <a:pt x="13" y="4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5" y="10"/>
                    </a:lnTo>
                    <a:lnTo>
                      <a:pt x="3" y="13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1" y="22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1" y="30"/>
                    </a:lnTo>
                    <a:lnTo>
                      <a:pt x="1" y="33"/>
                    </a:lnTo>
                    <a:lnTo>
                      <a:pt x="1" y="36"/>
                    </a:lnTo>
                    <a:lnTo>
                      <a:pt x="2" y="38"/>
                    </a:lnTo>
                    <a:lnTo>
                      <a:pt x="2" y="41"/>
                    </a:lnTo>
                    <a:lnTo>
                      <a:pt x="3" y="43"/>
                    </a:lnTo>
                    <a:lnTo>
                      <a:pt x="3" y="45"/>
                    </a:lnTo>
                    <a:lnTo>
                      <a:pt x="4" y="48"/>
                    </a:lnTo>
                    <a:lnTo>
                      <a:pt x="5" y="50"/>
                    </a:lnTo>
                    <a:lnTo>
                      <a:pt x="6" y="52"/>
                    </a:lnTo>
                    <a:lnTo>
                      <a:pt x="6" y="54"/>
                    </a:lnTo>
                    <a:lnTo>
                      <a:pt x="7" y="56"/>
                    </a:lnTo>
                    <a:lnTo>
                      <a:pt x="8" y="58"/>
                    </a:lnTo>
                    <a:lnTo>
                      <a:pt x="8" y="60"/>
                    </a:lnTo>
                    <a:lnTo>
                      <a:pt x="9" y="62"/>
                    </a:lnTo>
                    <a:lnTo>
                      <a:pt x="9" y="63"/>
                    </a:lnTo>
                    <a:lnTo>
                      <a:pt x="9" y="64"/>
                    </a:lnTo>
                    <a:lnTo>
                      <a:pt x="10" y="66"/>
                    </a:lnTo>
                    <a:lnTo>
                      <a:pt x="10" y="68"/>
                    </a:lnTo>
                    <a:lnTo>
                      <a:pt x="33" y="67"/>
                    </a:lnTo>
                    <a:lnTo>
                      <a:pt x="33" y="65"/>
                    </a:lnTo>
                    <a:lnTo>
                      <a:pt x="33" y="62"/>
                    </a:lnTo>
                    <a:lnTo>
                      <a:pt x="33" y="60"/>
                    </a:lnTo>
                    <a:lnTo>
                      <a:pt x="32" y="58"/>
                    </a:lnTo>
                    <a:lnTo>
                      <a:pt x="32" y="55"/>
                    </a:lnTo>
                    <a:lnTo>
                      <a:pt x="31" y="53"/>
                    </a:lnTo>
                    <a:lnTo>
                      <a:pt x="30" y="51"/>
                    </a:lnTo>
                    <a:lnTo>
                      <a:pt x="30" y="49"/>
                    </a:lnTo>
                    <a:lnTo>
                      <a:pt x="29" y="47"/>
                    </a:lnTo>
                    <a:lnTo>
                      <a:pt x="28" y="45"/>
                    </a:lnTo>
                    <a:lnTo>
                      <a:pt x="28" y="43"/>
                    </a:lnTo>
                    <a:lnTo>
                      <a:pt x="27" y="41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5" y="35"/>
                    </a:lnTo>
                    <a:lnTo>
                      <a:pt x="25" y="33"/>
                    </a:lnTo>
                    <a:lnTo>
                      <a:pt x="25" y="31"/>
                    </a:lnTo>
                    <a:lnTo>
                      <a:pt x="24" y="30"/>
                    </a:lnTo>
                    <a:lnTo>
                      <a:pt x="24" y="28"/>
                    </a:lnTo>
                    <a:lnTo>
                      <a:pt x="24" y="27"/>
                    </a:lnTo>
                    <a:lnTo>
                      <a:pt x="24" y="26"/>
                    </a:lnTo>
                    <a:lnTo>
                      <a:pt x="24" y="25"/>
                    </a:lnTo>
                    <a:lnTo>
                      <a:pt x="24" y="24"/>
                    </a:lnTo>
                    <a:lnTo>
                      <a:pt x="25" y="24"/>
                    </a:lnTo>
                    <a:lnTo>
                      <a:pt x="26" y="24"/>
                    </a:lnTo>
                    <a:lnTo>
                      <a:pt x="28" y="2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32" name="Freeform 43"/>
              <p:cNvSpPr>
                <a:spLocks/>
              </p:cNvSpPr>
              <p:nvPr/>
            </p:nvSpPr>
            <p:spPr bwMode="auto">
              <a:xfrm>
                <a:off x="5002" y="2373"/>
                <a:ext cx="29" cy="24"/>
              </a:xfrm>
              <a:custGeom>
                <a:avLst/>
                <a:gdLst>
                  <a:gd name="T0" fmla="*/ 5 w 29"/>
                  <a:gd name="T1" fmla="*/ 1 h 24"/>
                  <a:gd name="T2" fmla="*/ 5 w 29"/>
                  <a:gd name="T3" fmla="*/ 2 h 24"/>
                  <a:gd name="T4" fmla="*/ 5 w 29"/>
                  <a:gd name="T5" fmla="*/ 4 h 24"/>
                  <a:gd name="T6" fmla="*/ 5 w 29"/>
                  <a:gd name="T7" fmla="*/ 4 h 24"/>
                  <a:gd name="T8" fmla="*/ 5 w 29"/>
                  <a:gd name="T9" fmla="*/ 5 h 24"/>
                  <a:gd name="T10" fmla="*/ 5 w 29"/>
                  <a:gd name="T11" fmla="*/ 6 h 24"/>
                  <a:gd name="T12" fmla="*/ 5 w 29"/>
                  <a:gd name="T13" fmla="*/ 6 h 24"/>
                  <a:gd name="T14" fmla="*/ 5 w 29"/>
                  <a:gd name="T15" fmla="*/ 6 h 24"/>
                  <a:gd name="T16" fmla="*/ 6 w 29"/>
                  <a:gd name="T17" fmla="*/ 5 h 24"/>
                  <a:gd name="T18" fmla="*/ 7 w 29"/>
                  <a:gd name="T19" fmla="*/ 3 h 24"/>
                  <a:gd name="T20" fmla="*/ 9 w 29"/>
                  <a:gd name="T21" fmla="*/ 2 h 24"/>
                  <a:gd name="T22" fmla="*/ 10 w 29"/>
                  <a:gd name="T23" fmla="*/ 1 h 24"/>
                  <a:gd name="T24" fmla="*/ 12 w 29"/>
                  <a:gd name="T25" fmla="*/ 1 h 24"/>
                  <a:gd name="T26" fmla="*/ 13 w 29"/>
                  <a:gd name="T27" fmla="*/ 1 h 24"/>
                  <a:gd name="T28" fmla="*/ 0 w 29"/>
                  <a:gd name="T29" fmla="*/ 17 h 24"/>
                  <a:gd name="T30" fmla="*/ 15 w 29"/>
                  <a:gd name="T31" fmla="*/ 17 h 24"/>
                  <a:gd name="T32" fmla="*/ 11 w 29"/>
                  <a:gd name="T33" fmla="*/ 24 h 24"/>
                  <a:gd name="T34" fmla="*/ 15 w 29"/>
                  <a:gd name="T35" fmla="*/ 24 h 24"/>
                  <a:gd name="T36" fmla="*/ 19 w 29"/>
                  <a:gd name="T37" fmla="*/ 23 h 24"/>
                  <a:gd name="T38" fmla="*/ 22 w 29"/>
                  <a:gd name="T39" fmla="*/ 21 h 24"/>
                  <a:gd name="T40" fmla="*/ 25 w 29"/>
                  <a:gd name="T41" fmla="*/ 18 h 24"/>
                  <a:gd name="T42" fmla="*/ 27 w 29"/>
                  <a:gd name="T43" fmla="*/ 16 h 24"/>
                  <a:gd name="T44" fmla="*/ 28 w 29"/>
                  <a:gd name="T45" fmla="*/ 13 h 24"/>
                  <a:gd name="T46" fmla="*/ 28 w 29"/>
                  <a:gd name="T47" fmla="*/ 11 h 24"/>
                  <a:gd name="T48" fmla="*/ 29 w 29"/>
                  <a:gd name="T49" fmla="*/ 9 h 24"/>
                  <a:gd name="T50" fmla="*/ 29 w 29"/>
                  <a:gd name="T51" fmla="*/ 7 h 24"/>
                  <a:gd name="T52" fmla="*/ 29 w 29"/>
                  <a:gd name="T53" fmla="*/ 5 h 24"/>
                  <a:gd name="T54" fmla="*/ 29 w 29"/>
                  <a:gd name="T55" fmla="*/ 4 h 24"/>
                  <a:gd name="T56" fmla="*/ 29 w 29"/>
                  <a:gd name="T57" fmla="*/ 2 h 24"/>
                  <a:gd name="T58" fmla="*/ 29 w 29"/>
                  <a:gd name="T59" fmla="*/ 1 h 24"/>
                  <a:gd name="T60" fmla="*/ 29 w 29"/>
                  <a:gd name="T61" fmla="*/ 1 h 24"/>
                  <a:gd name="T62" fmla="*/ 5 w 29"/>
                  <a:gd name="T63" fmla="*/ 0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"/>
                  <a:gd name="T97" fmla="*/ 0 h 24"/>
                  <a:gd name="T98" fmla="*/ 29 w 29"/>
                  <a:gd name="T99" fmla="*/ 24 h 2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" h="24">
                    <a:moveTo>
                      <a:pt x="5" y="0"/>
                    </a:moveTo>
                    <a:lnTo>
                      <a:pt x="5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6" y="8"/>
                    </a:lnTo>
                    <a:lnTo>
                      <a:pt x="0" y="17"/>
                    </a:lnTo>
                    <a:lnTo>
                      <a:pt x="23" y="12"/>
                    </a:lnTo>
                    <a:lnTo>
                      <a:pt x="15" y="17"/>
                    </a:lnTo>
                    <a:lnTo>
                      <a:pt x="10" y="24"/>
                    </a:lnTo>
                    <a:lnTo>
                      <a:pt x="11" y="24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7" y="24"/>
                    </a:lnTo>
                    <a:lnTo>
                      <a:pt x="19" y="23"/>
                    </a:lnTo>
                    <a:lnTo>
                      <a:pt x="20" y="22"/>
                    </a:lnTo>
                    <a:lnTo>
                      <a:pt x="22" y="21"/>
                    </a:lnTo>
                    <a:lnTo>
                      <a:pt x="24" y="20"/>
                    </a:lnTo>
                    <a:lnTo>
                      <a:pt x="25" y="18"/>
                    </a:lnTo>
                    <a:lnTo>
                      <a:pt x="26" y="17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8" y="13"/>
                    </a:lnTo>
                    <a:lnTo>
                      <a:pt x="28" y="12"/>
                    </a:lnTo>
                    <a:lnTo>
                      <a:pt x="28" y="11"/>
                    </a:lnTo>
                    <a:lnTo>
                      <a:pt x="28" y="10"/>
                    </a:lnTo>
                    <a:lnTo>
                      <a:pt x="29" y="9"/>
                    </a:lnTo>
                    <a:lnTo>
                      <a:pt x="29" y="8"/>
                    </a:lnTo>
                    <a:lnTo>
                      <a:pt x="29" y="7"/>
                    </a:lnTo>
                    <a:lnTo>
                      <a:pt x="29" y="6"/>
                    </a:lnTo>
                    <a:lnTo>
                      <a:pt x="29" y="5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29" y="2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33" name="Freeform 44"/>
              <p:cNvSpPr>
                <a:spLocks/>
              </p:cNvSpPr>
              <p:nvPr/>
            </p:nvSpPr>
            <p:spPr bwMode="auto">
              <a:xfrm>
                <a:off x="5007" y="2373"/>
                <a:ext cx="24" cy="1"/>
              </a:xfrm>
              <a:custGeom>
                <a:avLst/>
                <a:gdLst>
                  <a:gd name="T0" fmla="*/ 0 w 24"/>
                  <a:gd name="T1" fmla="*/ 1 h 1"/>
                  <a:gd name="T2" fmla="*/ 24 w 24"/>
                  <a:gd name="T3" fmla="*/ 0 h 1"/>
                  <a:gd name="T4" fmla="*/ 24 w 24"/>
                  <a:gd name="T5" fmla="*/ 0 h 1"/>
                  <a:gd name="T6" fmla="*/ 23 w 24"/>
                  <a:gd name="T7" fmla="*/ 0 h 1"/>
                  <a:gd name="T8" fmla="*/ 0 w 24"/>
                  <a:gd name="T9" fmla="*/ 0 h 1"/>
                  <a:gd name="T10" fmla="*/ 0 w 24"/>
                  <a:gd name="T11" fmla="*/ 0 h 1"/>
                  <a:gd name="T12" fmla="*/ 0 w 24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"/>
                  <a:gd name="T23" fmla="*/ 24 w 2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">
                    <a:moveTo>
                      <a:pt x="0" y="1"/>
                    </a:moveTo>
                    <a:lnTo>
                      <a:pt x="24" y="0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34" name="Freeform 45"/>
              <p:cNvSpPr>
                <a:spLocks/>
              </p:cNvSpPr>
              <p:nvPr/>
            </p:nvSpPr>
            <p:spPr bwMode="auto">
              <a:xfrm>
                <a:off x="4940" y="2307"/>
                <a:ext cx="43" cy="98"/>
              </a:xfrm>
              <a:custGeom>
                <a:avLst/>
                <a:gdLst>
                  <a:gd name="T0" fmla="*/ 0 w 43"/>
                  <a:gd name="T1" fmla="*/ 4 h 98"/>
                  <a:gd name="T2" fmla="*/ 0 w 43"/>
                  <a:gd name="T3" fmla="*/ 11 h 98"/>
                  <a:gd name="T4" fmla="*/ 1 w 43"/>
                  <a:gd name="T5" fmla="*/ 19 h 98"/>
                  <a:gd name="T6" fmla="*/ 3 w 43"/>
                  <a:gd name="T7" fmla="*/ 25 h 98"/>
                  <a:gd name="T8" fmla="*/ 5 w 43"/>
                  <a:gd name="T9" fmla="*/ 32 h 98"/>
                  <a:gd name="T10" fmla="*/ 8 w 43"/>
                  <a:gd name="T11" fmla="*/ 37 h 98"/>
                  <a:gd name="T12" fmla="*/ 11 w 43"/>
                  <a:gd name="T13" fmla="*/ 43 h 98"/>
                  <a:gd name="T14" fmla="*/ 13 w 43"/>
                  <a:gd name="T15" fmla="*/ 49 h 98"/>
                  <a:gd name="T16" fmla="*/ 16 w 43"/>
                  <a:gd name="T17" fmla="*/ 54 h 98"/>
                  <a:gd name="T18" fmla="*/ 17 w 43"/>
                  <a:gd name="T19" fmla="*/ 58 h 98"/>
                  <a:gd name="T20" fmla="*/ 19 w 43"/>
                  <a:gd name="T21" fmla="*/ 63 h 98"/>
                  <a:gd name="T22" fmla="*/ 19 w 43"/>
                  <a:gd name="T23" fmla="*/ 66 h 98"/>
                  <a:gd name="T24" fmla="*/ 19 w 43"/>
                  <a:gd name="T25" fmla="*/ 69 h 98"/>
                  <a:gd name="T26" fmla="*/ 19 w 43"/>
                  <a:gd name="T27" fmla="*/ 72 h 98"/>
                  <a:gd name="T28" fmla="*/ 17 w 43"/>
                  <a:gd name="T29" fmla="*/ 76 h 98"/>
                  <a:gd name="T30" fmla="*/ 15 w 43"/>
                  <a:gd name="T31" fmla="*/ 79 h 98"/>
                  <a:gd name="T32" fmla="*/ 30 w 43"/>
                  <a:gd name="T33" fmla="*/ 98 h 98"/>
                  <a:gd name="T34" fmla="*/ 35 w 43"/>
                  <a:gd name="T35" fmla="*/ 91 h 98"/>
                  <a:gd name="T36" fmla="*/ 40 w 43"/>
                  <a:gd name="T37" fmla="*/ 84 h 98"/>
                  <a:gd name="T38" fmla="*/ 42 w 43"/>
                  <a:gd name="T39" fmla="*/ 76 h 98"/>
                  <a:gd name="T40" fmla="*/ 43 w 43"/>
                  <a:gd name="T41" fmla="*/ 68 h 98"/>
                  <a:gd name="T42" fmla="*/ 42 w 43"/>
                  <a:gd name="T43" fmla="*/ 61 h 98"/>
                  <a:gd name="T44" fmla="*/ 41 w 43"/>
                  <a:gd name="T45" fmla="*/ 54 h 98"/>
                  <a:gd name="T46" fmla="*/ 39 w 43"/>
                  <a:gd name="T47" fmla="*/ 48 h 98"/>
                  <a:gd name="T48" fmla="*/ 36 w 43"/>
                  <a:gd name="T49" fmla="*/ 42 h 98"/>
                  <a:gd name="T50" fmla="*/ 34 w 43"/>
                  <a:gd name="T51" fmla="*/ 36 h 98"/>
                  <a:gd name="T52" fmla="*/ 31 w 43"/>
                  <a:gd name="T53" fmla="*/ 30 h 98"/>
                  <a:gd name="T54" fmla="*/ 29 w 43"/>
                  <a:gd name="T55" fmla="*/ 25 h 98"/>
                  <a:gd name="T56" fmla="*/ 27 w 43"/>
                  <a:gd name="T57" fmla="*/ 20 h 98"/>
                  <a:gd name="T58" fmla="*/ 25 w 43"/>
                  <a:gd name="T59" fmla="*/ 16 h 98"/>
                  <a:gd name="T60" fmla="*/ 24 w 43"/>
                  <a:gd name="T61" fmla="*/ 11 h 98"/>
                  <a:gd name="T62" fmla="*/ 24 w 43"/>
                  <a:gd name="T63" fmla="*/ 7 h 98"/>
                  <a:gd name="T64" fmla="*/ 24 w 43"/>
                  <a:gd name="T65" fmla="*/ 3 h 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3"/>
                  <a:gd name="T100" fmla="*/ 0 h 98"/>
                  <a:gd name="T101" fmla="*/ 43 w 43"/>
                  <a:gd name="T102" fmla="*/ 98 h 9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3" h="98">
                    <a:moveTo>
                      <a:pt x="0" y="0"/>
                    </a:moveTo>
                    <a:lnTo>
                      <a:pt x="0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1" y="19"/>
                    </a:lnTo>
                    <a:lnTo>
                      <a:pt x="2" y="22"/>
                    </a:lnTo>
                    <a:lnTo>
                      <a:pt x="3" y="25"/>
                    </a:lnTo>
                    <a:lnTo>
                      <a:pt x="4" y="28"/>
                    </a:lnTo>
                    <a:lnTo>
                      <a:pt x="5" y="32"/>
                    </a:lnTo>
                    <a:lnTo>
                      <a:pt x="7" y="35"/>
                    </a:lnTo>
                    <a:lnTo>
                      <a:pt x="8" y="37"/>
                    </a:lnTo>
                    <a:lnTo>
                      <a:pt x="10" y="40"/>
                    </a:lnTo>
                    <a:lnTo>
                      <a:pt x="11" y="43"/>
                    </a:lnTo>
                    <a:lnTo>
                      <a:pt x="12" y="46"/>
                    </a:lnTo>
                    <a:lnTo>
                      <a:pt x="13" y="49"/>
                    </a:lnTo>
                    <a:lnTo>
                      <a:pt x="15" y="51"/>
                    </a:lnTo>
                    <a:lnTo>
                      <a:pt x="16" y="54"/>
                    </a:lnTo>
                    <a:lnTo>
                      <a:pt x="17" y="56"/>
                    </a:lnTo>
                    <a:lnTo>
                      <a:pt x="17" y="58"/>
                    </a:lnTo>
                    <a:lnTo>
                      <a:pt x="18" y="60"/>
                    </a:lnTo>
                    <a:lnTo>
                      <a:pt x="19" y="63"/>
                    </a:lnTo>
                    <a:lnTo>
                      <a:pt x="19" y="64"/>
                    </a:lnTo>
                    <a:lnTo>
                      <a:pt x="19" y="66"/>
                    </a:lnTo>
                    <a:lnTo>
                      <a:pt x="19" y="68"/>
                    </a:lnTo>
                    <a:lnTo>
                      <a:pt x="19" y="69"/>
                    </a:lnTo>
                    <a:lnTo>
                      <a:pt x="19" y="71"/>
                    </a:lnTo>
                    <a:lnTo>
                      <a:pt x="19" y="72"/>
                    </a:lnTo>
                    <a:lnTo>
                      <a:pt x="18" y="74"/>
                    </a:lnTo>
                    <a:lnTo>
                      <a:pt x="17" y="76"/>
                    </a:lnTo>
                    <a:lnTo>
                      <a:pt x="16" y="77"/>
                    </a:lnTo>
                    <a:lnTo>
                      <a:pt x="15" y="79"/>
                    </a:lnTo>
                    <a:lnTo>
                      <a:pt x="12" y="82"/>
                    </a:lnTo>
                    <a:lnTo>
                      <a:pt x="30" y="98"/>
                    </a:lnTo>
                    <a:lnTo>
                      <a:pt x="33" y="94"/>
                    </a:lnTo>
                    <a:lnTo>
                      <a:pt x="35" y="91"/>
                    </a:lnTo>
                    <a:lnTo>
                      <a:pt x="38" y="87"/>
                    </a:lnTo>
                    <a:lnTo>
                      <a:pt x="40" y="84"/>
                    </a:lnTo>
                    <a:lnTo>
                      <a:pt x="41" y="80"/>
                    </a:lnTo>
                    <a:lnTo>
                      <a:pt x="42" y="76"/>
                    </a:lnTo>
                    <a:lnTo>
                      <a:pt x="43" y="72"/>
                    </a:lnTo>
                    <a:lnTo>
                      <a:pt x="43" y="68"/>
                    </a:lnTo>
                    <a:lnTo>
                      <a:pt x="43" y="64"/>
                    </a:lnTo>
                    <a:lnTo>
                      <a:pt x="42" y="61"/>
                    </a:lnTo>
                    <a:lnTo>
                      <a:pt x="42" y="57"/>
                    </a:lnTo>
                    <a:lnTo>
                      <a:pt x="41" y="54"/>
                    </a:lnTo>
                    <a:lnTo>
                      <a:pt x="40" y="51"/>
                    </a:lnTo>
                    <a:lnTo>
                      <a:pt x="39" y="48"/>
                    </a:lnTo>
                    <a:lnTo>
                      <a:pt x="38" y="44"/>
                    </a:lnTo>
                    <a:lnTo>
                      <a:pt x="36" y="42"/>
                    </a:lnTo>
                    <a:lnTo>
                      <a:pt x="35" y="39"/>
                    </a:lnTo>
                    <a:lnTo>
                      <a:pt x="34" y="36"/>
                    </a:lnTo>
                    <a:lnTo>
                      <a:pt x="32" y="33"/>
                    </a:lnTo>
                    <a:lnTo>
                      <a:pt x="31" y="30"/>
                    </a:lnTo>
                    <a:lnTo>
                      <a:pt x="30" y="28"/>
                    </a:lnTo>
                    <a:lnTo>
                      <a:pt x="29" y="25"/>
                    </a:lnTo>
                    <a:lnTo>
                      <a:pt x="27" y="23"/>
                    </a:lnTo>
                    <a:lnTo>
                      <a:pt x="27" y="20"/>
                    </a:lnTo>
                    <a:lnTo>
                      <a:pt x="26" y="18"/>
                    </a:lnTo>
                    <a:lnTo>
                      <a:pt x="25" y="16"/>
                    </a:lnTo>
                    <a:lnTo>
                      <a:pt x="24" y="13"/>
                    </a:lnTo>
                    <a:lnTo>
                      <a:pt x="24" y="11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35" name="Freeform 46"/>
              <p:cNvSpPr>
                <a:spLocks/>
              </p:cNvSpPr>
              <p:nvPr/>
            </p:nvSpPr>
            <p:spPr bwMode="auto">
              <a:xfrm>
                <a:off x="4940" y="2389"/>
                <a:ext cx="35" cy="89"/>
              </a:xfrm>
              <a:custGeom>
                <a:avLst/>
                <a:gdLst>
                  <a:gd name="T0" fmla="*/ 10 w 35"/>
                  <a:gd name="T1" fmla="*/ 3 h 89"/>
                  <a:gd name="T2" fmla="*/ 6 w 35"/>
                  <a:gd name="T3" fmla="*/ 9 h 89"/>
                  <a:gd name="T4" fmla="*/ 3 w 35"/>
                  <a:gd name="T5" fmla="*/ 15 h 89"/>
                  <a:gd name="T6" fmla="*/ 1 w 35"/>
                  <a:gd name="T7" fmla="*/ 22 h 89"/>
                  <a:gd name="T8" fmla="*/ 0 w 35"/>
                  <a:gd name="T9" fmla="*/ 28 h 89"/>
                  <a:gd name="T10" fmla="*/ 0 w 35"/>
                  <a:gd name="T11" fmla="*/ 35 h 89"/>
                  <a:gd name="T12" fmla="*/ 0 w 35"/>
                  <a:gd name="T13" fmla="*/ 41 h 89"/>
                  <a:gd name="T14" fmla="*/ 1 w 35"/>
                  <a:gd name="T15" fmla="*/ 47 h 89"/>
                  <a:gd name="T16" fmla="*/ 2 w 35"/>
                  <a:gd name="T17" fmla="*/ 52 h 89"/>
                  <a:gd name="T18" fmla="*/ 4 w 35"/>
                  <a:gd name="T19" fmla="*/ 58 h 89"/>
                  <a:gd name="T20" fmla="*/ 5 w 35"/>
                  <a:gd name="T21" fmla="*/ 63 h 89"/>
                  <a:gd name="T22" fmla="*/ 7 w 35"/>
                  <a:gd name="T23" fmla="*/ 68 h 89"/>
                  <a:gd name="T24" fmla="*/ 8 w 35"/>
                  <a:gd name="T25" fmla="*/ 73 h 89"/>
                  <a:gd name="T26" fmla="*/ 9 w 35"/>
                  <a:gd name="T27" fmla="*/ 78 h 89"/>
                  <a:gd name="T28" fmla="*/ 10 w 35"/>
                  <a:gd name="T29" fmla="*/ 83 h 89"/>
                  <a:gd name="T30" fmla="*/ 11 w 35"/>
                  <a:gd name="T31" fmla="*/ 87 h 89"/>
                  <a:gd name="T32" fmla="*/ 35 w 35"/>
                  <a:gd name="T33" fmla="*/ 87 h 89"/>
                  <a:gd name="T34" fmla="*/ 34 w 35"/>
                  <a:gd name="T35" fmla="*/ 81 h 89"/>
                  <a:gd name="T36" fmla="*/ 33 w 35"/>
                  <a:gd name="T37" fmla="*/ 75 h 89"/>
                  <a:gd name="T38" fmla="*/ 32 w 35"/>
                  <a:gd name="T39" fmla="*/ 70 h 89"/>
                  <a:gd name="T40" fmla="*/ 30 w 35"/>
                  <a:gd name="T41" fmla="*/ 65 h 89"/>
                  <a:gd name="T42" fmla="*/ 29 w 35"/>
                  <a:gd name="T43" fmla="*/ 59 h 89"/>
                  <a:gd name="T44" fmla="*/ 27 w 35"/>
                  <a:gd name="T45" fmla="*/ 54 h 89"/>
                  <a:gd name="T46" fmla="*/ 26 w 35"/>
                  <a:gd name="T47" fmla="*/ 49 h 89"/>
                  <a:gd name="T48" fmla="*/ 25 w 35"/>
                  <a:gd name="T49" fmla="*/ 45 h 89"/>
                  <a:gd name="T50" fmla="*/ 24 w 35"/>
                  <a:gd name="T51" fmla="*/ 40 h 89"/>
                  <a:gd name="T52" fmla="*/ 24 w 35"/>
                  <a:gd name="T53" fmla="*/ 36 h 89"/>
                  <a:gd name="T54" fmla="*/ 24 w 35"/>
                  <a:gd name="T55" fmla="*/ 32 h 89"/>
                  <a:gd name="T56" fmla="*/ 24 w 35"/>
                  <a:gd name="T57" fmla="*/ 29 h 89"/>
                  <a:gd name="T58" fmla="*/ 24 w 35"/>
                  <a:gd name="T59" fmla="*/ 25 h 89"/>
                  <a:gd name="T60" fmla="*/ 26 w 35"/>
                  <a:gd name="T61" fmla="*/ 22 h 89"/>
                  <a:gd name="T62" fmla="*/ 28 w 35"/>
                  <a:gd name="T63" fmla="*/ 19 h 89"/>
                  <a:gd name="T64" fmla="*/ 30 w 35"/>
                  <a:gd name="T65" fmla="*/ 15 h 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5"/>
                  <a:gd name="T100" fmla="*/ 0 h 89"/>
                  <a:gd name="T101" fmla="*/ 35 w 35"/>
                  <a:gd name="T102" fmla="*/ 89 h 8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5" h="89">
                    <a:moveTo>
                      <a:pt x="12" y="0"/>
                    </a:moveTo>
                    <a:lnTo>
                      <a:pt x="10" y="3"/>
                    </a:lnTo>
                    <a:lnTo>
                      <a:pt x="8" y="6"/>
                    </a:lnTo>
                    <a:lnTo>
                      <a:pt x="6" y="9"/>
                    </a:lnTo>
                    <a:lnTo>
                      <a:pt x="4" y="12"/>
                    </a:lnTo>
                    <a:lnTo>
                      <a:pt x="3" y="15"/>
                    </a:lnTo>
                    <a:lnTo>
                      <a:pt x="2" y="19"/>
                    </a:lnTo>
                    <a:lnTo>
                      <a:pt x="1" y="22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5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1" y="44"/>
                    </a:lnTo>
                    <a:lnTo>
                      <a:pt x="1" y="47"/>
                    </a:lnTo>
                    <a:lnTo>
                      <a:pt x="2" y="50"/>
                    </a:lnTo>
                    <a:lnTo>
                      <a:pt x="2" y="52"/>
                    </a:lnTo>
                    <a:lnTo>
                      <a:pt x="3" y="55"/>
                    </a:lnTo>
                    <a:lnTo>
                      <a:pt x="4" y="58"/>
                    </a:lnTo>
                    <a:lnTo>
                      <a:pt x="5" y="60"/>
                    </a:lnTo>
                    <a:lnTo>
                      <a:pt x="5" y="63"/>
                    </a:lnTo>
                    <a:lnTo>
                      <a:pt x="6" y="66"/>
                    </a:lnTo>
                    <a:lnTo>
                      <a:pt x="7" y="68"/>
                    </a:lnTo>
                    <a:lnTo>
                      <a:pt x="8" y="71"/>
                    </a:lnTo>
                    <a:lnTo>
                      <a:pt x="8" y="73"/>
                    </a:lnTo>
                    <a:lnTo>
                      <a:pt x="9" y="76"/>
                    </a:lnTo>
                    <a:lnTo>
                      <a:pt x="9" y="78"/>
                    </a:lnTo>
                    <a:lnTo>
                      <a:pt x="10" y="80"/>
                    </a:lnTo>
                    <a:lnTo>
                      <a:pt x="10" y="83"/>
                    </a:lnTo>
                    <a:lnTo>
                      <a:pt x="11" y="85"/>
                    </a:lnTo>
                    <a:lnTo>
                      <a:pt x="11" y="87"/>
                    </a:lnTo>
                    <a:lnTo>
                      <a:pt x="11" y="89"/>
                    </a:lnTo>
                    <a:lnTo>
                      <a:pt x="35" y="87"/>
                    </a:lnTo>
                    <a:lnTo>
                      <a:pt x="34" y="84"/>
                    </a:lnTo>
                    <a:lnTo>
                      <a:pt x="34" y="81"/>
                    </a:lnTo>
                    <a:lnTo>
                      <a:pt x="34" y="78"/>
                    </a:lnTo>
                    <a:lnTo>
                      <a:pt x="33" y="75"/>
                    </a:lnTo>
                    <a:lnTo>
                      <a:pt x="32" y="73"/>
                    </a:lnTo>
                    <a:lnTo>
                      <a:pt x="32" y="70"/>
                    </a:lnTo>
                    <a:lnTo>
                      <a:pt x="31" y="67"/>
                    </a:lnTo>
                    <a:lnTo>
                      <a:pt x="30" y="65"/>
                    </a:lnTo>
                    <a:lnTo>
                      <a:pt x="29" y="62"/>
                    </a:lnTo>
                    <a:lnTo>
                      <a:pt x="29" y="59"/>
                    </a:lnTo>
                    <a:lnTo>
                      <a:pt x="28" y="57"/>
                    </a:lnTo>
                    <a:lnTo>
                      <a:pt x="27" y="54"/>
                    </a:lnTo>
                    <a:lnTo>
                      <a:pt x="27" y="52"/>
                    </a:lnTo>
                    <a:lnTo>
                      <a:pt x="26" y="49"/>
                    </a:lnTo>
                    <a:lnTo>
                      <a:pt x="25" y="47"/>
                    </a:lnTo>
                    <a:lnTo>
                      <a:pt x="25" y="45"/>
                    </a:lnTo>
                    <a:lnTo>
                      <a:pt x="24" y="42"/>
                    </a:lnTo>
                    <a:lnTo>
                      <a:pt x="24" y="40"/>
                    </a:lnTo>
                    <a:lnTo>
                      <a:pt x="24" y="38"/>
                    </a:lnTo>
                    <a:lnTo>
                      <a:pt x="24" y="36"/>
                    </a:lnTo>
                    <a:lnTo>
                      <a:pt x="24" y="34"/>
                    </a:lnTo>
                    <a:lnTo>
                      <a:pt x="24" y="32"/>
                    </a:lnTo>
                    <a:lnTo>
                      <a:pt x="24" y="30"/>
                    </a:lnTo>
                    <a:lnTo>
                      <a:pt x="24" y="29"/>
                    </a:lnTo>
                    <a:lnTo>
                      <a:pt x="24" y="27"/>
                    </a:lnTo>
                    <a:lnTo>
                      <a:pt x="24" y="25"/>
                    </a:lnTo>
                    <a:lnTo>
                      <a:pt x="25" y="24"/>
                    </a:lnTo>
                    <a:lnTo>
                      <a:pt x="26" y="22"/>
                    </a:lnTo>
                    <a:lnTo>
                      <a:pt x="27" y="20"/>
                    </a:lnTo>
                    <a:lnTo>
                      <a:pt x="28" y="19"/>
                    </a:lnTo>
                    <a:lnTo>
                      <a:pt x="29" y="17"/>
                    </a:lnTo>
                    <a:lnTo>
                      <a:pt x="30" y="1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36" name="Freeform 47"/>
              <p:cNvSpPr>
                <a:spLocks/>
              </p:cNvSpPr>
              <p:nvPr/>
            </p:nvSpPr>
            <p:spPr bwMode="auto">
              <a:xfrm>
                <a:off x="4952" y="2389"/>
                <a:ext cx="18" cy="16"/>
              </a:xfrm>
              <a:custGeom>
                <a:avLst/>
                <a:gdLst>
                  <a:gd name="T0" fmla="*/ 0 w 18"/>
                  <a:gd name="T1" fmla="*/ 0 h 16"/>
                  <a:gd name="T2" fmla="*/ 18 w 18"/>
                  <a:gd name="T3" fmla="*/ 15 h 16"/>
                  <a:gd name="T4" fmla="*/ 18 w 18"/>
                  <a:gd name="T5" fmla="*/ 15 h 16"/>
                  <a:gd name="T6" fmla="*/ 18 w 18"/>
                  <a:gd name="T7" fmla="*/ 16 h 16"/>
                  <a:gd name="T8" fmla="*/ 0 w 18"/>
                  <a:gd name="T9" fmla="*/ 0 h 16"/>
                  <a:gd name="T10" fmla="*/ 0 w 18"/>
                  <a:gd name="T11" fmla="*/ 0 h 16"/>
                  <a:gd name="T12" fmla="*/ 0 w 18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16"/>
                  <a:gd name="T23" fmla="*/ 18 w 18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16">
                    <a:moveTo>
                      <a:pt x="0" y="0"/>
                    </a:moveTo>
                    <a:lnTo>
                      <a:pt x="18" y="15"/>
                    </a:lnTo>
                    <a:lnTo>
                      <a:pt x="1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37" name="Freeform 48"/>
              <p:cNvSpPr>
                <a:spLocks/>
              </p:cNvSpPr>
              <p:nvPr/>
            </p:nvSpPr>
            <p:spPr bwMode="auto">
              <a:xfrm>
                <a:off x="4944" y="2469"/>
                <a:ext cx="27" cy="22"/>
              </a:xfrm>
              <a:custGeom>
                <a:avLst/>
                <a:gdLst>
                  <a:gd name="T0" fmla="*/ 11 w 27"/>
                  <a:gd name="T1" fmla="*/ 0 h 22"/>
                  <a:gd name="T2" fmla="*/ 10 w 27"/>
                  <a:gd name="T3" fmla="*/ 0 h 22"/>
                  <a:gd name="T4" fmla="*/ 10 w 27"/>
                  <a:gd name="T5" fmla="*/ 1 h 22"/>
                  <a:gd name="T6" fmla="*/ 9 w 27"/>
                  <a:gd name="T7" fmla="*/ 1 h 22"/>
                  <a:gd name="T8" fmla="*/ 8 w 27"/>
                  <a:gd name="T9" fmla="*/ 2 h 22"/>
                  <a:gd name="T10" fmla="*/ 8 w 27"/>
                  <a:gd name="T11" fmla="*/ 2 h 22"/>
                  <a:gd name="T12" fmla="*/ 7 w 27"/>
                  <a:gd name="T13" fmla="*/ 3 h 22"/>
                  <a:gd name="T14" fmla="*/ 6 w 27"/>
                  <a:gd name="T15" fmla="*/ 4 h 22"/>
                  <a:gd name="T16" fmla="*/ 6 w 27"/>
                  <a:gd name="T17" fmla="*/ 5 h 22"/>
                  <a:gd name="T18" fmla="*/ 5 w 27"/>
                  <a:gd name="T19" fmla="*/ 5 h 22"/>
                  <a:gd name="T20" fmla="*/ 4 w 27"/>
                  <a:gd name="T21" fmla="*/ 6 h 22"/>
                  <a:gd name="T22" fmla="*/ 4 w 27"/>
                  <a:gd name="T23" fmla="*/ 7 h 22"/>
                  <a:gd name="T24" fmla="*/ 3 w 27"/>
                  <a:gd name="T25" fmla="*/ 8 h 22"/>
                  <a:gd name="T26" fmla="*/ 2 w 27"/>
                  <a:gd name="T27" fmla="*/ 9 h 22"/>
                  <a:gd name="T28" fmla="*/ 1 w 27"/>
                  <a:gd name="T29" fmla="*/ 11 h 22"/>
                  <a:gd name="T30" fmla="*/ 0 w 27"/>
                  <a:gd name="T31" fmla="*/ 14 h 22"/>
                  <a:gd name="T32" fmla="*/ 0 w 27"/>
                  <a:gd name="T33" fmla="*/ 17 h 22"/>
                  <a:gd name="T34" fmla="*/ 24 w 27"/>
                  <a:gd name="T35" fmla="*/ 17 h 22"/>
                  <a:gd name="T36" fmla="*/ 23 w 27"/>
                  <a:gd name="T37" fmla="*/ 19 h 22"/>
                  <a:gd name="T38" fmla="*/ 23 w 27"/>
                  <a:gd name="T39" fmla="*/ 21 h 22"/>
                  <a:gd name="T40" fmla="*/ 22 w 27"/>
                  <a:gd name="T41" fmla="*/ 22 h 22"/>
                  <a:gd name="T42" fmla="*/ 22 w 27"/>
                  <a:gd name="T43" fmla="*/ 22 h 22"/>
                  <a:gd name="T44" fmla="*/ 23 w 27"/>
                  <a:gd name="T45" fmla="*/ 22 h 22"/>
                  <a:gd name="T46" fmla="*/ 23 w 27"/>
                  <a:gd name="T47" fmla="*/ 21 h 22"/>
                  <a:gd name="T48" fmla="*/ 23 w 27"/>
                  <a:gd name="T49" fmla="*/ 21 h 22"/>
                  <a:gd name="T50" fmla="*/ 23 w 27"/>
                  <a:gd name="T51" fmla="*/ 20 h 22"/>
                  <a:gd name="T52" fmla="*/ 24 w 27"/>
                  <a:gd name="T53" fmla="*/ 20 h 22"/>
                  <a:gd name="T54" fmla="*/ 25 w 27"/>
                  <a:gd name="T55" fmla="*/ 19 h 22"/>
                  <a:gd name="T56" fmla="*/ 25 w 27"/>
                  <a:gd name="T57" fmla="*/ 19 h 22"/>
                  <a:gd name="T58" fmla="*/ 26 w 27"/>
                  <a:gd name="T59" fmla="*/ 18 h 22"/>
                  <a:gd name="T60" fmla="*/ 26 w 27"/>
                  <a:gd name="T61" fmla="*/ 18 h 22"/>
                  <a:gd name="T62" fmla="*/ 27 w 27"/>
                  <a:gd name="T63" fmla="*/ 17 h 22"/>
                  <a:gd name="T64" fmla="*/ 27 w 27"/>
                  <a:gd name="T65" fmla="*/ 17 h 22"/>
                  <a:gd name="T66" fmla="*/ 27 w 27"/>
                  <a:gd name="T67" fmla="*/ 16 h 22"/>
                  <a:gd name="T68" fmla="*/ 11 w 27"/>
                  <a:gd name="T69" fmla="*/ 0 h 2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"/>
                  <a:gd name="T106" fmla="*/ 0 h 22"/>
                  <a:gd name="T107" fmla="*/ 27 w 27"/>
                  <a:gd name="T108" fmla="*/ 22 h 2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" h="22">
                    <a:moveTo>
                      <a:pt x="11" y="0"/>
                    </a:moveTo>
                    <a:lnTo>
                      <a:pt x="10" y="0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2" y="9"/>
                    </a:lnTo>
                    <a:lnTo>
                      <a:pt x="1" y="11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24" y="17"/>
                    </a:lnTo>
                    <a:lnTo>
                      <a:pt x="23" y="19"/>
                    </a:lnTo>
                    <a:lnTo>
                      <a:pt x="23" y="21"/>
                    </a:lnTo>
                    <a:lnTo>
                      <a:pt x="22" y="22"/>
                    </a:lnTo>
                    <a:lnTo>
                      <a:pt x="23" y="22"/>
                    </a:lnTo>
                    <a:lnTo>
                      <a:pt x="23" y="21"/>
                    </a:lnTo>
                    <a:lnTo>
                      <a:pt x="23" y="20"/>
                    </a:lnTo>
                    <a:lnTo>
                      <a:pt x="24" y="20"/>
                    </a:lnTo>
                    <a:lnTo>
                      <a:pt x="25" y="19"/>
                    </a:lnTo>
                    <a:lnTo>
                      <a:pt x="26" y="18"/>
                    </a:lnTo>
                    <a:lnTo>
                      <a:pt x="27" y="17"/>
                    </a:lnTo>
                    <a:lnTo>
                      <a:pt x="27" y="1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38" name="Freeform 49"/>
              <p:cNvSpPr>
                <a:spLocks/>
              </p:cNvSpPr>
              <p:nvPr/>
            </p:nvSpPr>
            <p:spPr bwMode="auto">
              <a:xfrm>
                <a:off x="4951" y="2469"/>
                <a:ext cx="24" cy="16"/>
              </a:xfrm>
              <a:custGeom>
                <a:avLst/>
                <a:gdLst>
                  <a:gd name="T0" fmla="*/ 0 w 24"/>
                  <a:gd name="T1" fmla="*/ 9 h 16"/>
                  <a:gd name="T2" fmla="*/ 20 w 24"/>
                  <a:gd name="T3" fmla="*/ 16 h 16"/>
                  <a:gd name="T4" fmla="*/ 24 w 24"/>
                  <a:gd name="T5" fmla="*/ 13 h 16"/>
                  <a:gd name="T6" fmla="*/ 24 w 24"/>
                  <a:gd name="T7" fmla="*/ 7 h 16"/>
                  <a:gd name="T8" fmla="*/ 4 w 24"/>
                  <a:gd name="T9" fmla="*/ 0 h 16"/>
                  <a:gd name="T10" fmla="*/ 0 w 24"/>
                  <a:gd name="T11" fmla="*/ 4 h 16"/>
                  <a:gd name="T12" fmla="*/ 0 w 24"/>
                  <a:gd name="T13" fmla="*/ 9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6"/>
                  <a:gd name="T23" fmla="*/ 24 w 24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6">
                    <a:moveTo>
                      <a:pt x="0" y="9"/>
                    </a:moveTo>
                    <a:lnTo>
                      <a:pt x="20" y="16"/>
                    </a:lnTo>
                    <a:lnTo>
                      <a:pt x="24" y="13"/>
                    </a:lnTo>
                    <a:lnTo>
                      <a:pt x="24" y="7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39" name="Freeform 50"/>
              <p:cNvSpPr>
                <a:spLocks/>
              </p:cNvSpPr>
              <p:nvPr/>
            </p:nvSpPr>
            <p:spPr bwMode="auto">
              <a:xfrm>
                <a:off x="4797" y="2307"/>
                <a:ext cx="43" cy="98"/>
              </a:xfrm>
              <a:custGeom>
                <a:avLst/>
                <a:gdLst>
                  <a:gd name="T0" fmla="*/ 0 w 43"/>
                  <a:gd name="T1" fmla="*/ 4 h 98"/>
                  <a:gd name="T2" fmla="*/ 0 w 43"/>
                  <a:gd name="T3" fmla="*/ 11 h 98"/>
                  <a:gd name="T4" fmla="*/ 1 w 43"/>
                  <a:gd name="T5" fmla="*/ 19 h 98"/>
                  <a:gd name="T6" fmla="*/ 3 w 43"/>
                  <a:gd name="T7" fmla="*/ 25 h 98"/>
                  <a:gd name="T8" fmla="*/ 6 w 43"/>
                  <a:gd name="T9" fmla="*/ 32 h 98"/>
                  <a:gd name="T10" fmla="*/ 8 w 43"/>
                  <a:gd name="T11" fmla="*/ 37 h 98"/>
                  <a:gd name="T12" fmla="*/ 11 w 43"/>
                  <a:gd name="T13" fmla="*/ 43 h 98"/>
                  <a:gd name="T14" fmla="*/ 14 w 43"/>
                  <a:gd name="T15" fmla="*/ 49 h 98"/>
                  <a:gd name="T16" fmla="*/ 16 w 43"/>
                  <a:gd name="T17" fmla="*/ 54 h 98"/>
                  <a:gd name="T18" fmla="*/ 18 w 43"/>
                  <a:gd name="T19" fmla="*/ 58 h 98"/>
                  <a:gd name="T20" fmla="*/ 19 w 43"/>
                  <a:gd name="T21" fmla="*/ 63 h 98"/>
                  <a:gd name="T22" fmla="*/ 19 w 43"/>
                  <a:gd name="T23" fmla="*/ 66 h 98"/>
                  <a:gd name="T24" fmla="*/ 19 w 43"/>
                  <a:gd name="T25" fmla="*/ 69 h 98"/>
                  <a:gd name="T26" fmla="*/ 19 w 43"/>
                  <a:gd name="T27" fmla="*/ 72 h 98"/>
                  <a:gd name="T28" fmla="*/ 17 w 43"/>
                  <a:gd name="T29" fmla="*/ 76 h 98"/>
                  <a:gd name="T30" fmla="*/ 15 w 43"/>
                  <a:gd name="T31" fmla="*/ 79 h 98"/>
                  <a:gd name="T32" fmla="*/ 30 w 43"/>
                  <a:gd name="T33" fmla="*/ 98 h 98"/>
                  <a:gd name="T34" fmla="*/ 36 w 43"/>
                  <a:gd name="T35" fmla="*/ 91 h 98"/>
                  <a:gd name="T36" fmla="*/ 40 w 43"/>
                  <a:gd name="T37" fmla="*/ 84 h 98"/>
                  <a:gd name="T38" fmla="*/ 42 w 43"/>
                  <a:gd name="T39" fmla="*/ 76 h 98"/>
                  <a:gd name="T40" fmla="*/ 43 w 43"/>
                  <a:gd name="T41" fmla="*/ 68 h 98"/>
                  <a:gd name="T42" fmla="*/ 43 w 43"/>
                  <a:gd name="T43" fmla="*/ 61 h 98"/>
                  <a:gd name="T44" fmla="*/ 41 w 43"/>
                  <a:gd name="T45" fmla="*/ 54 h 98"/>
                  <a:gd name="T46" fmla="*/ 39 w 43"/>
                  <a:gd name="T47" fmla="*/ 48 h 98"/>
                  <a:gd name="T48" fmla="*/ 36 w 43"/>
                  <a:gd name="T49" fmla="*/ 42 h 98"/>
                  <a:gd name="T50" fmla="*/ 34 w 43"/>
                  <a:gd name="T51" fmla="*/ 36 h 98"/>
                  <a:gd name="T52" fmla="*/ 31 w 43"/>
                  <a:gd name="T53" fmla="*/ 30 h 98"/>
                  <a:gd name="T54" fmla="*/ 29 w 43"/>
                  <a:gd name="T55" fmla="*/ 25 h 98"/>
                  <a:gd name="T56" fmla="*/ 27 w 43"/>
                  <a:gd name="T57" fmla="*/ 20 h 98"/>
                  <a:gd name="T58" fmla="*/ 25 w 43"/>
                  <a:gd name="T59" fmla="*/ 16 h 98"/>
                  <a:gd name="T60" fmla="*/ 24 w 43"/>
                  <a:gd name="T61" fmla="*/ 11 h 98"/>
                  <a:gd name="T62" fmla="*/ 24 w 43"/>
                  <a:gd name="T63" fmla="*/ 7 h 98"/>
                  <a:gd name="T64" fmla="*/ 24 w 43"/>
                  <a:gd name="T65" fmla="*/ 3 h 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3"/>
                  <a:gd name="T100" fmla="*/ 0 h 98"/>
                  <a:gd name="T101" fmla="*/ 43 w 43"/>
                  <a:gd name="T102" fmla="*/ 98 h 9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3" h="98">
                    <a:moveTo>
                      <a:pt x="1" y="0"/>
                    </a:moveTo>
                    <a:lnTo>
                      <a:pt x="0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1" y="19"/>
                    </a:lnTo>
                    <a:lnTo>
                      <a:pt x="2" y="22"/>
                    </a:lnTo>
                    <a:lnTo>
                      <a:pt x="3" y="25"/>
                    </a:lnTo>
                    <a:lnTo>
                      <a:pt x="4" y="28"/>
                    </a:lnTo>
                    <a:lnTo>
                      <a:pt x="6" y="32"/>
                    </a:lnTo>
                    <a:lnTo>
                      <a:pt x="7" y="35"/>
                    </a:lnTo>
                    <a:lnTo>
                      <a:pt x="8" y="37"/>
                    </a:lnTo>
                    <a:lnTo>
                      <a:pt x="10" y="40"/>
                    </a:lnTo>
                    <a:lnTo>
                      <a:pt x="11" y="43"/>
                    </a:lnTo>
                    <a:lnTo>
                      <a:pt x="12" y="46"/>
                    </a:lnTo>
                    <a:lnTo>
                      <a:pt x="14" y="49"/>
                    </a:lnTo>
                    <a:lnTo>
                      <a:pt x="15" y="51"/>
                    </a:lnTo>
                    <a:lnTo>
                      <a:pt x="16" y="54"/>
                    </a:lnTo>
                    <a:lnTo>
                      <a:pt x="17" y="56"/>
                    </a:lnTo>
                    <a:lnTo>
                      <a:pt x="18" y="58"/>
                    </a:lnTo>
                    <a:lnTo>
                      <a:pt x="18" y="60"/>
                    </a:lnTo>
                    <a:lnTo>
                      <a:pt x="19" y="63"/>
                    </a:lnTo>
                    <a:lnTo>
                      <a:pt x="19" y="64"/>
                    </a:lnTo>
                    <a:lnTo>
                      <a:pt x="19" y="66"/>
                    </a:lnTo>
                    <a:lnTo>
                      <a:pt x="19" y="68"/>
                    </a:lnTo>
                    <a:lnTo>
                      <a:pt x="19" y="69"/>
                    </a:lnTo>
                    <a:lnTo>
                      <a:pt x="19" y="71"/>
                    </a:lnTo>
                    <a:lnTo>
                      <a:pt x="19" y="72"/>
                    </a:lnTo>
                    <a:lnTo>
                      <a:pt x="18" y="74"/>
                    </a:lnTo>
                    <a:lnTo>
                      <a:pt x="17" y="76"/>
                    </a:lnTo>
                    <a:lnTo>
                      <a:pt x="16" y="77"/>
                    </a:lnTo>
                    <a:lnTo>
                      <a:pt x="15" y="79"/>
                    </a:lnTo>
                    <a:lnTo>
                      <a:pt x="13" y="82"/>
                    </a:lnTo>
                    <a:lnTo>
                      <a:pt x="30" y="98"/>
                    </a:lnTo>
                    <a:lnTo>
                      <a:pt x="33" y="94"/>
                    </a:lnTo>
                    <a:lnTo>
                      <a:pt x="36" y="91"/>
                    </a:lnTo>
                    <a:lnTo>
                      <a:pt x="38" y="87"/>
                    </a:lnTo>
                    <a:lnTo>
                      <a:pt x="40" y="84"/>
                    </a:lnTo>
                    <a:lnTo>
                      <a:pt x="41" y="80"/>
                    </a:lnTo>
                    <a:lnTo>
                      <a:pt x="42" y="76"/>
                    </a:lnTo>
                    <a:lnTo>
                      <a:pt x="43" y="72"/>
                    </a:lnTo>
                    <a:lnTo>
                      <a:pt x="43" y="68"/>
                    </a:lnTo>
                    <a:lnTo>
                      <a:pt x="43" y="64"/>
                    </a:lnTo>
                    <a:lnTo>
                      <a:pt x="43" y="61"/>
                    </a:lnTo>
                    <a:lnTo>
                      <a:pt x="42" y="57"/>
                    </a:lnTo>
                    <a:lnTo>
                      <a:pt x="41" y="54"/>
                    </a:lnTo>
                    <a:lnTo>
                      <a:pt x="40" y="51"/>
                    </a:lnTo>
                    <a:lnTo>
                      <a:pt x="39" y="48"/>
                    </a:lnTo>
                    <a:lnTo>
                      <a:pt x="38" y="44"/>
                    </a:lnTo>
                    <a:lnTo>
                      <a:pt x="36" y="42"/>
                    </a:lnTo>
                    <a:lnTo>
                      <a:pt x="35" y="39"/>
                    </a:lnTo>
                    <a:lnTo>
                      <a:pt x="34" y="36"/>
                    </a:lnTo>
                    <a:lnTo>
                      <a:pt x="33" y="33"/>
                    </a:lnTo>
                    <a:lnTo>
                      <a:pt x="31" y="30"/>
                    </a:lnTo>
                    <a:lnTo>
                      <a:pt x="30" y="28"/>
                    </a:lnTo>
                    <a:lnTo>
                      <a:pt x="29" y="25"/>
                    </a:lnTo>
                    <a:lnTo>
                      <a:pt x="28" y="23"/>
                    </a:lnTo>
                    <a:lnTo>
                      <a:pt x="27" y="20"/>
                    </a:lnTo>
                    <a:lnTo>
                      <a:pt x="26" y="18"/>
                    </a:lnTo>
                    <a:lnTo>
                      <a:pt x="25" y="16"/>
                    </a:lnTo>
                    <a:lnTo>
                      <a:pt x="25" y="13"/>
                    </a:lnTo>
                    <a:lnTo>
                      <a:pt x="24" y="11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4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40" name="Freeform 51"/>
              <p:cNvSpPr>
                <a:spLocks/>
              </p:cNvSpPr>
              <p:nvPr/>
            </p:nvSpPr>
            <p:spPr bwMode="auto">
              <a:xfrm>
                <a:off x="4797" y="2389"/>
                <a:ext cx="35" cy="89"/>
              </a:xfrm>
              <a:custGeom>
                <a:avLst/>
                <a:gdLst>
                  <a:gd name="T0" fmla="*/ 10 w 35"/>
                  <a:gd name="T1" fmla="*/ 3 h 89"/>
                  <a:gd name="T2" fmla="*/ 6 w 35"/>
                  <a:gd name="T3" fmla="*/ 9 h 89"/>
                  <a:gd name="T4" fmla="*/ 3 w 35"/>
                  <a:gd name="T5" fmla="*/ 15 h 89"/>
                  <a:gd name="T6" fmla="*/ 1 w 35"/>
                  <a:gd name="T7" fmla="*/ 22 h 89"/>
                  <a:gd name="T8" fmla="*/ 0 w 35"/>
                  <a:gd name="T9" fmla="*/ 28 h 89"/>
                  <a:gd name="T10" fmla="*/ 0 w 35"/>
                  <a:gd name="T11" fmla="*/ 35 h 89"/>
                  <a:gd name="T12" fmla="*/ 0 w 35"/>
                  <a:gd name="T13" fmla="*/ 41 h 89"/>
                  <a:gd name="T14" fmla="*/ 1 w 35"/>
                  <a:gd name="T15" fmla="*/ 47 h 89"/>
                  <a:gd name="T16" fmla="*/ 2 w 35"/>
                  <a:gd name="T17" fmla="*/ 52 h 89"/>
                  <a:gd name="T18" fmla="*/ 4 w 35"/>
                  <a:gd name="T19" fmla="*/ 58 h 89"/>
                  <a:gd name="T20" fmla="*/ 5 w 35"/>
                  <a:gd name="T21" fmla="*/ 63 h 89"/>
                  <a:gd name="T22" fmla="*/ 7 w 35"/>
                  <a:gd name="T23" fmla="*/ 68 h 89"/>
                  <a:gd name="T24" fmla="*/ 8 w 35"/>
                  <a:gd name="T25" fmla="*/ 73 h 89"/>
                  <a:gd name="T26" fmla="*/ 9 w 35"/>
                  <a:gd name="T27" fmla="*/ 78 h 89"/>
                  <a:gd name="T28" fmla="*/ 11 w 35"/>
                  <a:gd name="T29" fmla="*/ 83 h 89"/>
                  <a:gd name="T30" fmla="*/ 11 w 35"/>
                  <a:gd name="T31" fmla="*/ 87 h 89"/>
                  <a:gd name="T32" fmla="*/ 35 w 35"/>
                  <a:gd name="T33" fmla="*/ 87 h 89"/>
                  <a:gd name="T34" fmla="*/ 34 w 35"/>
                  <a:gd name="T35" fmla="*/ 81 h 89"/>
                  <a:gd name="T36" fmla="*/ 33 w 35"/>
                  <a:gd name="T37" fmla="*/ 75 h 89"/>
                  <a:gd name="T38" fmla="*/ 32 w 35"/>
                  <a:gd name="T39" fmla="*/ 70 h 89"/>
                  <a:gd name="T40" fmla="*/ 31 w 35"/>
                  <a:gd name="T41" fmla="*/ 65 h 89"/>
                  <a:gd name="T42" fmla="*/ 29 w 35"/>
                  <a:gd name="T43" fmla="*/ 59 h 89"/>
                  <a:gd name="T44" fmla="*/ 28 w 35"/>
                  <a:gd name="T45" fmla="*/ 54 h 89"/>
                  <a:gd name="T46" fmla="*/ 26 w 35"/>
                  <a:gd name="T47" fmla="*/ 49 h 89"/>
                  <a:gd name="T48" fmla="*/ 25 w 35"/>
                  <a:gd name="T49" fmla="*/ 45 h 89"/>
                  <a:gd name="T50" fmla="*/ 24 w 35"/>
                  <a:gd name="T51" fmla="*/ 40 h 89"/>
                  <a:gd name="T52" fmla="*/ 24 w 35"/>
                  <a:gd name="T53" fmla="*/ 36 h 89"/>
                  <a:gd name="T54" fmla="*/ 24 w 35"/>
                  <a:gd name="T55" fmla="*/ 32 h 89"/>
                  <a:gd name="T56" fmla="*/ 24 w 35"/>
                  <a:gd name="T57" fmla="*/ 29 h 89"/>
                  <a:gd name="T58" fmla="*/ 25 w 35"/>
                  <a:gd name="T59" fmla="*/ 25 h 89"/>
                  <a:gd name="T60" fmla="*/ 26 w 35"/>
                  <a:gd name="T61" fmla="*/ 22 h 89"/>
                  <a:gd name="T62" fmla="*/ 28 w 35"/>
                  <a:gd name="T63" fmla="*/ 19 h 89"/>
                  <a:gd name="T64" fmla="*/ 31 w 35"/>
                  <a:gd name="T65" fmla="*/ 15 h 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5"/>
                  <a:gd name="T100" fmla="*/ 0 h 89"/>
                  <a:gd name="T101" fmla="*/ 35 w 35"/>
                  <a:gd name="T102" fmla="*/ 89 h 8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5" h="89">
                    <a:moveTo>
                      <a:pt x="12" y="0"/>
                    </a:moveTo>
                    <a:lnTo>
                      <a:pt x="10" y="3"/>
                    </a:lnTo>
                    <a:lnTo>
                      <a:pt x="8" y="6"/>
                    </a:lnTo>
                    <a:lnTo>
                      <a:pt x="6" y="9"/>
                    </a:lnTo>
                    <a:lnTo>
                      <a:pt x="4" y="12"/>
                    </a:lnTo>
                    <a:lnTo>
                      <a:pt x="3" y="15"/>
                    </a:lnTo>
                    <a:lnTo>
                      <a:pt x="2" y="19"/>
                    </a:lnTo>
                    <a:lnTo>
                      <a:pt x="1" y="22"/>
                    </a:lnTo>
                    <a:lnTo>
                      <a:pt x="1" y="25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5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1" y="44"/>
                    </a:lnTo>
                    <a:lnTo>
                      <a:pt x="1" y="47"/>
                    </a:lnTo>
                    <a:lnTo>
                      <a:pt x="2" y="50"/>
                    </a:lnTo>
                    <a:lnTo>
                      <a:pt x="2" y="52"/>
                    </a:lnTo>
                    <a:lnTo>
                      <a:pt x="3" y="55"/>
                    </a:lnTo>
                    <a:lnTo>
                      <a:pt x="4" y="58"/>
                    </a:lnTo>
                    <a:lnTo>
                      <a:pt x="5" y="60"/>
                    </a:lnTo>
                    <a:lnTo>
                      <a:pt x="5" y="63"/>
                    </a:lnTo>
                    <a:lnTo>
                      <a:pt x="6" y="66"/>
                    </a:lnTo>
                    <a:lnTo>
                      <a:pt x="7" y="68"/>
                    </a:lnTo>
                    <a:lnTo>
                      <a:pt x="8" y="71"/>
                    </a:lnTo>
                    <a:lnTo>
                      <a:pt x="8" y="73"/>
                    </a:lnTo>
                    <a:lnTo>
                      <a:pt x="9" y="76"/>
                    </a:lnTo>
                    <a:lnTo>
                      <a:pt x="9" y="78"/>
                    </a:lnTo>
                    <a:lnTo>
                      <a:pt x="10" y="80"/>
                    </a:lnTo>
                    <a:lnTo>
                      <a:pt x="11" y="83"/>
                    </a:lnTo>
                    <a:lnTo>
                      <a:pt x="11" y="85"/>
                    </a:lnTo>
                    <a:lnTo>
                      <a:pt x="11" y="87"/>
                    </a:lnTo>
                    <a:lnTo>
                      <a:pt x="11" y="89"/>
                    </a:lnTo>
                    <a:lnTo>
                      <a:pt x="35" y="87"/>
                    </a:lnTo>
                    <a:lnTo>
                      <a:pt x="35" y="84"/>
                    </a:lnTo>
                    <a:lnTo>
                      <a:pt x="34" y="81"/>
                    </a:lnTo>
                    <a:lnTo>
                      <a:pt x="34" y="78"/>
                    </a:lnTo>
                    <a:lnTo>
                      <a:pt x="33" y="75"/>
                    </a:lnTo>
                    <a:lnTo>
                      <a:pt x="33" y="73"/>
                    </a:lnTo>
                    <a:lnTo>
                      <a:pt x="32" y="70"/>
                    </a:lnTo>
                    <a:lnTo>
                      <a:pt x="31" y="67"/>
                    </a:lnTo>
                    <a:lnTo>
                      <a:pt x="31" y="65"/>
                    </a:lnTo>
                    <a:lnTo>
                      <a:pt x="30" y="62"/>
                    </a:lnTo>
                    <a:lnTo>
                      <a:pt x="29" y="59"/>
                    </a:lnTo>
                    <a:lnTo>
                      <a:pt x="28" y="57"/>
                    </a:lnTo>
                    <a:lnTo>
                      <a:pt x="28" y="54"/>
                    </a:lnTo>
                    <a:lnTo>
                      <a:pt x="27" y="52"/>
                    </a:lnTo>
                    <a:lnTo>
                      <a:pt x="26" y="49"/>
                    </a:lnTo>
                    <a:lnTo>
                      <a:pt x="26" y="47"/>
                    </a:lnTo>
                    <a:lnTo>
                      <a:pt x="25" y="45"/>
                    </a:lnTo>
                    <a:lnTo>
                      <a:pt x="25" y="42"/>
                    </a:lnTo>
                    <a:lnTo>
                      <a:pt x="24" y="40"/>
                    </a:lnTo>
                    <a:lnTo>
                      <a:pt x="24" y="38"/>
                    </a:lnTo>
                    <a:lnTo>
                      <a:pt x="24" y="36"/>
                    </a:lnTo>
                    <a:lnTo>
                      <a:pt x="24" y="34"/>
                    </a:lnTo>
                    <a:lnTo>
                      <a:pt x="24" y="32"/>
                    </a:lnTo>
                    <a:lnTo>
                      <a:pt x="24" y="30"/>
                    </a:lnTo>
                    <a:lnTo>
                      <a:pt x="24" y="29"/>
                    </a:lnTo>
                    <a:lnTo>
                      <a:pt x="24" y="27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6" y="22"/>
                    </a:lnTo>
                    <a:lnTo>
                      <a:pt x="27" y="20"/>
                    </a:lnTo>
                    <a:lnTo>
                      <a:pt x="28" y="19"/>
                    </a:lnTo>
                    <a:lnTo>
                      <a:pt x="29" y="17"/>
                    </a:lnTo>
                    <a:lnTo>
                      <a:pt x="31" y="1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41" name="Freeform 52"/>
              <p:cNvSpPr>
                <a:spLocks/>
              </p:cNvSpPr>
              <p:nvPr/>
            </p:nvSpPr>
            <p:spPr bwMode="auto">
              <a:xfrm>
                <a:off x="4809" y="2389"/>
                <a:ext cx="19" cy="16"/>
              </a:xfrm>
              <a:custGeom>
                <a:avLst/>
                <a:gdLst>
                  <a:gd name="T0" fmla="*/ 1 w 19"/>
                  <a:gd name="T1" fmla="*/ 0 h 16"/>
                  <a:gd name="T2" fmla="*/ 19 w 19"/>
                  <a:gd name="T3" fmla="*/ 15 h 16"/>
                  <a:gd name="T4" fmla="*/ 18 w 19"/>
                  <a:gd name="T5" fmla="*/ 15 h 16"/>
                  <a:gd name="T6" fmla="*/ 18 w 19"/>
                  <a:gd name="T7" fmla="*/ 16 h 16"/>
                  <a:gd name="T8" fmla="*/ 0 w 19"/>
                  <a:gd name="T9" fmla="*/ 0 h 16"/>
                  <a:gd name="T10" fmla="*/ 0 w 19"/>
                  <a:gd name="T11" fmla="*/ 0 h 16"/>
                  <a:gd name="T12" fmla="*/ 1 w 19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16"/>
                  <a:gd name="T23" fmla="*/ 19 w 19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16">
                    <a:moveTo>
                      <a:pt x="1" y="0"/>
                    </a:moveTo>
                    <a:lnTo>
                      <a:pt x="19" y="15"/>
                    </a:lnTo>
                    <a:lnTo>
                      <a:pt x="18" y="15"/>
                    </a:lnTo>
                    <a:lnTo>
                      <a:pt x="18" y="16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42" name="Freeform 53"/>
              <p:cNvSpPr>
                <a:spLocks/>
              </p:cNvSpPr>
              <p:nvPr/>
            </p:nvSpPr>
            <p:spPr bwMode="auto">
              <a:xfrm>
                <a:off x="4801" y="2469"/>
                <a:ext cx="28" cy="22"/>
              </a:xfrm>
              <a:custGeom>
                <a:avLst/>
                <a:gdLst>
                  <a:gd name="T0" fmla="*/ 11 w 28"/>
                  <a:gd name="T1" fmla="*/ 0 h 22"/>
                  <a:gd name="T2" fmla="*/ 10 w 28"/>
                  <a:gd name="T3" fmla="*/ 0 h 22"/>
                  <a:gd name="T4" fmla="*/ 10 w 28"/>
                  <a:gd name="T5" fmla="*/ 1 h 22"/>
                  <a:gd name="T6" fmla="*/ 9 w 28"/>
                  <a:gd name="T7" fmla="*/ 1 h 22"/>
                  <a:gd name="T8" fmla="*/ 9 w 28"/>
                  <a:gd name="T9" fmla="*/ 2 h 22"/>
                  <a:gd name="T10" fmla="*/ 8 w 28"/>
                  <a:gd name="T11" fmla="*/ 2 h 22"/>
                  <a:gd name="T12" fmla="*/ 8 w 28"/>
                  <a:gd name="T13" fmla="*/ 3 h 22"/>
                  <a:gd name="T14" fmla="*/ 7 w 28"/>
                  <a:gd name="T15" fmla="*/ 4 h 22"/>
                  <a:gd name="T16" fmla="*/ 6 w 28"/>
                  <a:gd name="T17" fmla="*/ 5 h 22"/>
                  <a:gd name="T18" fmla="*/ 5 w 28"/>
                  <a:gd name="T19" fmla="*/ 5 h 22"/>
                  <a:gd name="T20" fmla="*/ 5 w 28"/>
                  <a:gd name="T21" fmla="*/ 6 h 22"/>
                  <a:gd name="T22" fmla="*/ 4 w 28"/>
                  <a:gd name="T23" fmla="*/ 7 h 22"/>
                  <a:gd name="T24" fmla="*/ 3 w 28"/>
                  <a:gd name="T25" fmla="*/ 8 h 22"/>
                  <a:gd name="T26" fmla="*/ 3 w 28"/>
                  <a:gd name="T27" fmla="*/ 9 h 22"/>
                  <a:gd name="T28" fmla="*/ 2 w 28"/>
                  <a:gd name="T29" fmla="*/ 11 h 22"/>
                  <a:gd name="T30" fmla="*/ 1 w 28"/>
                  <a:gd name="T31" fmla="*/ 14 h 22"/>
                  <a:gd name="T32" fmla="*/ 0 w 28"/>
                  <a:gd name="T33" fmla="*/ 17 h 22"/>
                  <a:gd name="T34" fmla="*/ 24 w 28"/>
                  <a:gd name="T35" fmla="*/ 17 h 22"/>
                  <a:gd name="T36" fmla="*/ 23 w 28"/>
                  <a:gd name="T37" fmla="*/ 19 h 22"/>
                  <a:gd name="T38" fmla="*/ 23 w 28"/>
                  <a:gd name="T39" fmla="*/ 21 h 22"/>
                  <a:gd name="T40" fmla="*/ 22 w 28"/>
                  <a:gd name="T41" fmla="*/ 22 h 22"/>
                  <a:gd name="T42" fmla="*/ 22 w 28"/>
                  <a:gd name="T43" fmla="*/ 22 h 22"/>
                  <a:gd name="T44" fmla="*/ 23 w 28"/>
                  <a:gd name="T45" fmla="*/ 22 h 22"/>
                  <a:gd name="T46" fmla="*/ 23 w 28"/>
                  <a:gd name="T47" fmla="*/ 21 h 22"/>
                  <a:gd name="T48" fmla="*/ 23 w 28"/>
                  <a:gd name="T49" fmla="*/ 21 h 22"/>
                  <a:gd name="T50" fmla="*/ 24 w 28"/>
                  <a:gd name="T51" fmla="*/ 20 h 22"/>
                  <a:gd name="T52" fmla="*/ 24 w 28"/>
                  <a:gd name="T53" fmla="*/ 20 h 22"/>
                  <a:gd name="T54" fmla="*/ 25 w 28"/>
                  <a:gd name="T55" fmla="*/ 19 h 22"/>
                  <a:gd name="T56" fmla="*/ 25 w 28"/>
                  <a:gd name="T57" fmla="*/ 19 h 22"/>
                  <a:gd name="T58" fmla="*/ 26 w 28"/>
                  <a:gd name="T59" fmla="*/ 18 h 22"/>
                  <a:gd name="T60" fmla="*/ 26 w 28"/>
                  <a:gd name="T61" fmla="*/ 18 h 22"/>
                  <a:gd name="T62" fmla="*/ 27 w 28"/>
                  <a:gd name="T63" fmla="*/ 17 h 22"/>
                  <a:gd name="T64" fmla="*/ 27 w 28"/>
                  <a:gd name="T65" fmla="*/ 17 h 22"/>
                  <a:gd name="T66" fmla="*/ 28 w 28"/>
                  <a:gd name="T67" fmla="*/ 16 h 22"/>
                  <a:gd name="T68" fmla="*/ 11 w 28"/>
                  <a:gd name="T69" fmla="*/ 0 h 2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"/>
                  <a:gd name="T106" fmla="*/ 0 h 22"/>
                  <a:gd name="T107" fmla="*/ 28 w 28"/>
                  <a:gd name="T108" fmla="*/ 22 h 2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" h="22">
                    <a:moveTo>
                      <a:pt x="11" y="0"/>
                    </a:moveTo>
                    <a:lnTo>
                      <a:pt x="10" y="0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2" y="11"/>
                    </a:lnTo>
                    <a:lnTo>
                      <a:pt x="1" y="14"/>
                    </a:lnTo>
                    <a:lnTo>
                      <a:pt x="0" y="17"/>
                    </a:lnTo>
                    <a:lnTo>
                      <a:pt x="24" y="17"/>
                    </a:lnTo>
                    <a:lnTo>
                      <a:pt x="23" y="19"/>
                    </a:lnTo>
                    <a:lnTo>
                      <a:pt x="23" y="21"/>
                    </a:lnTo>
                    <a:lnTo>
                      <a:pt x="22" y="22"/>
                    </a:lnTo>
                    <a:lnTo>
                      <a:pt x="23" y="22"/>
                    </a:lnTo>
                    <a:lnTo>
                      <a:pt x="23" y="21"/>
                    </a:lnTo>
                    <a:lnTo>
                      <a:pt x="24" y="20"/>
                    </a:lnTo>
                    <a:lnTo>
                      <a:pt x="25" y="19"/>
                    </a:lnTo>
                    <a:lnTo>
                      <a:pt x="26" y="18"/>
                    </a:lnTo>
                    <a:lnTo>
                      <a:pt x="27" y="17"/>
                    </a:lnTo>
                    <a:lnTo>
                      <a:pt x="28" y="1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43" name="Freeform 54"/>
              <p:cNvSpPr>
                <a:spLocks/>
              </p:cNvSpPr>
              <p:nvPr/>
            </p:nvSpPr>
            <p:spPr bwMode="auto">
              <a:xfrm>
                <a:off x="4808" y="2469"/>
                <a:ext cx="25" cy="16"/>
              </a:xfrm>
              <a:custGeom>
                <a:avLst/>
                <a:gdLst>
                  <a:gd name="T0" fmla="*/ 0 w 25"/>
                  <a:gd name="T1" fmla="*/ 9 h 16"/>
                  <a:gd name="T2" fmla="*/ 21 w 25"/>
                  <a:gd name="T3" fmla="*/ 16 h 16"/>
                  <a:gd name="T4" fmla="*/ 25 w 25"/>
                  <a:gd name="T5" fmla="*/ 13 h 16"/>
                  <a:gd name="T6" fmla="*/ 24 w 25"/>
                  <a:gd name="T7" fmla="*/ 7 h 16"/>
                  <a:gd name="T8" fmla="*/ 4 w 25"/>
                  <a:gd name="T9" fmla="*/ 0 h 16"/>
                  <a:gd name="T10" fmla="*/ 0 w 25"/>
                  <a:gd name="T11" fmla="*/ 4 h 16"/>
                  <a:gd name="T12" fmla="*/ 0 w 25"/>
                  <a:gd name="T13" fmla="*/ 9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16"/>
                  <a:gd name="T23" fmla="*/ 25 w 25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16">
                    <a:moveTo>
                      <a:pt x="0" y="9"/>
                    </a:moveTo>
                    <a:lnTo>
                      <a:pt x="21" y="16"/>
                    </a:lnTo>
                    <a:lnTo>
                      <a:pt x="25" y="13"/>
                    </a:lnTo>
                    <a:lnTo>
                      <a:pt x="24" y="7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44" name="Freeform 55"/>
              <p:cNvSpPr>
                <a:spLocks/>
              </p:cNvSpPr>
              <p:nvPr/>
            </p:nvSpPr>
            <p:spPr bwMode="auto">
              <a:xfrm>
                <a:off x="5092" y="2172"/>
                <a:ext cx="143" cy="143"/>
              </a:xfrm>
              <a:custGeom>
                <a:avLst/>
                <a:gdLst>
                  <a:gd name="T0" fmla="*/ 0 w 143"/>
                  <a:gd name="T1" fmla="*/ 72 h 143"/>
                  <a:gd name="T2" fmla="*/ 1 w 143"/>
                  <a:gd name="T3" fmla="*/ 79 h 143"/>
                  <a:gd name="T4" fmla="*/ 2 w 143"/>
                  <a:gd name="T5" fmla="*/ 86 h 143"/>
                  <a:gd name="T6" fmla="*/ 4 w 143"/>
                  <a:gd name="T7" fmla="*/ 94 h 143"/>
                  <a:gd name="T8" fmla="*/ 6 w 143"/>
                  <a:gd name="T9" fmla="*/ 101 h 143"/>
                  <a:gd name="T10" fmla="*/ 10 w 143"/>
                  <a:gd name="T11" fmla="*/ 107 h 143"/>
                  <a:gd name="T12" fmla="*/ 14 w 143"/>
                  <a:gd name="T13" fmla="*/ 113 h 143"/>
                  <a:gd name="T14" fmla="*/ 18 w 143"/>
                  <a:gd name="T15" fmla="*/ 119 h 143"/>
                  <a:gd name="T16" fmla="*/ 24 w 143"/>
                  <a:gd name="T17" fmla="*/ 124 h 143"/>
                  <a:gd name="T18" fmla="*/ 30 w 143"/>
                  <a:gd name="T19" fmla="*/ 129 h 143"/>
                  <a:gd name="T20" fmla="*/ 36 w 143"/>
                  <a:gd name="T21" fmla="*/ 133 h 143"/>
                  <a:gd name="T22" fmla="*/ 43 w 143"/>
                  <a:gd name="T23" fmla="*/ 137 h 143"/>
                  <a:gd name="T24" fmla="*/ 49 w 143"/>
                  <a:gd name="T25" fmla="*/ 139 h 143"/>
                  <a:gd name="T26" fmla="*/ 57 w 143"/>
                  <a:gd name="T27" fmla="*/ 141 h 143"/>
                  <a:gd name="T28" fmla="*/ 64 w 143"/>
                  <a:gd name="T29" fmla="*/ 142 h 143"/>
                  <a:gd name="T30" fmla="*/ 72 w 143"/>
                  <a:gd name="T31" fmla="*/ 143 h 143"/>
                  <a:gd name="T32" fmla="*/ 79 w 143"/>
                  <a:gd name="T33" fmla="*/ 142 h 143"/>
                  <a:gd name="T34" fmla="*/ 86 w 143"/>
                  <a:gd name="T35" fmla="*/ 141 h 143"/>
                  <a:gd name="T36" fmla="*/ 94 w 143"/>
                  <a:gd name="T37" fmla="*/ 139 h 143"/>
                  <a:gd name="T38" fmla="*/ 101 w 143"/>
                  <a:gd name="T39" fmla="*/ 137 h 143"/>
                  <a:gd name="T40" fmla="*/ 107 w 143"/>
                  <a:gd name="T41" fmla="*/ 133 h 143"/>
                  <a:gd name="T42" fmla="*/ 114 w 143"/>
                  <a:gd name="T43" fmla="*/ 129 h 143"/>
                  <a:gd name="T44" fmla="*/ 119 w 143"/>
                  <a:gd name="T45" fmla="*/ 124 h 143"/>
                  <a:gd name="T46" fmla="*/ 125 w 143"/>
                  <a:gd name="T47" fmla="*/ 119 h 143"/>
                  <a:gd name="T48" fmla="*/ 129 w 143"/>
                  <a:gd name="T49" fmla="*/ 113 h 143"/>
                  <a:gd name="T50" fmla="*/ 133 w 143"/>
                  <a:gd name="T51" fmla="*/ 107 h 143"/>
                  <a:gd name="T52" fmla="*/ 137 w 143"/>
                  <a:gd name="T53" fmla="*/ 101 h 143"/>
                  <a:gd name="T54" fmla="*/ 140 w 143"/>
                  <a:gd name="T55" fmla="*/ 94 h 143"/>
                  <a:gd name="T56" fmla="*/ 141 w 143"/>
                  <a:gd name="T57" fmla="*/ 86 h 143"/>
                  <a:gd name="T58" fmla="*/ 143 w 143"/>
                  <a:gd name="T59" fmla="*/ 79 h 143"/>
                  <a:gd name="T60" fmla="*/ 143 w 143"/>
                  <a:gd name="T61" fmla="*/ 72 h 143"/>
                  <a:gd name="T62" fmla="*/ 143 w 143"/>
                  <a:gd name="T63" fmla="*/ 64 h 143"/>
                  <a:gd name="T64" fmla="*/ 141 w 143"/>
                  <a:gd name="T65" fmla="*/ 57 h 143"/>
                  <a:gd name="T66" fmla="*/ 140 w 143"/>
                  <a:gd name="T67" fmla="*/ 49 h 143"/>
                  <a:gd name="T68" fmla="*/ 137 w 143"/>
                  <a:gd name="T69" fmla="*/ 42 h 143"/>
                  <a:gd name="T70" fmla="*/ 133 w 143"/>
                  <a:gd name="T71" fmla="*/ 36 h 143"/>
                  <a:gd name="T72" fmla="*/ 129 w 143"/>
                  <a:gd name="T73" fmla="*/ 30 h 143"/>
                  <a:gd name="T74" fmla="*/ 125 w 143"/>
                  <a:gd name="T75" fmla="*/ 24 h 143"/>
                  <a:gd name="T76" fmla="*/ 119 w 143"/>
                  <a:gd name="T77" fmla="*/ 19 h 143"/>
                  <a:gd name="T78" fmla="*/ 114 w 143"/>
                  <a:gd name="T79" fmla="*/ 14 h 143"/>
                  <a:gd name="T80" fmla="*/ 107 w 143"/>
                  <a:gd name="T81" fmla="*/ 10 h 143"/>
                  <a:gd name="T82" fmla="*/ 101 w 143"/>
                  <a:gd name="T83" fmla="*/ 7 h 143"/>
                  <a:gd name="T84" fmla="*/ 94 w 143"/>
                  <a:gd name="T85" fmla="*/ 4 h 143"/>
                  <a:gd name="T86" fmla="*/ 86 w 143"/>
                  <a:gd name="T87" fmla="*/ 2 h 143"/>
                  <a:gd name="T88" fmla="*/ 79 w 143"/>
                  <a:gd name="T89" fmla="*/ 1 h 143"/>
                  <a:gd name="T90" fmla="*/ 72 w 143"/>
                  <a:gd name="T91" fmla="*/ 0 h 143"/>
                  <a:gd name="T92" fmla="*/ 64 w 143"/>
                  <a:gd name="T93" fmla="*/ 1 h 143"/>
                  <a:gd name="T94" fmla="*/ 57 w 143"/>
                  <a:gd name="T95" fmla="*/ 2 h 143"/>
                  <a:gd name="T96" fmla="*/ 49 w 143"/>
                  <a:gd name="T97" fmla="*/ 4 h 143"/>
                  <a:gd name="T98" fmla="*/ 43 w 143"/>
                  <a:gd name="T99" fmla="*/ 7 h 143"/>
                  <a:gd name="T100" fmla="*/ 36 w 143"/>
                  <a:gd name="T101" fmla="*/ 10 h 143"/>
                  <a:gd name="T102" fmla="*/ 30 w 143"/>
                  <a:gd name="T103" fmla="*/ 14 h 143"/>
                  <a:gd name="T104" fmla="*/ 24 w 143"/>
                  <a:gd name="T105" fmla="*/ 19 h 143"/>
                  <a:gd name="T106" fmla="*/ 19 w 143"/>
                  <a:gd name="T107" fmla="*/ 24 h 143"/>
                  <a:gd name="T108" fmla="*/ 14 w 143"/>
                  <a:gd name="T109" fmla="*/ 30 h 143"/>
                  <a:gd name="T110" fmla="*/ 10 w 143"/>
                  <a:gd name="T111" fmla="*/ 36 h 143"/>
                  <a:gd name="T112" fmla="*/ 6 w 143"/>
                  <a:gd name="T113" fmla="*/ 42 h 143"/>
                  <a:gd name="T114" fmla="*/ 4 w 143"/>
                  <a:gd name="T115" fmla="*/ 49 h 143"/>
                  <a:gd name="T116" fmla="*/ 2 w 143"/>
                  <a:gd name="T117" fmla="*/ 57 h 143"/>
                  <a:gd name="T118" fmla="*/ 1 w 143"/>
                  <a:gd name="T119" fmla="*/ 64 h 143"/>
                  <a:gd name="T120" fmla="*/ 0 w 143"/>
                  <a:gd name="T121" fmla="*/ 72 h 14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3"/>
                  <a:gd name="T184" fmla="*/ 0 h 143"/>
                  <a:gd name="T185" fmla="*/ 143 w 143"/>
                  <a:gd name="T186" fmla="*/ 143 h 14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3" h="143">
                    <a:moveTo>
                      <a:pt x="0" y="72"/>
                    </a:moveTo>
                    <a:lnTo>
                      <a:pt x="1" y="79"/>
                    </a:lnTo>
                    <a:lnTo>
                      <a:pt x="2" y="86"/>
                    </a:lnTo>
                    <a:lnTo>
                      <a:pt x="4" y="94"/>
                    </a:lnTo>
                    <a:lnTo>
                      <a:pt x="6" y="101"/>
                    </a:lnTo>
                    <a:lnTo>
                      <a:pt x="10" y="107"/>
                    </a:lnTo>
                    <a:lnTo>
                      <a:pt x="14" y="113"/>
                    </a:lnTo>
                    <a:lnTo>
                      <a:pt x="18" y="119"/>
                    </a:lnTo>
                    <a:lnTo>
                      <a:pt x="24" y="124"/>
                    </a:lnTo>
                    <a:lnTo>
                      <a:pt x="30" y="129"/>
                    </a:lnTo>
                    <a:lnTo>
                      <a:pt x="36" y="133"/>
                    </a:lnTo>
                    <a:lnTo>
                      <a:pt x="43" y="137"/>
                    </a:lnTo>
                    <a:lnTo>
                      <a:pt x="49" y="139"/>
                    </a:lnTo>
                    <a:lnTo>
                      <a:pt x="57" y="141"/>
                    </a:lnTo>
                    <a:lnTo>
                      <a:pt x="64" y="142"/>
                    </a:lnTo>
                    <a:lnTo>
                      <a:pt x="72" y="143"/>
                    </a:lnTo>
                    <a:lnTo>
                      <a:pt x="79" y="142"/>
                    </a:lnTo>
                    <a:lnTo>
                      <a:pt x="86" y="141"/>
                    </a:lnTo>
                    <a:lnTo>
                      <a:pt x="94" y="139"/>
                    </a:lnTo>
                    <a:lnTo>
                      <a:pt x="101" y="137"/>
                    </a:lnTo>
                    <a:lnTo>
                      <a:pt x="107" y="133"/>
                    </a:lnTo>
                    <a:lnTo>
                      <a:pt x="114" y="129"/>
                    </a:lnTo>
                    <a:lnTo>
                      <a:pt x="119" y="124"/>
                    </a:lnTo>
                    <a:lnTo>
                      <a:pt x="125" y="119"/>
                    </a:lnTo>
                    <a:lnTo>
                      <a:pt x="129" y="113"/>
                    </a:lnTo>
                    <a:lnTo>
                      <a:pt x="133" y="107"/>
                    </a:lnTo>
                    <a:lnTo>
                      <a:pt x="137" y="101"/>
                    </a:lnTo>
                    <a:lnTo>
                      <a:pt x="140" y="94"/>
                    </a:lnTo>
                    <a:lnTo>
                      <a:pt x="141" y="86"/>
                    </a:lnTo>
                    <a:lnTo>
                      <a:pt x="143" y="79"/>
                    </a:lnTo>
                    <a:lnTo>
                      <a:pt x="143" y="72"/>
                    </a:lnTo>
                    <a:lnTo>
                      <a:pt x="143" y="64"/>
                    </a:lnTo>
                    <a:lnTo>
                      <a:pt x="141" y="57"/>
                    </a:lnTo>
                    <a:lnTo>
                      <a:pt x="140" y="49"/>
                    </a:lnTo>
                    <a:lnTo>
                      <a:pt x="137" y="42"/>
                    </a:lnTo>
                    <a:lnTo>
                      <a:pt x="133" y="36"/>
                    </a:lnTo>
                    <a:lnTo>
                      <a:pt x="129" y="30"/>
                    </a:lnTo>
                    <a:lnTo>
                      <a:pt x="125" y="24"/>
                    </a:lnTo>
                    <a:lnTo>
                      <a:pt x="119" y="19"/>
                    </a:lnTo>
                    <a:lnTo>
                      <a:pt x="114" y="14"/>
                    </a:lnTo>
                    <a:lnTo>
                      <a:pt x="107" y="10"/>
                    </a:lnTo>
                    <a:lnTo>
                      <a:pt x="101" y="7"/>
                    </a:lnTo>
                    <a:lnTo>
                      <a:pt x="94" y="4"/>
                    </a:lnTo>
                    <a:lnTo>
                      <a:pt x="86" y="2"/>
                    </a:lnTo>
                    <a:lnTo>
                      <a:pt x="79" y="1"/>
                    </a:lnTo>
                    <a:lnTo>
                      <a:pt x="72" y="0"/>
                    </a:lnTo>
                    <a:lnTo>
                      <a:pt x="64" y="1"/>
                    </a:lnTo>
                    <a:lnTo>
                      <a:pt x="57" y="2"/>
                    </a:lnTo>
                    <a:lnTo>
                      <a:pt x="49" y="4"/>
                    </a:lnTo>
                    <a:lnTo>
                      <a:pt x="43" y="7"/>
                    </a:lnTo>
                    <a:lnTo>
                      <a:pt x="36" y="10"/>
                    </a:lnTo>
                    <a:lnTo>
                      <a:pt x="30" y="14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4" y="30"/>
                    </a:lnTo>
                    <a:lnTo>
                      <a:pt x="10" y="36"/>
                    </a:lnTo>
                    <a:lnTo>
                      <a:pt x="6" y="42"/>
                    </a:lnTo>
                    <a:lnTo>
                      <a:pt x="4" y="49"/>
                    </a:lnTo>
                    <a:lnTo>
                      <a:pt x="2" y="57"/>
                    </a:lnTo>
                    <a:lnTo>
                      <a:pt x="1" y="64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45" name="Freeform 56"/>
              <p:cNvSpPr>
                <a:spLocks/>
              </p:cNvSpPr>
              <p:nvPr/>
            </p:nvSpPr>
            <p:spPr bwMode="auto">
              <a:xfrm>
                <a:off x="5080" y="2160"/>
                <a:ext cx="167" cy="166"/>
              </a:xfrm>
              <a:custGeom>
                <a:avLst/>
                <a:gdLst>
                  <a:gd name="T0" fmla="*/ 1 w 167"/>
                  <a:gd name="T1" fmla="*/ 92 h 166"/>
                  <a:gd name="T2" fmla="*/ 4 w 167"/>
                  <a:gd name="T3" fmla="*/ 109 h 166"/>
                  <a:gd name="T4" fmla="*/ 11 w 167"/>
                  <a:gd name="T5" fmla="*/ 125 h 166"/>
                  <a:gd name="T6" fmla="*/ 22 w 167"/>
                  <a:gd name="T7" fmla="*/ 139 h 166"/>
                  <a:gd name="T8" fmla="*/ 35 w 167"/>
                  <a:gd name="T9" fmla="*/ 151 h 166"/>
                  <a:gd name="T10" fmla="*/ 50 w 167"/>
                  <a:gd name="T11" fmla="*/ 159 h 166"/>
                  <a:gd name="T12" fmla="*/ 66 w 167"/>
                  <a:gd name="T13" fmla="*/ 165 h 166"/>
                  <a:gd name="T14" fmla="*/ 84 w 167"/>
                  <a:gd name="T15" fmla="*/ 166 h 166"/>
                  <a:gd name="T16" fmla="*/ 101 w 167"/>
                  <a:gd name="T17" fmla="*/ 165 h 166"/>
                  <a:gd name="T18" fmla="*/ 117 w 167"/>
                  <a:gd name="T19" fmla="*/ 159 h 166"/>
                  <a:gd name="T20" fmla="*/ 133 w 167"/>
                  <a:gd name="T21" fmla="*/ 151 h 166"/>
                  <a:gd name="T22" fmla="*/ 145 w 167"/>
                  <a:gd name="T23" fmla="*/ 139 h 166"/>
                  <a:gd name="T24" fmla="*/ 156 w 167"/>
                  <a:gd name="T25" fmla="*/ 125 h 166"/>
                  <a:gd name="T26" fmla="*/ 163 w 167"/>
                  <a:gd name="T27" fmla="*/ 109 h 166"/>
                  <a:gd name="T28" fmla="*/ 167 w 167"/>
                  <a:gd name="T29" fmla="*/ 92 h 166"/>
                  <a:gd name="T30" fmla="*/ 167 w 167"/>
                  <a:gd name="T31" fmla="*/ 75 h 166"/>
                  <a:gd name="T32" fmla="*/ 163 w 167"/>
                  <a:gd name="T33" fmla="*/ 58 h 166"/>
                  <a:gd name="T34" fmla="*/ 156 w 167"/>
                  <a:gd name="T35" fmla="*/ 42 h 166"/>
                  <a:gd name="T36" fmla="*/ 145 w 167"/>
                  <a:gd name="T37" fmla="*/ 28 h 166"/>
                  <a:gd name="T38" fmla="*/ 133 w 167"/>
                  <a:gd name="T39" fmla="*/ 16 h 166"/>
                  <a:gd name="T40" fmla="*/ 117 w 167"/>
                  <a:gd name="T41" fmla="*/ 8 h 166"/>
                  <a:gd name="T42" fmla="*/ 101 w 167"/>
                  <a:gd name="T43" fmla="*/ 2 h 166"/>
                  <a:gd name="T44" fmla="*/ 84 w 167"/>
                  <a:gd name="T45" fmla="*/ 0 h 166"/>
                  <a:gd name="T46" fmla="*/ 66 w 167"/>
                  <a:gd name="T47" fmla="*/ 2 h 166"/>
                  <a:gd name="T48" fmla="*/ 50 w 167"/>
                  <a:gd name="T49" fmla="*/ 8 h 166"/>
                  <a:gd name="T50" fmla="*/ 35 w 167"/>
                  <a:gd name="T51" fmla="*/ 16 h 166"/>
                  <a:gd name="T52" fmla="*/ 22 w 167"/>
                  <a:gd name="T53" fmla="*/ 28 h 166"/>
                  <a:gd name="T54" fmla="*/ 11 w 167"/>
                  <a:gd name="T55" fmla="*/ 42 h 166"/>
                  <a:gd name="T56" fmla="*/ 4 w 167"/>
                  <a:gd name="T57" fmla="*/ 58 h 166"/>
                  <a:gd name="T58" fmla="*/ 1 w 167"/>
                  <a:gd name="T59" fmla="*/ 75 h 166"/>
                  <a:gd name="T60" fmla="*/ 24 w 167"/>
                  <a:gd name="T61" fmla="*/ 84 h 166"/>
                  <a:gd name="T62" fmla="*/ 25 w 167"/>
                  <a:gd name="T63" fmla="*/ 71 h 166"/>
                  <a:gd name="T64" fmla="*/ 29 w 167"/>
                  <a:gd name="T65" fmla="*/ 59 h 166"/>
                  <a:gd name="T66" fmla="*/ 35 w 167"/>
                  <a:gd name="T67" fmla="*/ 49 h 166"/>
                  <a:gd name="T68" fmla="*/ 44 w 167"/>
                  <a:gd name="T69" fmla="*/ 39 h 166"/>
                  <a:gd name="T70" fmla="*/ 54 w 167"/>
                  <a:gd name="T71" fmla="*/ 32 h 166"/>
                  <a:gd name="T72" fmla="*/ 65 w 167"/>
                  <a:gd name="T73" fmla="*/ 27 h 166"/>
                  <a:gd name="T74" fmla="*/ 77 w 167"/>
                  <a:gd name="T75" fmla="*/ 24 h 166"/>
                  <a:gd name="T76" fmla="*/ 90 w 167"/>
                  <a:gd name="T77" fmla="*/ 24 h 166"/>
                  <a:gd name="T78" fmla="*/ 102 w 167"/>
                  <a:gd name="T79" fmla="*/ 27 h 166"/>
                  <a:gd name="T80" fmla="*/ 113 w 167"/>
                  <a:gd name="T81" fmla="*/ 32 h 166"/>
                  <a:gd name="T82" fmla="*/ 124 w 167"/>
                  <a:gd name="T83" fmla="*/ 39 h 166"/>
                  <a:gd name="T84" fmla="*/ 132 w 167"/>
                  <a:gd name="T85" fmla="*/ 49 h 166"/>
                  <a:gd name="T86" fmla="*/ 138 w 167"/>
                  <a:gd name="T87" fmla="*/ 59 h 166"/>
                  <a:gd name="T88" fmla="*/ 142 w 167"/>
                  <a:gd name="T89" fmla="*/ 71 h 166"/>
                  <a:gd name="T90" fmla="*/ 143 w 167"/>
                  <a:gd name="T91" fmla="*/ 84 h 166"/>
                  <a:gd name="T92" fmla="*/ 142 w 167"/>
                  <a:gd name="T93" fmla="*/ 96 h 166"/>
                  <a:gd name="T94" fmla="*/ 138 w 167"/>
                  <a:gd name="T95" fmla="*/ 108 h 166"/>
                  <a:gd name="T96" fmla="*/ 132 w 167"/>
                  <a:gd name="T97" fmla="*/ 118 h 166"/>
                  <a:gd name="T98" fmla="*/ 124 w 167"/>
                  <a:gd name="T99" fmla="*/ 128 h 166"/>
                  <a:gd name="T100" fmla="*/ 113 w 167"/>
                  <a:gd name="T101" fmla="*/ 135 h 166"/>
                  <a:gd name="T102" fmla="*/ 102 w 167"/>
                  <a:gd name="T103" fmla="*/ 140 h 166"/>
                  <a:gd name="T104" fmla="*/ 90 w 167"/>
                  <a:gd name="T105" fmla="*/ 143 h 166"/>
                  <a:gd name="T106" fmla="*/ 77 w 167"/>
                  <a:gd name="T107" fmla="*/ 143 h 166"/>
                  <a:gd name="T108" fmla="*/ 65 w 167"/>
                  <a:gd name="T109" fmla="*/ 140 h 166"/>
                  <a:gd name="T110" fmla="*/ 54 w 167"/>
                  <a:gd name="T111" fmla="*/ 135 h 166"/>
                  <a:gd name="T112" fmla="*/ 44 w 167"/>
                  <a:gd name="T113" fmla="*/ 128 h 166"/>
                  <a:gd name="T114" fmla="*/ 35 w 167"/>
                  <a:gd name="T115" fmla="*/ 118 h 166"/>
                  <a:gd name="T116" fmla="*/ 29 w 167"/>
                  <a:gd name="T117" fmla="*/ 108 h 166"/>
                  <a:gd name="T118" fmla="*/ 25 w 167"/>
                  <a:gd name="T119" fmla="*/ 96 h 166"/>
                  <a:gd name="T120" fmla="*/ 24 w 167"/>
                  <a:gd name="T121" fmla="*/ 83 h 16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7"/>
                  <a:gd name="T184" fmla="*/ 0 h 166"/>
                  <a:gd name="T185" fmla="*/ 167 w 167"/>
                  <a:gd name="T186" fmla="*/ 166 h 16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7" h="166">
                    <a:moveTo>
                      <a:pt x="0" y="84"/>
                    </a:moveTo>
                    <a:lnTo>
                      <a:pt x="1" y="92"/>
                    </a:lnTo>
                    <a:lnTo>
                      <a:pt x="2" y="101"/>
                    </a:lnTo>
                    <a:lnTo>
                      <a:pt x="4" y="109"/>
                    </a:lnTo>
                    <a:lnTo>
                      <a:pt x="8" y="117"/>
                    </a:lnTo>
                    <a:lnTo>
                      <a:pt x="11" y="125"/>
                    </a:lnTo>
                    <a:lnTo>
                      <a:pt x="16" y="132"/>
                    </a:lnTo>
                    <a:lnTo>
                      <a:pt x="22" y="139"/>
                    </a:lnTo>
                    <a:lnTo>
                      <a:pt x="28" y="145"/>
                    </a:lnTo>
                    <a:lnTo>
                      <a:pt x="35" y="151"/>
                    </a:lnTo>
                    <a:lnTo>
                      <a:pt x="42" y="155"/>
                    </a:lnTo>
                    <a:lnTo>
                      <a:pt x="50" y="159"/>
                    </a:lnTo>
                    <a:lnTo>
                      <a:pt x="58" y="162"/>
                    </a:lnTo>
                    <a:lnTo>
                      <a:pt x="66" y="165"/>
                    </a:lnTo>
                    <a:lnTo>
                      <a:pt x="75" y="166"/>
                    </a:lnTo>
                    <a:lnTo>
                      <a:pt x="84" y="166"/>
                    </a:lnTo>
                    <a:lnTo>
                      <a:pt x="92" y="166"/>
                    </a:lnTo>
                    <a:lnTo>
                      <a:pt x="101" y="165"/>
                    </a:lnTo>
                    <a:lnTo>
                      <a:pt x="109" y="162"/>
                    </a:lnTo>
                    <a:lnTo>
                      <a:pt x="117" y="159"/>
                    </a:lnTo>
                    <a:lnTo>
                      <a:pt x="125" y="155"/>
                    </a:lnTo>
                    <a:lnTo>
                      <a:pt x="133" y="151"/>
                    </a:lnTo>
                    <a:lnTo>
                      <a:pt x="139" y="145"/>
                    </a:lnTo>
                    <a:lnTo>
                      <a:pt x="145" y="139"/>
                    </a:lnTo>
                    <a:lnTo>
                      <a:pt x="151" y="132"/>
                    </a:lnTo>
                    <a:lnTo>
                      <a:pt x="156" y="125"/>
                    </a:lnTo>
                    <a:lnTo>
                      <a:pt x="160" y="117"/>
                    </a:lnTo>
                    <a:lnTo>
                      <a:pt x="163" y="109"/>
                    </a:lnTo>
                    <a:lnTo>
                      <a:pt x="165" y="101"/>
                    </a:lnTo>
                    <a:lnTo>
                      <a:pt x="167" y="92"/>
                    </a:lnTo>
                    <a:lnTo>
                      <a:pt x="167" y="84"/>
                    </a:lnTo>
                    <a:lnTo>
                      <a:pt x="167" y="75"/>
                    </a:lnTo>
                    <a:lnTo>
                      <a:pt x="165" y="66"/>
                    </a:lnTo>
                    <a:lnTo>
                      <a:pt x="163" y="58"/>
                    </a:lnTo>
                    <a:lnTo>
                      <a:pt x="160" y="50"/>
                    </a:lnTo>
                    <a:lnTo>
                      <a:pt x="156" y="42"/>
                    </a:lnTo>
                    <a:lnTo>
                      <a:pt x="151" y="35"/>
                    </a:lnTo>
                    <a:lnTo>
                      <a:pt x="145" y="28"/>
                    </a:lnTo>
                    <a:lnTo>
                      <a:pt x="139" y="22"/>
                    </a:lnTo>
                    <a:lnTo>
                      <a:pt x="133" y="16"/>
                    </a:lnTo>
                    <a:lnTo>
                      <a:pt x="125" y="12"/>
                    </a:lnTo>
                    <a:lnTo>
                      <a:pt x="117" y="8"/>
                    </a:lnTo>
                    <a:lnTo>
                      <a:pt x="109" y="5"/>
                    </a:lnTo>
                    <a:lnTo>
                      <a:pt x="101" y="2"/>
                    </a:lnTo>
                    <a:lnTo>
                      <a:pt x="92" y="1"/>
                    </a:lnTo>
                    <a:lnTo>
                      <a:pt x="84" y="0"/>
                    </a:lnTo>
                    <a:lnTo>
                      <a:pt x="75" y="1"/>
                    </a:lnTo>
                    <a:lnTo>
                      <a:pt x="66" y="2"/>
                    </a:lnTo>
                    <a:lnTo>
                      <a:pt x="58" y="5"/>
                    </a:lnTo>
                    <a:lnTo>
                      <a:pt x="50" y="8"/>
                    </a:lnTo>
                    <a:lnTo>
                      <a:pt x="42" y="12"/>
                    </a:lnTo>
                    <a:lnTo>
                      <a:pt x="35" y="16"/>
                    </a:lnTo>
                    <a:lnTo>
                      <a:pt x="28" y="22"/>
                    </a:lnTo>
                    <a:lnTo>
                      <a:pt x="22" y="28"/>
                    </a:lnTo>
                    <a:lnTo>
                      <a:pt x="16" y="35"/>
                    </a:lnTo>
                    <a:lnTo>
                      <a:pt x="11" y="42"/>
                    </a:lnTo>
                    <a:lnTo>
                      <a:pt x="8" y="50"/>
                    </a:lnTo>
                    <a:lnTo>
                      <a:pt x="4" y="58"/>
                    </a:lnTo>
                    <a:lnTo>
                      <a:pt x="2" y="66"/>
                    </a:lnTo>
                    <a:lnTo>
                      <a:pt x="1" y="75"/>
                    </a:lnTo>
                    <a:lnTo>
                      <a:pt x="0" y="83"/>
                    </a:lnTo>
                    <a:lnTo>
                      <a:pt x="24" y="84"/>
                    </a:lnTo>
                    <a:lnTo>
                      <a:pt x="24" y="77"/>
                    </a:lnTo>
                    <a:lnTo>
                      <a:pt x="25" y="71"/>
                    </a:lnTo>
                    <a:lnTo>
                      <a:pt x="27" y="65"/>
                    </a:lnTo>
                    <a:lnTo>
                      <a:pt x="29" y="59"/>
                    </a:lnTo>
                    <a:lnTo>
                      <a:pt x="32" y="54"/>
                    </a:lnTo>
                    <a:lnTo>
                      <a:pt x="35" y="49"/>
                    </a:lnTo>
                    <a:lnTo>
                      <a:pt x="39" y="44"/>
                    </a:lnTo>
                    <a:lnTo>
                      <a:pt x="44" y="39"/>
                    </a:lnTo>
                    <a:lnTo>
                      <a:pt x="49" y="35"/>
                    </a:lnTo>
                    <a:lnTo>
                      <a:pt x="54" y="32"/>
                    </a:lnTo>
                    <a:lnTo>
                      <a:pt x="59" y="29"/>
                    </a:lnTo>
                    <a:lnTo>
                      <a:pt x="65" y="27"/>
                    </a:lnTo>
                    <a:lnTo>
                      <a:pt x="71" y="25"/>
                    </a:lnTo>
                    <a:lnTo>
                      <a:pt x="77" y="24"/>
                    </a:lnTo>
                    <a:lnTo>
                      <a:pt x="84" y="24"/>
                    </a:lnTo>
                    <a:lnTo>
                      <a:pt x="90" y="24"/>
                    </a:lnTo>
                    <a:lnTo>
                      <a:pt x="96" y="26"/>
                    </a:lnTo>
                    <a:lnTo>
                      <a:pt x="102" y="27"/>
                    </a:lnTo>
                    <a:lnTo>
                      <a:pt x="108" y="29"/>
                    </a:lnTo>
                    <a:lnTo>
                      <a:pt x="113" y="32"/>
                    </a:lnTo>
                    <a:lnTo>
                      <a:pt x="119" y="35"/>
                    </a:lnTo>
                    <a:lnTo>
                      <a:pt x="124" y="39"/>
                    </a:lnTo>
                    <a:lnTo>
                      <a:pt x="128" y="44"/>
                    </a:lnTo>
                    <a:lnTo>
                      <a:pt x="132" y="49"/>
                    </a:lnTo>
                    <a:lnTo>
                      <a:pt x="135" y="54"/>
                    </a:lnTo>
                    <a:lnTo>
                      <a:pt x="138" y="59"/>
                    </a:lnTo>
                    <a:lnTo>
                      <a:pt x="140" y="65"/>
                    </a:lnTo>
                    <a:lnTo>
                      <a:pt x="142" y="71"/>
                    </a:lnTo>
                    <a:lnTo>
                      <a:pt x="143" y="77"/>
                    </a:lnTo>
                    <a:lnTo>
                      <a:pt x="143" y="84"/>
                    </a:lnTo>
                    <a:lnTo>
                      <a:pt x="143" y="90"/>
                    </a:lnTo>
                    <a:lnTo>
                      <a:pt x="142" y="96"/>
                    </a:lnTo>
                    <a:lnTo>
                      <a:pt x="140" y="102"/>
                    </a:lnTo>
                    <a:lnTo>
                      <a:pt x="138" y="108"/>
                    </a:lnTo>
                    <a:lnTo>
                      <a:pt x="135" y="113"/>
                    </a:lnTo>
                    <a:lnTo>
                      <a:pt x="132" y="118"/>
                    </a:lnTo>
                    <a:lnTo>
                      <a:pt x="128" y="123"/>
                    </a:lnTo>
                    <a:lnTo>
                      <a:pt x="124" y="128"/>
                    </a:lnTo>
                    <a:lnTo>
                      <a:pt x="119" y="131"/>
                    </a:lnTo>
                    <a:lnTo>
                      <a:pt x="113" y="135"/>
                    </a:lnTo>
                    <a:lnTo>
                      <a:pt x="108" y="138"/>
                    </a:lnTo>
                    <a:lnTo>
                      <a:pt x="102" y="140"/>
                    </a:lnTo>
                    <a:lnTo>
                      <a:pt x="96" y="142"/>
                    </a:lnTo>
                    <a:lnTo>
                      <a:pt x="90" y="143"/>
                    </a:lnTo>
                    <a:lnTo>
                      <a:pt x="84" y="143"/>
                    </a:lnTo>
                    <a:lnTo>
                      <a:pt x="77" y="143"/>
                    </a:lnTo>
                    <a:lnTo>
                      <a:pt x="71" y="142"/>
                    </a:lnTo>
                    <a:lnTo>
                      <a:pt x="65" y="140"/>
                    </a:lnTo>
                    <a:lnTo>
                      <a:pt x="59" y="138"/>
                    </a:lnTo>
                    <a:lnTo>
                      <a:pt x="54" y="135"/>
                    </a:lnTo>
                    <a:lnTo>
                      <a:pt x="49" y="131"/>
                    </a:lnTo>
                    <a:lnTo>
                      <a:pt x="44" y="128"/>
                    </a:lnTo>
                    <a:lnTo>
                      <a:pt x="39" y="123"/>
                    </a:lnTo>
                    <a:lnTo>
                      <a:pt x="35" y="118"/>
                    </a:lnTo>
                    <a:lnTo>
                      <a:pt x="32" y="113"/>
                    </a:lnTo>
                    <a:lnTo>
                      <a:pt x="29" y="108"/>
                    </a:lnTo>
                    <a:lnTo>
                      <a:pt x="27" y="102"/>
                    </a:lnTo>
                    <a:lnTo>
                      <a:pt x="25" y="96"/>
                    </a:lnTo>
                    <a:lnTo>
                      <a:pt x="24" y="90"/>
                    </a:lnTo>
                    <a:lnTo>
                      <a:pt x="24" y="83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46" name="Freeform 57"/>
              <p:cNvSpPr>
                <a:spLocks/>
              </p:cNvSpPr>
              <p:nvPr/>
            </p:nvSpPr>
            <p:spPr bwMode="auto">
              <a:xfrm>
                <a:off x="5080" y="2243"/>
                <a:ext cx="24" cy="1"/>
              </a:xfrm>
              <a:custGeom>
                <a:avLst/>
                <a:gdLst>
                  <a:gd name="T0" fmla="*/ 0 w 24"/>
                  <a:gd name="T1" fmla="*/ 1 h 1"/>
                  <a:gd name="T2" fmla="*/ 24 w 24"/>
                  <a:gd name="T3" fmla="*/ 0 h 1"/>
                  <a:gd name="T4" fmla="*/ 24 w 24"/>
                  <a:gd name="T5" fmla="*/ 1 h 1"/>
                  <a:gd name="T6" fmla="*/ 24 w 24"/>
                  <a:gd name="T7" fmla="*/ 1 h 1"/>
                  <a:gd name="T8" fmla="*/ 0 w 24"/>
                  <a:gd name="T9" fmla="*/ 0 h 1"/>
                  <a:gd name="T10" fmla="*/ 0 w 24"/>
                  <a:gd name="T11" fmla="*/ 1 h 1"/>
                  <a:gd name="T12" fmla="*/ 0 w 24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"/>
                  <a:gd name="T23" fmla="*/ 24 w 2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">
                    <a:moveTo>
                      <a:pt x="0" y="1"/>
                    </a:moveTo>
                    <a:lnTo>
                      <a:pt x="24" y="0"/>
                    </a:lnTo>
                    <a:lnTo>
                      <a:pt x="24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47" name="Freeform 58"/>
              <p:cNvSpPr>
                <a:spLocks/>
              </p:cNvSpPr>
              <p:nvPr/>
            </p:nvSpPr>
            <p:spPr bwMode="auto">
              <a:xfrm>
                <a:off x="5235" y="2600"/>
                <a:ext cx="143" cy="142"/>
              </a:xfrm>
              <a:custGeom>
                <a:avLst/>
                <a:gdLst>
                  <a:gd name="T0" fmla="*/ 0 w 143"/>
                  <a:gd name="T1" fmla="*/ 71 h 142"/>
                  <a:gd name="T2" fmla="*/ 0 w 143"/>
                  <a:gd name="T3" fmla="*/ 78 h 142"/>
                  <a:gd name="T4" fmla="*/ 2 w 143"/>
                  <a:gd name="T5" fmla="*/ 86 h 142"/>
                  <a:gd name="T6" fmla="*/ 4 w 143"/>
                  <a:gd name="T7" fmla="*/ 93 h 142"/>
                  <a:gd name="T8" fmla="*/ 6 w 143"/>
                  <a:gd name="T9" fmla="*/ 100 h 142"/>
                  <a:gd name="T10" fmla="*/ 9 w 143"/>
                  <a:gd name="T11" fmla="*/ 106 h 142"/>
                  <a:gd name="T12" fmla="*/ 14 w 143"/>
                  <a:gd name="T13" fmla="*/ 113 h 142"/>
                  <a:gd name="T14" fmla="*/ 18 w 143"/>
                  <a:gd name="T15" fmla="*/ 119 h 142"/>
                  <a:gd name="T16" fmla="*/ 24 w 143"/>
                  <a:gd name="T17" fmla="*/ 124 h 142"/>
                  <a:gd name="T18" fmla="*/ 29 w 143"/>
                  <a:gd name="T19" fmla="*/ 128 h 142"/>
                  <a:gd name="T20" fmla="*/ 36 w 143"/>
                  <a:gd name="T21" fmla="*/ 133 h 142"/>
                  <a:gd name="T22" fmla="*/ 42 w 143"/>
                  <a:gd name="T23" fmla="*/ 136 h 142"/>
                  <a:gd name="T24" fmla="*/ 49 w 143"/>
                  <a:gd name="T25" fmla="*/ 138 h 142"/>
                  <a:gd name="T26" fmla="*/ 57 w 143"/>
                  <a:gd name="T27" fmla="*/ 140 h 142"/>
                  <a:gd name="T28" fmla="*/ 64 w 143"/>
                  <a:gd name="T29" fmla="*/ 142 h 142"/>
                  <a:gd name="T30" fmla="*/ 71 w 143"/>
                  <a:gd name="T31" fmla="*/ 142 h 142"/>
                  <a:gd name="T32" fmla="*/ 79 w 143"/>
                  <a:gd name="T33" fmla="*/ 142 h 142"/>
                  <a:gd name="T34" fmla="*/ 86 w 143"/>
                  <a:gd name="T35" fmla="*/ 140 h 142"/>
                  <a:gd name="T36" fmla="*/ 93 w 143"/>
                  <a:gd name="T37" fmla="*/ 138 h 142"/>
                  <a:gd name="T38" fmla="*/ 100 w 143"/>
                  <a:gd name="T39" fmla="*/ 136 h 142"/>
                  <a:gd name="T40" fmla="*/ 107 w 143"/>
                  <a:gd name="T41" fmla="*/ 133 h 142"/>
                  <a:gd name="T42" fmla="*/ 113 w 143"/>
                  <a:gd name="T43" fmla="*/ 128 h 142"/>
                  <a:gd name="T44" fmla="*/ 119 w 143"/>
                  <a:gd name="T45" fmla="*/ 124 h 142"/>
                  <a:gd name="T46" fmla="*/ 124 w 143"/>
                  <a:gd name="T47" fmla="*/ 119 h 142"/>
                  <a:gd name="T48" fmla="*/ 129 w 143"/>
                  <a:gd name="T49" fmla="*/ 113 h 142"/>
                  <a:gd name="T50" fmla="*/ 133 w 143"/>
                  <a:gd name="T51" fmla="*/ 106 h 142"/>
                  <a:gd name="T52" fmla="*/ 136 w 143"/>
                  <a:gd name="T53" fmla="*/ 100 h 142"/>
                  <a:gd name="T54" fmla="*/ 139 w 143"/>
                  <a:gd name="T55" fmla="*/ 93 h 142"/>
                  <a:gd name="T56" fmla="*/ 141 w 143"/>
                  <a:gd name="T57" fmla="*/ 86 h 142"/>
                  <a:gd name="T58" fmla="*/ 142 w 143"/>
                  <a:gd name="T59" fmla="*/ 78 h 142"/>
                  <a:gd name="T60" fmla="*/ 143 w 143"/>
                  <a:gd name="T61" fmla="*/ 71 h 142"/>
                  <a:gd name="T62" fmla="*/ 142 w 143"/>
                  <a:gd name="T63" fmla="*/ 63 h 142"/>
                  <a:gd name="T64" fmla="*/ 141 w 143"/>
                  <a:gd name="T65" fmla="*/ 56 h 142"/>
                  <a:gd name="T66" fmla="*/ 139 w 143"/>
                  <a:gd name="T67" fmla="*/ 49 h 142"/>
                  <a:gd name="T68" fmla="*/ 137 w 143"/>
                  <a:gd name="T69" fmla="*/ 42 h 142"/>
                  <a:gd name="T70" fmla="*/ 133 w 143"/>
                  <a:gd name="T71" fmla="*/ 35 h 142"/>
                  <a:gd name="T72" fmla="*/ 129 w 143"/>
                  <a:gd name="T73" fmla="*/ 29 h 142"/>
                  <a:gd name="T74" fmla="*/ 124 w 143"/>
                  <a:gd name="T75" fmla="*/ 23 h 142"/>
                  <a:gd name="T76" fmla="*/ 119 w 143"/>
                  <a:gd name="T77" fmla="*/ 18 h 142"/>
                  <a:gd name="T78" fmla="*/ 113 w 143"/>
                  <a:gd name="T79" fmla="*/ 13 h 142"/>
                  <a:gd name="T80" fmla="*/ 107 w 143"/>
                  <a:gd name="T81" fmla="*/ 9 h 142"/>
                  <a:gd name="T82" fmla="*/ 100 w 143"/>
                  <a:gd name="T83" fmla="*/ 6 h 142"/>
                  <a:gd name="T84" fmla="*/ 93 w 143"/>
                  <a:gd name="T85" fmla="*/ 3 h 142"/>
                  <a:gd name="T86" fmla="*/ 86 w 143"/>
                  <a:gd name="T87" fmla="*/ 1 h 142"/>
                  <a:gd name="T88" fmla="*/ 79 w 143"/>
                  <a:gd name="T89" fmla="*/ 0 h 142"/>
                  <a:gd name="T90" fmla="*/ 72 w 143"/>
                  <a:gd name="T91" fmla="*/ 0 h 142"/>
                  <a:gd name="T92" fmla="*/ 64 w 143"/>
                  <a:gd name="T93" fmla="*/ 0 h 142"/>
                  <a:gd name="T94" fmla="*/ 57 w 143"/>
                  <a:gd name="T95" fmla="*/ 1 h 142"/>
                  <a:gd name="T96" fmla="*/ 49 w 143"/>
                  <a:gd name="T97" fmla="*/ 3 h 142"/>
                  <a:gd name="T98" fmla="*/ 42 w 143"/>
                  <a:gd name="T99" fmla="*/ 6 h 142"/>
                  <a:gd name="T100" fmla="*/ 36 w 143"/>
                  <a:gd name="T101" fmla="*/ 9 h 142"/>
                  <a:gd name="T102" fmla="*/ 29 w 143"/>
                  <a:gd name="T103" fmla="*/ 13 h 142"/>
                  <a:gd name="T104" fmla="*/ 24 w 143"/>
                  <a:gd name="T105" fmla="*/ 18 h 142"/>
                  <a:gd name="T106" fmla="*/ 18 w 143"/>
                  <a:gd name="T107" fmla="*/ 23 h 142"/>
                  <a:gd name="T108" fmla="*/ 14 w 143"/>
                  <a:gd name="T109" fmla="*/ 29 h 142"/>
                  <a:gd name="T110" fmla="*/ 9 w 143"/>
                  <a:gd name="T111" fmla="*/ 35 h 142"/>
                  <a:gd name="T112" fmla="*/ 6 w 143"/>
                  <a:gd name="T113" fmla="*/ 42 h 142"/>
                  <a:gd name="T114" fmla="*/ 4 w 143"/>
                  <a:gd name="T115" fmla="*/ 49 h 142"/>
                  <a:gd name="T116" fmla="*/ 2 w 143"/>
                  <a:gd name="T117" fmla="*/ 56 h 142"/>
                  <a:gd name="T118" fmla="*/ 0 w 143"/>
                  <a:gd name="T119" fmla="*/ 63 h 142"/>
                  <a:gd name="T120" fmla="*/ 0 w 143"/>
                  <a:gd name="T121" fmla="*/ 71 h 1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3"/>
                  <a:gd name="T184" fmla="*/ 0 h 142"/>
                  <a:gd name="T185" fmla="*/ 143 w 143"/>
                  <a:gd name="T186" fmla="*/ 142 h 1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3" h="142">
                    <a:moveTo>
                      <a:pt x="0" y="71"/>
                    </a:moveTo>
                    <a:lnTo>
                      <a:pt x="0" y="78"/>
                    </a:lnTo>
                    <a:lnTo>
                      <a:pt x="2" y="86"/>
                    </a:lnTo>
                    <a:lnTo>
                      <a:pt x="4" y="93"/>
                    </a:lnTo>
                    <a:lnTo>
                      <a:pt x="6" y="100"/>
                    </a:lnTo>
                    <a:lnTo>
                      <a:pt x="9" y="106"/>
                    </a:lnTo>
                    <a:lnTo>
                      <a:pt x="14" y="113"/>
                    </a:lnTo>
                    <a:lnTo>
                      <a:pt x="18" y="119"/>
                    </a:lnTo>
                    <a:lnTo>
                      <a:pt x="24" y="124"/>
                    </a:lnTo>
                    <a:lnTo>
                      <a:pt x="29" y="128"/>
                    </a:lnTo>
                    <a:lnTo>
                      <a:pt x="36" y="133"/>
                    </a:lnTo>
                    <a:lnTo>
                      <a:pt x="42" y="136"/>
                    </a:lnTo>
                    <a:lnTo>
                      <a:pt x="49" y="138"/>
                    </a:lnTo>
                    <a:lnTo>
                      <a:pt x="57" y="140"/>
                    </a:lnTo>
                    <a:lnTo>
                      <a:pt x="64" y="142"/>
                    </a:lnTo>
                    <a:lnTo>
                      <a:pt x="71" y="142"/>
                    </a:lnTo>
                    <a:lnTo>
                      <a:pt x="79" y="142"/>
                    </a:lnTo>
                    <a:lnTo>
                      <a:pt x="86" y="140"/>
                    </a:lnTo>
                    <a:lnTo>
                      <a:pt x="93" y="138"/>
                    </a:lnTo>
                    <a:lnTo>
                      <a:pt x="100" y="136"/>
                    </a:lnTo>
                    <a:lnTo>
                      <a:pt x="107" y="133"/>
                    </a:lnTo>
                    <a:lnTo>
                      <a:pt x="113" y="128"/>
                    </a:lnTo>
                    <a:lnTo>
                      <a:pt x="119" y="124"/>
                    </a:lnTo>
                    <a:lnTo>
                      <a:pt x="124" y="119"/>
                    </a:lnTo>
                    <a:lnTo>
                      <a:pt x="129" y="113"/>
                    </a:lnTo>
                    <a:lnTo>
                      <a:pt x="133" y="106"/>
                    </a:lnTo>
                    <a:lnTo>
                      <a:pt x="136" y="100"/>
                    </a:lnTo>
                    <a:lnTo>
                      <a:pt x="139" y="93"/>
                    </a:lnTo>
                    <a:lnTo>
                      <a:pt x="141" y="86"/>
                    </a:lnTo>
                    <a:lnTo>
                      <a:pt x="142" y="78"/>
                    </a:lnTo>
                    <a:lnTo>
                      <a:pt x="143" y="71"/>
                    </a:lnTo>
                    <a:lnTo>
                      <a:pt x="142" y="63"/>
                    </a:lnTo>
                    <a:lnTo>
                      <a:pt x="141" y="56"/>
                    </a:lnTo>
                    <a:lnTo>
                      <a:pt x="139" y="49"/>
                    </a:lnTo>
                    <a:lnTo>
                      <a:pt x="137" y="42"/>
                    </a:lnTo>
                    <a:lnTo>
                      <a:pt x="133" y="35"/>
                    </a:lnTo>
                    <a:lnTo>
                      <a:pt x="129" y="29"/>
                    </a:lnTo>
                    <a:lnTo>
                      <a:pt x="124" y="23"/>
                    </a:lnTo>
                    <a:lnTo>
                      <a:pt x="119" y="18"/>
                    </a:lnTo>
                    <a:lnTo>
                      <a:pt x="113" y="13"/>
                    </a:lnTo>
                    <a:lnTo>
                      <a:pt x="107" y="9"/>
                    </a:lnTo>
                    <a:lnTo>
                      <a:pt x="100" y="6"/>
                    </a:lnTo>
                    <a:lnTo>
                      <a:pt x="93" y="3"/>
                    </a:lnTo>
                    <a:lnTo>
                      <a:pt x="86" y="1"/>
                    </a:lnTo>
                    <a:lnTo>
                      <a:pt x="79" y="0"/>
                    </a:lnTo>
                    <a:lnTo>
                      <a:pt x="72" y="0"/>
                    </a:lnTo>
                    <a:lnTo>
                      <a:pt x="64" y="0"/>
                    </a:lnTo>
                    <a:lnTo>
                      <a:pt x="57" y="1"/>
                    </a:lnTo>
                    <a:lnTo>
                      <a:pt x="49" y="3"/>
                    </a:lnTo>
                    <a:lnTo>
                      <a:pt x="42" y="6"/>
                    </a:lnTo>
                    <a:lnTo>
                      <a:pt x="36" y="9"/>
                    </a:lnTo>
                    <a:lnTo>
                      <a:pt x="29" y="13"/>
                    </a:lnTo>
                    <a:lnTo>
                      <a:pt x="24" y="18"/>
                    </a:lnTo>
                    <a:lnTo>
                      <a:pt x="18" y="23"/>
                    </a:lnTo>
                    <a:lnTo>
                      <a:pt x="14" y="29"/>
                    </a:lnTo>
                    <a:lnTo>
                      <a:pt x="9" y="35"/>
                    </a:lnTo>
                    <a:lnTo>
                      <a:pt x="6" y="42"/>
                    </a:lnTo>
                    <a:lnTo>
                      <a:pt x="4" y="49"/>
                    </a:lnTo>
                    <a:lnTo>
                      <a:pt x="2" y="56"/>
                    </a:lnTo>
                    <a:lnTo>
                      <a:pt x="0" y="63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48" name="Freeform 59"/>
              <p:cNvSpPr>
                <a:spLocks/>
              </p:cNvSpPr>
              <p:nvPr/>
            </p:nvSpPr>
            <p:spPr bwMode="auto">
              <a:xfrm>
                <a:off x="5223" y="2588"/>
                <a:ext cx="167" cy="166"/>
              </a:xfrm>
              <a:custGeom>
                <a:avLst/>
                <a:gdLst>
                  <a:gd name="T0" fmla="*/ 1 w 167"/>
                  <a:gd name="T1" fmla="*/ 91 h 166"/>
                  <a:gd name="T2" fmla="*/ 4 w 167"/>
                  <a:gd name="T3" fmla="*/ 108 h 166"/>
                  <a:gd name="T4" fmla="*/ 11 w 167"/>
                  <a:gd name="T5" fmla="*/ 124 h 166"/>
                  <a:gd name="T6" fmla="*/ 21 w 167"/>
                  <a:gd name="T7" fmla="*/ 138 h 166"/>
                  <a:gd name="T8" fmla="*/ 34 w 167"/>
                  <a:gd name="T9" fmla="*/ 150 h 166"/>
                  <a:gd name="T10" fmla="*/ 50 w 167"/>
                  <a:gd name="T11" fmla="*/ 159 h 166"/>
                  <a:gd name="T12" fmla="*/ 66 w 167"/>
                  <a:gd name="T13" fmla="*/ 164 h 166"/>
                  <a:gd name="T14" fmla="*/ 83 w 167"/>
                  <a:gd name="T15" fmla="*/ 166 h 166"/>
                  <a:gd name="T16" fmla="*/ 101 w 167"/>
                  <a:gd name="T17" fmla="*/ 164 h 166"/>
                  <a:gd name="T18" fmla="*/ 117 w 167"/>
                  <a:gd name="T19" fmla="*/ 159 h 166"/>
                  <a:gd name="T20" fmla="*/ 132 w 167"/>
                  <a:gd name="T21" fmla="*/ 150 h 166"/>
                  <a:gd name="T22" fmla="*/ 145 w 167"/>
                  <a:gd name="T23" fmla="*/ 138 h 166"/>
                  <a:gd name="T24" fmla="*/ 156 w 167"/>
                  <a:gd name="T25" fmla="*/ 124 h 166"/>
                  <a:gd name="T26" fmla="*/ 163 w 167"/>
                  <a:gd name="T27" fmla="*/ 108 h 166"/>
                  <a:gd name="T28" fmla="*/ 166 w 167"/>
                  <a:gd name="T29" fmla="*/ 91 h 166"/>
                  <a:gd name="T30" fmla="*/ 166 w 167"/>
                  <a:gd name="T31" fmla="*/ 74 h 166"/>
                  <a:gd name="T32" fmla="*/ 163 w 167"/>
                  <a:gd name="T33" fmla="*/ 57 h 166"/>
                  <a:gd name="T34" fmla="*/ 156 w 167"/>
                  <a:gd name="T35" fmla="*/ 41 h 166"/>
                  <a:gd name="T36" fmla="*/ 145 w 167"/>
                  <a:gd name="T37" fmla="*/ 27 h 166"/>
                  <a:gd name="T38" fmla="*/ 132 w 167"/>
                  <a:gd name="T39" fmla="*/ 16 h 166"/>
                  <a:gd name="T40" fmla="*/ 117 w 167"/>
                  <a:gd name="T41" fmla="*/ 7 h 166"/>
                  <a:gd name="T42" fmla="*/ 101 w 167"/>
                  <a:gd name="T43" fmla="*/ 2 h 166"/>
                  <a:gd name="T44" fmla="*/ 84 w 167"/>
                  <a:gd name="T45" fmla="*/ 0 h 166"/>
                  <a:gd name="T46" fmla="*/ 66 w 167"/>
                  <a:gd name="T47" fmla="*/ 2 h 166"/>
                  <a:gd name="T48" fmla="*/ 50 w 167"/>
                  <a:gd name="T49" fmla="*/ 7 h 166"/>
                  <a:gd name="T50" fmla="*/ 34 w 167"/>
                  <a:gd name="T51" fmla="*/ 16 h 166"/>
                  <a:gd name="T52" fmla="*/ 21 w 167"/>
                  <a:gd name="T53" fmla="*/ 27 h 166"/>
                  <a:gd name="T54" fmla="*/ 11 w 167"/>
                  <a:gd name="T55" fmla="*/ 41 h 166"/>
                  <a:gd name="T56" fmla="*/ 4 w 167"/>
                  <a:gd name="T57" fmla="*/ 57 h 166"/>
                  <a:gd name="T58" fmla="*/ 1 w 167"/>
                  <a:gd name="T59" fmla="*/ 74 h 166"/>
                  <a:gd name="T60" fmla="*/ 24 w 167"/>
                  <a:gd name="T61" fmla="*/ 83 h 166"/>
                  <a:gd name="T62" fmla="*/ 25 w 167"/>
                  <a:gd name="T63" fmla="*/ 70 h 166"/>
                  <a:gd name="T64" fmla="*/ 29 w 167"/>
                  <a:gd name="T65" fmla="*/ 59 h 166"/>
                  <a:gd name="T66" fmla="*/ 35 w 167"/>
                  <a:gd name="T67" fmla="*/ 48 h 166"/>
                  <a:gd name="T68" fmla="*/ 44 w 167"/>
                  <a:gd name="T69" fmla="*/ 39 h 166"/>
                  <a:gd name="T70" fmla="*/ 54 w 167"/>
                  <a:gd name="T71" fmla="*/ 31 h 166"/>
                  <a:gd name="T72" fmla="*/ 65 w 167"/>
                  <a:gd name="T73" fmla="*/ 26 h 166"/>
                  <a:gd name="T74" fmla="*/ 77 w 167"/>
                  <a:gd name="T75" fmla="*/ 24 h 166"/>
                  <a:gd name="T76" fmla="*/ 90 w 167"/>
                  <a:gd name="T77" fmla="*/ 24 h 166"/>
                  <a:gd name="T78" fmla="*/ 102 w 167"/>
                  <a:gd name="T79" fmla="*/ 26 h 166"/>
                  <a:gd name="T80" fmla="*/ 113 w 167"/>
                  <a:gd name="T81" fmla="*/ 31 h 166"/>
                  <a:gd name="T82" fmla="*/ 123 w 167"/>
                  <a:gd name="T83" fmla="*/ 39 h 166"/>
                  <a:gd name="T84" fmla="*/ 132 w 167"/>
                  <a:gd name="T85" fmla="*/ 48 h 166"/>
                  <a:gd name="T86" fmla="*/ 138 w 167"/>
                  <a:gd name="T87" fmla="*/ 59 h 166"/>
                  <a:gd name="T88" fmla="*/ 142 w 167"/>
                  <a:gd name="T89" fmla="*/ 70 h 166"/>
                  <a:gd name="T90" fmla="*/ 143 w 167"/>
                  <a:gd name="T91" fmla="*/ 83 h 166"/>
                  <a:gd name="T92" fmla="*/ 142 w 167"/>
                  <a:gd name="T93" fmla="*/ 95 h 166"/>
                  <a:gd name="T94" fmla="*/ 138 w 167"/>
                  <a:gd name="T95" fmla="*/ 107 h 166"/>
                  <a:gd name="T96" fmla="*/ 132 w 167"/>
                  <a:gd name="T97" fmla="*/ 118 h 166"/>
                  <a:gd name="T98" fmla="*/ 123 w 167"/>
                  <a:gd name="T99" fmla="*/ 127 h 166"/>
                  <a:gd name="T100" fmla="*/ 113 w 167"/>
                  <a:gd name="T101" fmla="*/ 134 h 166"/>
                  <a:gd name="T102" fmla="*/ 102 w 167"/>
                  <a:gd name="T103" fmla="*/ 139 h 166"/>
                  <a:gd name="T104" fmla="*/ 90 w 167"/>
                  <a:gd name="T105" fmla="*/ 142 h 166"/>
                  <a:gd name="T106" fmla="*/ 77 w 167"/>
                  <a:gd name="T107" fmla="*/ 142 h 166"/>
                  <a:gd name="T108" fmla="*/ 65 w 167"/>
                  <a:gd name="T109" fmla="*/ 139 h 166"/>
                  <a:gd name="T110" fmla="*/ 54 w 167"/>
                  <a:gd name="T111" fmla="*/ 134 h 166"/>
                  <a:gd name="T112" fmla="*/ 44 w 167"/>
                  <a:gd name="T113" fmla="*/ 127 h 166"/>
                  <a:gd name="T114" fmla="*/ 35 w 167"/>
                  <a:gd name="T115" fmla="*/ 118 h 166"/>
                  <a:gd name="T116" fmla="*/ 29 w 167"/>
                  <a:gd name="T117" fmla="*/ 107 h 166"/>
                  <a:gd name="T118" fmla="*/ 25 w 167"/>
                  <a:gd name="T119" fmla="*/ 95 h 166"/>
                  <a:gd name="T120" fmla="*/ 24 w 167"/>
                  <a:gd name="T121" fmla="*/ 82 h 16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7"/>
                  <a:gd name="T184" fmla="*/ 0 h 166"/>
                  <a:gd name="T185" fmla="*/ 167 w 167"/>
                  <a:gd name="T186" fmla="*/ 166 h 16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7" h="166">
                    <a:moveTo>
                      <a:pt x="0" y="83"/>
                    </a:moveTo>
                    <a:lnTo>
                      <a:pt x="1" y="91"/>
                    </a:lnTo>
                    <a:lnTo>
                      <a:pt x="2" y="100"/>
                    </a:lnTo>
                    <a:lnTo>
                      <a:pt x="4" y="108"/>
                    </a:lnTo>
                    <a:lnTo>
                      <a:pt x="7" y="117"/>
                    </a:lnTo>
                    <a:lnTo>
                      <a:pt x="11" y="124"/>
                    </a:lnTo>
                    <a:lnTo>
                      <a:pt x="16" y="132"/>
                    </a:lnTo>
                    <a:lnTo>
                      <a:pt x="21" y="138"/>
                    </a:lnTo>
                    <a:lnTo>
                      <a:pt x="28" y="145"/>
                    </a:lnTo>
                    <a:lnTo>
                      <a:pt x="34" y="150"/>
                    </a:lnTo>
                    <a:lnTo>
                      <a:pt x="42" y="155"/>
                    </a:lnTo>
                    <a:lnTo>
                      <a:pt x="50" y="159"/>
                    </a:lnTo>
                    <a:lnTo>
                      <a:pt x="58" y="162"/>
                    </a:lnTo>
                    <a:lnTo>
                      <a:pt x="66" y="164"/>
                    </a:lnTo>
                    <a:lnTo>
                      <a:pt x="75" y="165"/>
                    </a:lnTo>
                    <a:lnTo>
                      <a:pt x="83" y="166"/>
                    </a:lnTo>
                    <a:lnTo>
                      <a:pt x="92" y="165"/>
                    </a:lnTo>
                    <a:lnTo>
                      <a:pt x="101" y="164"/>
                    </a:lnTo>
                    <a:lnTo>
                      <a:pt x="109" y="162"/>
                    </a:lnTo>
                    <a:lnTo>
                      <a:pt x="117" y="159"/>
                    </a:lnTo>
                    <a:lnTo>
                      <a:pt x="125" y="155"/>
                    </a:lnTo>
                    <a:lnTo>
                      <a:pt x="132" y="150"/>
                    </a:lnTo>
                    <a:lnTo>
                      <a:pt x="139" y="145"/>
                    </a:lnTo>
                    <a:lnTo>
                      <a:pt x="145" y="138"/>
                    </a:lnTo>
                    <a:lnTo>
                      <a:pt x="151" y="132"/>
                    </a:lnTo>
                    <a:lnTo>
                      <a:pt x="156" y="124"/>
                    </a:lnTo>
                    <a:lnTo>
                      <a:pt x="159" y="117"/>
                    </a:lnTo>
                    <a:lnTo>
                      <a:pt x="163" y="108"/>
                    </a:lnTo>
                    <a:lnTo>
                      <a:pt x="165" y="100"/>
                    </a:lnTo>
                    <a:lnTo>
                      <a:pt x="166" y="91"/>
                    </a:lnTo>
                    <a:lnTo>
                      <a:pt x="167" y="83"/>
                    </a:lnTo>
                    <a:lnTo>
                      <a:pt x="166" y="74"/>
                    </a:lnTo>
                    <a:lnTo>
                      <a:pt x="165" y="65"/>
                    </a:lnTo>
                    <a:lnTo>
                      <a:pt x="163" y="57"/>
                    </a:lnTo>
                    <a:lnTo>
                      <a:pt x="159" y="49"/>
                    </a:lnTo>
                    <a:lnTo>
                      <a:pt x="156" y="41"/>
                    </a:lnTo>
                    <a:lnTo>
                      <a:pt x="151" y="34"/>
                    </a:lnTo>
                    <a:lnTo>
                      <a:pt x="145" y="27"/>
                    </a:lnTo>
                    <a:lnTo>
                      <a:pt x="139" y="21"/>
                    </a:lnTo>
                    <a:lnTo>
                      <a:pt x="132" y="16"/>
                    </a:lnTo>
                    <a:lnTo>
                      <a:pt x="125" y="11"/>
                    </a:lnTo>
                    <a:lnTo>
                      <a:pt x="117" y="7"/>
                    </a:lnTo>
                    <a:lnTo>
                      <a:pt x="109" y="4"/>
                    </a:lnTo>
                    <a:lnTo>
                      <a:pt x="101" y="2"/>
                    </a:lnTo>
                    <a:lnTo>
                      <a:pt x="92" y="0"/>
                    </a:lnTo>
                    <a:lnTo>
                      <a:pt x="84" y="0"/>
                    </a:lnTo>
                    <a:lnTo>
                      <a:pt x="75" y="0"/>
                    </a:lnTo>
                    <a:lnTo>
                      <a:pt x="66" y="2"/>
                    </a:lnTo>
                    <a:lnTo>
                      <a:pt x="58" y="4"/>
                    </a:lnTo>
                    <a:lnTo>
                      <a:pt x="50" y="7"/>
                    </a:lnTo>
                    <a:lnTo>
                      <a:pt x="42" y="11"/>
                    </a:lnTo>
                    <a:lnTo>
                      <a:pt x="34" y="16"/>
                    </a:lnTo>
                    <a:lnTo>
                      <a:pt x="28" y="21"/>
                    </a:lnTo>
                    <a:lnTo>
                      <a:pt x="21" y="27"/>
                    </a:lnTo>
                    <a:lnTo>
                      <a:pt x="16" y="34"/>
                    </a:lnTo>
                    <a:lnTo>
                      <a:pt x="11" y="41"/>
                    </a:lnTo>
                    <a:lnTo>
                      <a:pt x="7" y="49"/>
                    </a:lnTo>
                    <a:lnTo>
                      <a:pt x="4" y="57"/>
                    </a:lnTo>
                    <a:lnTo>
                      <a:pt x="2" y="65"/>
                    </a:lnTo>
                    <a:lnTo>
                      <a:pt x="1" y="74"/>
                    </a:lnTo>
                    <a:lnTo>
                      <a:pt x="0" y="82"/>
                    </a:lnTo>
                    <a:lnTo>
                      <a:pt x="24" y="83"/>
                    </a:lnTo>
                    <a:lnTo>
                      <a:pt x="24" y="77"/>
                    </a:lnTo>
                    <a:lnTo>
                      <a:pt x="25" y="70"/>
                    </a:lnTo>
                    <a:lnTo>
                      <a:pt x="27" y="64"/>
                    </a:lnTo>
                    <a:lnTo>
                      <a:pt x="29" y="59"/>
                    </a:lnTo>
                    <a:lnTo>
                      <a:pt x="32" y="53"/>
                    </a:lnTo>
                    <a:lnTo>
                      <a:pt x="35" y="48"/>
                    </a:lnTo>
                    <a:lnTo>
                      <a:pt x="39" y="43"/>
                    </a:lnTo>
                    <a:lnTo>
                      <a:pt x="44" y="39"/>
                    </a:lnTo>
                    <a:lnTo>
                      <a:pt x="48" y="35"/>
                    </a:lnTo>
                    <a:lnTo>
                      <a:pt x="54" y="31"/>
                    </a:lnTo>
                    <a:lnTo>
                      <a:pt x="59" y="28"/>
                    </a:lnTo>
                    <a:lnTo>
                      <a:pt x="65" y="26"/>
                    </a:lnTo>
                    <a:lnTo>
                      <a:pt x="71" y="25"/>
                    </a:lnTo>
                    <a:lnTo>
                      <a:pt x="77" y="24"/>
                    </a:lnTo>
                    <a:lnTo>
                      <a:pt x="84" y="23"/>
                    </a:lnTo>
                    <a:lnTo>
                      <a:pt x="90" y="24"/>
                    </a:lnTo>
                    <a:lnTo>
                      <a:pt x="96" y="25"/>
                    </a:lnTo>
                    <a:lnTo>
                      <a:pt x="102" y="26"/>
                    </a:lnTo>
                    <a:lnTo>
                      <a:pt x="108" y="28"/>
                    </a:lnTo>
                    <a:lnTo>
                      <a:pt x="113" y="31"/>
                    </a:lnTo>
                    <a:lnTo>
                      <a:pt x="118" y="35"/>
                    </a:lnTo>
                    <a:lnTo>
                      <a:pt x="123" y="39"/>
                    </a:lnTo>
                    <a:lnTo>
                      <a:pt x="128" y="43"/>
                    </a:lnTo>
                    <a:lnTo>
                      <a:pt x="132" y="48"/>
                    </a:lnTo>
                    <a:lnTo>
                      <a:pt x="135" y="53"/>
                    </a:lnTo>
                    <a:lnTo>
                      <a:pt x="138" y="59"/>
                    </a:lnTo>
                    <a:lnTo>
                      <a:pt x="140" y="64"/>
                    </a:lnTo>
                    <a:lnTo>
                      <a:pt x="142" y="70"/>
                    </a:lnTo>
                    <a:lnTo>
                      <a:pt x="143" y="77"/>
                    </a:lnTo>
                    <a:lnTo>
                      <a:pt x="143" y="83"/>
                    </a:lnTo>
                    <a:lnTo>
                      <a:pt x="143" y="89"/>
                    </a:lnTo>
                    <a:lnTo>
                      <a:pt x="142" y="95"/>
                    </a:lnTo>
                    <a:lnTo>
                      <a:pt x="140" y="101"/>
                    </a:lnTo>
                    <a:lnTo>
                      <a:pt x="138" y="107"/>
                    </a:lnTo>
                    <a:lnTo>
                      <a:pt x="135" y="112"/>
                    </a:lnTo>
                    <a:lnTo>
                      <a:pt x="132" y="118"/>
                    </a:lnTo>
                    <a:lnTo>
                      <a:pt x="128" y="123"/>
                    </a:lnTo>
                    <a:lnTo>
                      <a:pt x="123" y="127"/>
                    </a:lnTo>
                    <a:lnTo>
                      <a:pt x="118" y="131"/>
                    </a:lnTo>
                    <a:lnTo>
                      <a:pt x="113" y="134"/>
                    </a:lnTo>
                    <a:lnTo>
                      <a:pt x="108" y="137"/>
                    </a:lnTo>
                    <a:lnTo>
                      <a:pt x="102" y="139"/>
                    </a:lnTo>
                    <a:lnTo>
                      <a:pt x="96" y="141"/>
                    </a:lnTo>
                    <a:lnTo>
                      <a:pt x="90" y="142"/>
                    </a:lnTo>
                    <a:lnTo>
                      <a:pt x="83" y="142"/>
                    </a:lnTo>
                    <a:lnTo>
                      <a:pt x="77" y="142"/>
                    </a:lnTo>
                    <a:lnTo>
                      <a:pt x="71" y="141"/>
                    </a:lnTo>
                    <a:lnTo>
                      <a:pt x="65" y="139"/>
                    </a:lnTo>
                    <a:lnTo>
                      <a:pt x="59" y="137"/>
                    </a:lnTo>
                    <a:lnTo>
                      <a:pt x="54" y="134"/>
                    </a:lnTo>
                    <a:lnTo>
                      <a:pt x="48" y="131"/>
                    </a:lnTo>
                    <a:lnTo>
                      <a:pt x="44" y="127"/>
                    </a:lnTo>
                    <a:lnTo>
                      <a:pt x="39" y="122"/>
                    </a:lnTo>
                    <a:lnTo>
                      <a:pt x="35" y="118"/>
                    </a:lnTo>
                    <a:lnTo>
                      <a:pt x="32" y="112"/>
                    </a:lnTo>
                    <a:lnTo>
                      <a:pt x="29" y="107"/>
                    </a:lnTo>
                    <a:lnTo>
                      <a:pt x="27" y="101"/>
                    </a:lnTo>
                    <a:lnTo>
                      <a:pt x="25" y="95"/>
                    </a:lnTo>
                    <a:lnTo>
                      <a:pt x="24" y="89"/>
                    </a:lnTo>
                    <a:lnTo>
                      <a:pt x="24" y="82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49" name="Freeform 60"/>
              <p:cNvSpPr>
                <a:spLocks/>
              </p:cNvSpPr>
              <p:nvPr/>
            </p:nvSpPr>
            <p:spPr bwMode="auto">
              <a:xfrm>
                <a:off x="5223" y="2670"/>
                <a:ext cx="24" cy="1"/>
              </a:xfrm>
              <a:custGeom>
                <a:avLst/>
                <a:gdLst>
                  <a:gd name="T0" fmla="*/ 0 w 24"/>
                  <a:gd name="T1" fmla="*/ 1 h 1"/>
                  <a:gd name="T2" fmla="*/ 24 w 24"/>
                  <a:gd name="T3" fmla="*/ 0 h 1"/>
                  <a:gd name="T4" fmla="*/ 24 w 24"/>
                  <a:gd name="T5" fmla="*/ 1 h 1"/>
                  <a:gd name="T6" fmla="*/ 24 w 24"/>
                  <a:gd name="T7" fmla="*/ 1 h 1"/>
                  <a:gd name="T8" fmla="*/ 0 w 24"/>
                  <a:gd name="T9" fmla="*/ 0 h 1"/>
                  <a:gd name="T10" fmla="*/ 0 w 24"/>
                  <a:gd name="T11" fmla="*/ 1 h 1"/>
                  <a:gd name="T12" fmla="*/ 0 w 24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"/>
                  <a:gd name="T23" fmla="*/ 24 w 2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">
                    <a:moveTo>
                      <a:pt x="0" y="1"/>
                    </a:moveTo>
                    <a:lnTo>
                      <a:pt x="24" y="0"/>
                    </a:lnTo>
                    <a:lnTo>
                      <a:pt x="24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50" name="Freeform 61"/>
              <p:cNvSpPr>
                <a:spLocks/>
              </p:cNvSpPr>
              <p:nvPr/>
            </p:nvSpPr>
            <p:spPr bwMode="auto">
              <a:xfrm>
                <a:off x="5092" y="2600"/>
                <a:ext cx="143" cy="142"/>
              </a:xfrm>
              <a:custGeom>
                <a:avLst/>
                <a:gdLst>
                  <a:gd name="T0" fmla="*/ 0 w 143"/>
                  <a:gd name="T1" fmla="*/ 71 h 142"/>
                  <a:gd name="T2" fmla="*/ 1 w 143"/>
                  <a:gd name="T3" fmla="*/ 78 h 142"/>
                  <a:gd name="T4" fmla="*/ 2 w 143"/>
                  <a:gd name="T5" fmla="*/ 86 h 142"/>
                  <a:gd name="T6" fmla="*/ 4 w 143"/>
                  <a:gd name="T7" fmla="*/ 93 h 142"/>
                  <a:gd name="T8" fmla="*/ 6 w 143"/>
                  <a:gd name="T9" fmla="*/ 100 h 142"/>
                  <a:gd name="T10" fmla="*/ 10 w 143"/>
                  <a:gd name="T11" fmla="*/ 106 h 142"/>
                  <a:gd name="T12" fmla="*/ 14 w 143"/>
                  <a:gd name="T13" fmla="*/ 113 h 142"/>
                  <a:gd name="T14" fmla="*/ 18 w 143"/>
                  <a:gd name="T15" fmla="*/ 119 h 142"/>
                  <a:gd name="T16" fmla="*/ 24 w 143"/>
                  <a:gd name="T17" fmla="*/ 124 h 142"/>
                  <a:gd name="T18" fmla="*/ 30 w 143"/>
                  <a:gd name="T19" fmla="*/ 128 h 142"/>
                  <a:gd name="T20" fmla="*/ 36 w 143"/>
                  <a:gd name="T21" fmla="*/ 133 h 142"/>
                  <a:gd name="T22" fmla="*/ 43 w 143"/>
                  <a:gd name="T23" fmla="*/ 136 h 142"/>
                  <a:gd name="T24" fmla="*/ 49 w 143"/>
                  <a:gd name="T25" fmla="*/ 138 h 142"/>
                  <a:gd name="T26" fmla="*/ 57 w 143"/>
                  <a:gd name="T27" fmla="*/ 140 h 142"/>
                  <a:gd name="T28" fmla="*/ 64 w 143"/>
                  <a:gd name="T29" fmla="*/ 142 h 142"/>
                  <a:gd name="T30" fmla="*/ 72 w 143"/>
                  <a:gd name="T31" fmla="*/ 142 h 142"/>
                  <a:gd name="T32" fmla="*/ 79 w 143"/>
                  <a:gd name="T33" fmla="*/ 142 h 142"/>
                  <a:gd name="T34" fmla="*/ 86 w 143"/>
                  <a:gd name="T35" fmla="*/ 140 h 142"/>
                  <a:gd name="T36" fmla="*/ 94 w 143"/>
                  <a:gd name="T37" fmla="*/ 138 h 142"/>
                  <a:gd name="T38" fmla="*/ 101 w 143"/>
                  <a:gd name="T39" fmla="*/ 136 h 142"/>
                  <a:gd name="T40" fmla="*/ 107 w 143"/>
                  <a:gd name="T41" fmla="*/ 133 h 142"/>
                  <a:gd name="T42" fmla="*/ 114 w 143"/>
                  <a:gd name="T43" fmla="*/ 128 h 142"/>
                  <a:gd name="T44" fmla="*/ 119 w 143"/>
                  <a:gd name="T45" fmla="*/ 124 h 142"/>
                  <a:gd name="T46" fmla="*/ 125 w 143"/>
                  <a:gd name="T47" fmla="*/ 119 h 142"/>
                  <a:gd name="T48" fmla="*/ 129 w 143"/>
                  <a:gd name="T49" fmla="*/ 113 h 142"/>
                  <a:gd name="T50" fmla="*/ 133 w 143"/>
                  <a:gd name="T51" fmla="*/ 106 h 142"/>
                  <a:gd name="T52" fmla="*/ 137 w 143"/>
                  <a:gd name="T53" fmla="*/ 100 h 142"/>
                  <a:gd name="T54" fmla="*/ 140 w 143"/>
                  <a:gd name="T55" fmla="*/ 93 h 142"/>
                  <a:gd name="T56" fmla="*/ 141 w 143"/>
                  <a:gd name="T57" fmla="*/ 86 h 142"/>
                  <a:gd name="T58" fmla="*/ 143 w 143"/>
                  <a:gd name="T59" fmla="*/ 78 h 142"/>
                  <a:gd name="T60" fmla="*/ 143 w 143"/>
                  <a:gd name="T61" fmla="*/ 71 h 142"/>
                  <a:gd name="T62" fmla="*/ 143 w 143"/>
                  <a:gd name="T63" fmla="*/ 63 h 142"/>
                  <a:gd name="T64" fmla="*/ 141 w 143"/>
                  <a:gd name="T65" fmla="*/ 56 h 142"/>
                  <a:gd name="T66" fmla="*/ 140 w 143"/>
                  <a:gd name="T67" fmla="*/ 49 h 142"/>
                  <a:gd name="T68" fmla="*/ 137 w 143"/>
                  <a:gd name="T69" fmla="*/ 42 h 142"/>
                  <a:gd name="T70" fmla="*/ 133 w 143"/>
                  <a:gd name="T71" fmla="*/ 35 h 142"/>
                  <a:gd name="T72" fmla="*/ 129 w 143"/>
                  <a:gd name="T73" fmla="*/ 29 h 142"/>
                  <a:gd name="T74" fmla="*/ 125 w 143"/>
                  <a:gd name="T75" fmla="*/ 23 h 142"/>
                  <a:gd name="T76" fmla="*/ 119 w 143"/>
                  <a:gd name="T77" fmla="*/ 18 h 142"/>
                  <a:gd name="T78" fmla="*/ 114 w 143"/>
                  <a:gd name="T79" fmla="*/ 13 h 142"/>
                  <a:gd name="T80" fmla="*/ 107 w 143"/>
                  <a:gd name="T81" fmla="*/ 9 h 142"/>
                  <a:gd name="T82" fmla="*/ 101 w 143"/>
                  <a:gd name="T83" fmla="*/ 6 h 142"/>
                  <a:gd name="T84" fmla="*/ 94 w 143"/>
                  <a:gd name="T85" fmla="*/ 3 h 142"/>
                  <a:gd name="T86" fmla="*/ 86 w 143"/>
                  <a:gd name="T87" fmla="*/ 1 h 142"/>
                  <a:gd name="T88" fmla="*/ 79 w 143"/>
                  <a:gd name="T89" fmla="*/ 0 h 142"/>
                  <a:gd name="T90" fmla="*/ 72 w 143"/>
                  <a:gd name="T91" fmla="*/ 0 h 142"/>
                  <a:gd name="T92" fmla="*/ 64 w 143"/>
                  <a:gd name="T93" fmla="*/ 0 h 142"/>
                  <a:gd name="T94" fmla="*/ 57 w 143"/>
                  <a:gd name="T95" fmla="*/ 1 h 142"/>
                  <a:gd name="T96" fmla="*/ 49 w 143"/>
                  <a:gd name="T97" fmla="*/ 3 h 142"/>
                  <a:gd name="T98" fmla="*/ 43 w 143"/>
                  <a:gd name="T99" fmla="*/ 6 h 142"/>
                  <a:gd name="T100" fmla="*/ 36 w 143"/>
                  <a:gd name="T101" fmla="*/ 9 h 142"/>
                  <a:gd name="T102" fmla="*/ 30 w 143"/>
                  <a:gd name="T103" fmla="*/ 13 h 142"/>
                  <a:gd name="T104" fmla="*/ 24 w 143"/>
                  <a:gd name="T105" fmla="*/ 18 h 142"/>
                  <a:gd name="T106" fmla="*/ 19 w 143"/>
                  <a:gd name="T107" fmla="*/ 23 h 142"/>
                  <a:gd name="T108" fmla="*/ 14 w 143"/>
                  <a:gd name="T109" fmla="*/ 29 h 142"/>
                  <a:gd name="T110" fmla="*/ 10 w 143"/>
                  <a:gd name="T111" fmla="*/ 35 h 142"/>
                  <a:gd name="T112" fmla="*/ 6 w 143"/>
                  <a:gd name="T113" fmla="*/ 42 h 142"/>
                  <a:gd name="T114" fmla="*/ 4 w 143"/>
                  <a:gd name="T115" fmla="*/ 49 h 142"/>
                  <a:gd name="T116" fmla="*/ 2 w 143"/>
                  <a:gd name="T117" fmla="*/ 56 h 142"/>
                  <a:gd name="T118" fmla="*/ 1 w 143"/>
                  <a:gd name="T119" fmla="*/ 63 h 142"/>
                  <a:gd name="T120" fmla="*/ 0 w 143"/>
                  <a:gd name="T121" fmla="*/ 71 h 1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3"/>
                  <a:gd name="T184" fmla="*/ 0 h 142"/>
                  <a:gd name="T185" fmla="*/ 143 w 143"/>
                  <a:gd name="T186" fmla="*/ 142 h 1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3" h="142">
                    <a:moveTo>
                      <a:pt x="0" y="71"/>
                    </a:moveTo>
                    <a:lnTo>
                      <a:pt x="1" y="78"/>
                    </a:lnTo>
                    <a:lnTo>
                      <a:pt x="2" y="86"/>
                    </a:lnTo>
                    <a:lnTo>
                      <a:pt x="4" y="93"/>
                    </a:lnTo>
                    <a:lnTo>
                      <a:pt x="6" y="100"/>
                    </a:lnTo>
                    <a:lnTo>
                      <a:pt x="10" y="106"/>
                    </a:lnTo>
                    <a:lnTo>
                      <a:pt x="14" y="113"/>
                    </a:lnTo>
                    <a:lnTo>
                      <a:pt x="18" y="119"/>
                    </a:lnTo>
                    <a:lnTo>
                      <a:pt x="24" y="124"/>
                    </a:lnTo>
                    <a:lnTo>
                      <a:pt x="30" y="128"/>
                    </a:lnTo>
                    <a:lnTo>
                      <a:pt x="36" y="133"/>
                    </a:lnTo>
                    <a:lnTo>
                      <a:pt x="43" y="136"/>
                    </a:lnTo>
                    <a:lnTo>
                      <a:pt x="49" y="138"/>
                    </a:lnTo>
                    <a:lnTo>
                      <a:pt x="57" y="140"/>
                    </a:lnTo>
                    <a:lnTo>
                      <a:pt x="64" y="142"/>
                    </a:lnTo>
                    <a:lnTo>
                      <a:pt x="72" y="142"/>
                    </a:lnTo>
                    <a:lnTo>
                      <a:pt x="79" y="142"/>
                    </a:lnTo>
                    <a:lnTo>
                      <a:pt x="86" y="140"/>
                    </a:lnTo>
                    <a:lnTo>
                      <a:pt x="94" y="138"/>
                    </a:lnTo>
                    <a:lnTo>
                      <a:pt x="101" y="136"/>
                    </a:lnTo>
                    <a:lnTo>
                      <a:pt x="107" y="133"/>
                    </a:lnTo>
                    <a:lnTo>
                      <a:pt x="114" y="128"/>
                    </a:lnTo>
                    <a:lnTo>
                      <a:pt x="119" y="124"/>
                    </a:lnTo>
                    <a:lnTo>
                      <a:pt x="125" y="119"/>
                    </a:lnTo>
                    <a:lnTo>
                      <a:pt x="129" y="113"/>
                    </a:lnTo>
                    <a:lnTo>
                      <a:pt x="133" y="106"/>
                    </a:lnTo>
                    <a:lnTo>
                      <a:pt x="137" y="100"/>
                    </a:lnTo>
                    <a:lnTo>
                      <a:pt x="140" y="93"/>
                    </a:lnTo>
                    <a:lnTo>
                      <a:pt x="141" y="86"/>
                    </a:lnTo>
                    <a:lnTo>
                      <a:pt x="143" y="78"/>
                    </a:lnTo>
                    <a:lnTo>
                      <a:pt x="143" y="71"/>
                    </a:lnTo>
                    <a:lnTo>
                      <a:pt x="143" y="63"/>
                    </a:lnTo>
                    <a:lnTo>
                      <a:pt x="141" y="56"/>
                    </a:lnTo>
                    <a:lnTo>
                      <a:pt x="140" y="49"/>
                    </a:lnTo>
                    <a:lnTo>
                      <a:pt x="137" y="42"/>
                    </a:lnTo>
                    <a:lnTo>
                      <a:pt x="133" y="35"/>
                    </a:lnTo>
                    <a:lnTo>
                      <a:pt x="129" y="29"/>
                    </a:lnTo>
                    <a:lnTo>
                      <a:pt x="125" y="23"/>
                    </a:lnTo>
                    <a:lnTo>
                      <a:pt x="119" y="18"/>
                    </a:lnTo>
                    <a:lnTo>
                      <a:pt x="114" y="13"/>
                    </a:lnTo>
                    <a:lnTo>
                      <a:pt x="107" y="9"/>
                    </a:lnTo>
                    <a:lnTo>
                      <a:pt x="101" y="6"/>
                    </a:lnTo>
                    <a:lnTo>
                      <a:pt x="94" y="3"/>
                    </a:lnTo>
                    <a:lnTo>
                      <a:pt x="86" y="1"/>
                    </a:lnTo>
                    <a:lnTo>
                      <a:pt x="79" y="0"/>
                    </a:lnTo>
                    <a:lnTo>
                      <a:pt x="72" y="0"/>
                    </a:lnTo>
                    <a:lnTo>
                      <a:pt x="64" y="0"/>
                    </a:lnTo>
                    <a:lnTo>
                      <a:pt x="57" y="1"/>
                    </a:lnTo>
                    <a:lnTo>
                      <a:pt x="49" y="3"/>
                    </a:lnTo>
                    <a:lnTo>
                      <a:pt x="43" y="6"/>
                    </a:lnTo>
                    <a:lnTo>
                      <a:pt x="36" y="9"/>
                    </a:lnTo>
                    <a:lnTo>
                      <a:pt x="30" y="13"/>
                    </a:lnTo>
                    <a:lnTo>
                      <a:pt x="24" y="18"/>
                    </a:lnTo>
                    <a:lnTo>
                      <a:pt x="19" y="23"/>
                    </a:lnTo>
                    <a:lnTo>
                      <a:pt x="14" y="29"/>
                    </a:lnTo>
                    <a:lnTo>
                      <a:pt x="10" y="35"/>
                    </a:lnTo>
                    <a:lnTo>
                      <a:pt x="6" y="42"/>
                    </a:lnTo>
                    <a:lnTo>
                      <a:pt x="4" y="49"/>
                    </a:lnTo>
                    <a:lnTo>
                      <a:pt x="2" y="56"/>
                    </a:lnTo>
                    <a:lnTo>
                      <a:pt x="1" y="63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51" name="Freeform 62"/>
              <p:cNvSpPr>
                <a:spLocks/>
              </p:cNvSpPr>
              <p:nvPr/>
            </p:nvSpPr>
            <p:spPr bwMode="auto">
              <a:xfrm>
                <a:off x="5080" y="2588"/>
                <a:ext cx="167" cy="166"/>
              </a:xfrm>
              <a:custGeom>
                <a:avLst/>
                <a:gdLst>
                  <a:gd name="T0" fmla="*/ 1 w 167"/>
                  <a:gd name="T1" fmla="*/ 91 h 166"/>
                  <a:gd name="T2" fmla="*/ 4 w 167"/>
                  <a:gd name="T3" fmla="*/ 108 h 166"/>
                  <a:gd name="T4" fmla="*/ 11 w 167"/>
                  <a:gd name="T5" fmla="*/ 124 h 166"/>
                  <a:gd name="T6" fmla="*/ 22 w 167"/>
                  <a:gd name="T7" fmla="*/ 138 h 166"/>
                  <a:gd name="T8" fmla="*/ 35 w 167"/>
                  <a:gd name="T9" fmla="*/ 150 h 166"/>
                  <a:gd name="T10" fmla="*/ 50 w 167"/>
                  <a:gd name="T11" fmla="*/ 159 h 166"/>
                  <a:gd name="T12" fmla="*/ 66 w 167"/>
                  <a:gd name="T13" fmla="*/ 164 h 166"/>
                  <a:gd name="T14" fmla="*/ 84 w 167"/>
                  <a:gd name="T15" fmla="*/ 166 h 166"/>
                  <a:gd name="T16" fmla="*/ 101 w 167"/>
                  <a:gd name="T17" fmla="*/ 164 h 166"/>
                  <a:gd name="T18" fmla="*/ 117 w 167"/>
                  <a:gd name="T19" fmla="*/ 159 h 166"/>
                  <a:gd name="T20" fmla="*/ 133 w 167"/>
                  <a:gd name="T21" fmla="*/ 150 h 166"/>
                  <a:gd name="T22" fmla="*/ 145 w 167"/>
                  <a:gd name="T23" fmla="*/ 138 h 166"/>
                  <a:gd name="T24" fmla="*/ 156 w 167"/>
                  <a:gd name="T25" fmla="*/ 124 h 166"/>
                  <a:gd name="T26" fmla="*/ 163 w 167"/>
                  <a:gd name="T27" fmla="*/ 108 h 166"/>
                  <a:gd name="T28" fmla="*/ 167 w 167"/>
                  <a:gd name="T29" fmla="*/ 91 h 166"/>
                  <a:gd name="T30" fmla="*/ 167 w 167"/>
                  <a:gd name="T31" fmla="*/ 74 h 166"/>
                  <a:gd name="T32" fmla="*/ 163 w 167"/>
                  <a:gd name="T33" fmla="*/ 57 h 166"/>
                  <a:gd name="T34" fmla="*/ 156 w 167"/>
                  <a:gd name="T35" fmla="*/ 41 h 166"/>
                  <a:gd name="T36" fmla="*/ 145 w 167"/>
                  <a:gd name="T37" fmla="*/ 27 h 166"/>
                  <a:gd name="T38" fmla="*/ 133 w 167"/>
                  <a:gd name="T39" fmla="*/ 16 h 166"/>
                  <a:gd name="T40" fmla="*/ 117 w 167"/>
                  <a:gd name="T41" fmla="*/ 7 h 166"/>
                  <a:gd name="T42" fmla="*/ 101 w 167"/>
                  <a:gd name="T43" fmla="*/ 2 h 166"/>
                  <a:gd name="T44" fmla="*/ 84 w 167"/>
                  <a:gd name="T45" fmla="*/ 0 h 166"/>
                  <a:gd name="T46" fmla="*/ 66 w 167"/>
                  <a:gd name="T47" fmla="*/ 2 h 166"/>
                  <a:gd name="T48" fmla="*/ 50 w 167"/>
                  <a:gd name="T49" fmla="*/ 7 h 166"/>
                  <a:gd name="T50" fmla="*/ 35 w 167"/>
                  <a:gd name="T51" fmla="*/ 16 h 166"/>
                  <a:gd name="T52" fmla="*/ 22 w 167"/>
                  <a:gd name="T53" fmla="*/ 27 h 166"/>
                  <a:gd name="T54" fmla="*/ 11 w 167"/>
                  <a:gd name="T55" fmla="*/ 41 h 166"/>
                  <a:gd name="T56" fmla="*/ 4 w 167"/>
                  <a:gd name="T57" fmla="*/ 57 h 166"/>
                  <a:gd name="T58" fmla="*/ 1 w 167"/>
                  <a:gd name="T59" fmla="*/ 74 h 166"/>
                  <a:gd name="T60" fmla="*/ 24 w 167"/>
                  <a:gd name="T61" fmla="*/ 83 h 166"/>
                  <a:gd name="T62" fmla="*/ 25 w 167"/>
                  <a:gd name="T63" fmla="*/ 70 h 166"/>
                  <a:gd name="T64" fmla="*/ 29 w 167"/>
                  <a:gd name="T65" fmla="*/ 59 h 166"/>
                  <a:gd name="T66" fmla="*/ 35 w 167"/>
                  <a:gd name="T67" fmla="*/ 48 h 166"/>
                  <a:gd name="T68" fmla="*/ 44 w 167"/>
                  <a:gd name="T69" fmla="*/ 39 h 166"/>
                  <a:gd name="T70" fmla="*/ 54 w 167"/>
                  <a:gd name="T71" fmla="*/ 31 h 166"/>
                  <a:gd name="T72" fmla="*/ 65 w 167"/>
                  <a:gd name="T73" fmla="*/ 26 h 166"/>
                  <a:gd name="T74" fmla="*/ 77 w 167"/>
                  <a:gd name="T75" fmla="*/ 24 h 166"/>
                  <a:gd name="T76" fmla="*/ 90 w 167"/>
                  <a:gd name="T77" fmla="*/ 24 h 166"/>
                  <a:gd name="T78" fmla="*/ 102 w 167"/>
                  <a:gd name="T79" fmla="*/ 26 h 166"/>
                  <a:gd name="T80" fmla="*/ 113 w 167"/>
                  <a:gd name="T81" fmla="*/ 31 h 166"/>
                  <a:gd name="T82" fmla="*/ 124 w 167"/>
                  <a:gd name="T83" fmla="*/ 39 h 166"/>
                  <a:gd name="T84" fmla="*/ 132 w 167"/>
                  <a:gd name="T85" fmla="*/ 48 h 166"/>
                  <a:gd name="T86" fmla="*/ 138 w 167"/>
                  <a:gd name="T87" fmla="*/ 59 h 166"/>
                  <a:gd name="T88" fmla="*/ 142 w 167"/>
                  <a:gd name="T89" fmla="*/ 70 h 166"/>
                  <a:gd name="T90" fmla="*/ 143 w 167"/>
                  <a:gd name="T91" fmla="*/ 83 h 166"/>
                  <a:gd name="T92" fmla="*/ 142 w 167"/>
                  <a:gd name="T93" fmla="*/ 95 h 166"/>
                  <a:gd name="T94" fmla="*/ 138 w 167"/>
                  <a:gd name="T95" fmla="*/ 107 h 166"/>
                  <a:gd name="T96" fmla="*/ 132 w 167"/>
                  <a:gd name="T97" fmla="*/ 118 h 166"/>
                  <a:gd name="T98" fmla="*/ 124 w 167"/>
                  <a:gd name="T99" fmla="*/ 127 h 166"/>
                  <a:gd name="T100" fmla="*/ 113 w 167"/>
                  <a:gd name="T101" fmla="*/ 134 h 166"/>
                  <a:gd name="T102" fmla="*/ 102 w 167"/>
                  <a:gd name="T103" fmla="*/ 139 h 166"/>
                  <a:gd name="T104" fmla="*/ 90 w 167"/>
                  <a:gd name="T105" fmla="*/ 142 h 166"/>
                  <a:gd name="T106" fmla="*/ 77 w 167"/>
                  <a:gd name="T107" fmla="*/ 142 h 166"/>
                  <a:gd name="T108" fmla="*/ 65 w 167"/>
                  <a:gd name="T109" fmla="*/ 139 h 166"/>
                  <a:gd name="T110" fmla="*/ 54 w 167"/>
                  <a:gd name="T111" fmla="*/ 134 h 166"/>
                  <a:gd name="T112" fmla="*/ 44 w 167"/>
                  <a:gd name="T113" fmla="*/ 127 h 166"/>
                  <a:gd name="T114" fmla="*/ 35 w 167"/>
                  <a:gd name="T115" fmla="*/ 118 h 166"/>
                  <a:gd name="T116" fmla="*/ 29 w 167"/>
                  <a:gd name="T117" fmla="*/ 107 h 166"/>
                  <a:gd name="T118" fmla="*/ 25 w 167"/>
                  <a:gd name="T119" fmla="*/ 95 h 166"/>
                  <a:gd name="T120" fmla="*/ 24 w 167"/>
                  <a:gd name="T121" fmla="*/ 82 h 16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7"/>
                  <a:gd name="T184" fmla="*/ 0 h 166"/>
                  <a:gd name="T185" fmla="*/ 167 w 167"/>
                  <a:gd name="T186" fmla="*/ 166 h 16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7" h="166">
                    <a:moveTo>
                      <a:pt x="0" y="83"/>
                    </a:moveTo>
                    <a:lnTo>
                      <a:pt x="1" y="91"/>
                    </a:lnTo>
                    <a:lnTo>
                      <a:pt x="2" y="100"/>
                    </a:lnTo>
                    <a:lnTo>
                      <a:pt x="4" y="108"/>
                    </a:lnTo>
                    <a:lnTo>
                      <a:pt x="8" y="117"/>
                    </a:lnTo>
                    <a:lnTo>
                      <a:pt x="11" y="124"/>
                    </a:lnTo>
                    <a:lnTo>
                      <a:pt x="16" y="132"/>
                    </a:lnTo>
                    <a:lnTo>
                      <a:pt x="22" y="138"/>
                    </a:lnTo>
                    <a:lnTo>
                      <a:pt x="28" y="145"/>
                    </a:lnTo>
                    <a:lnTo>
                      <a:pt x="35" y="150"/>
                    </a:lnTo>
                    <a:lnTo>
                      <a:pt x="42" y="155"/>
                    </a:lnTo>
                    <a:lnTo>
                      <a:pt x="50" y="159"/>
                    </a:lnTo>
                    <a:lnTo>
                      <a:pt x="58" y="162"/>
                    </a:lnTo>
                    <a:lnTo>
                      <a:pt x="66" y="164"/>
                    </a:lnTo>
                    <a:lnTo>
                      <a:pt x="75" y="165"/>
                    </a:lnTo>
                    <a:lnTo>
                      <a:pt x="84" y="166"/>
                    </a:lnTo>
                    <a:lnTo>
                      <a:pt x="92" y="165"/>
                    </a:lnTo>
                    <a:lnTo>
                      <a:pt x="101" y="164"/>
                    </a:lnTo>
                    <a:lnTo>
                      <a:pt x="109" y="162"/>
                    </a:lnTo>
                    <a:lnTo>
                      <a:pt x="117" y="159"/>
                    </a:lnTo>
                    <a:lnTo>
                      <a:pt x="125" y="155"/>
                    </a:lnTo>
                    <a:lnTo>
                      <a:pt x="133" y="150"/>
                    </a:lnTo>
                    <a:lnTo>
                      <a:pt x="139" y="145"/>
                    </a:lnTo>
                    <a:lnTo>
                      <a:pt x="145" y="138"/>
                    </a:lnTo>
                    <a:lnTo>
                      <a:pt x="151" y="132"/>
                    </a:lnTo>
                    <a:lnTo>
                      <a:pt x="156" y="124"/>
                    </a:lnTo>
                    <a:lnTo>
                      <a:pt x="160" y="117"/>
                    </a:lnTo>
                    <a:lnTo>
                      <a:pt x="163" y="108"/>
                    </a:lnTo>
                    <a:lnTo>
                      <a:pt x="165" y="100"/>
                    </a:lnTo>
                    <a:lnTo>
                      <a:pt x="167" y="91"/>
                    </a:lnTo>
                    <a:lnTo>
                      <a:pt x="167" y="83"/>
                    </a:lnTo>
                    <a:lnTo>
                      <a:pt x="167" y="74"/>
                    </a:lnTo>
                    <a:lnTo>
                      <a:pt x="165" y="65"/>
                    </a:lnTo>
                    <a:lnTo>
                      <a:pt x="163" y="57"/>
                    </a:lnTo>
                    <a:lnTo>
                      <a:pt x="160" y="49"/>
                    </a:lnTo>
                    <a:lnTo>
                      <a:pt x="156" y="41"/>
                    </a:lnTo>
                    <a:lnTo>
                      <a:pt x="151" y="34"/>
                    </a:lnTo>
                    <a:lnTo>
                      <a:pt x="145" y="27"/>
                    </a:lnTo>
                    <a:lnTo>
                      <a:pt x="139" y="21"/>
                    </a:lnTo>
                    <a:lnTo>
                      <a:pt x="133" y="16"/>
                    </a:lnTo>
                    <a:lnTo>
                      <a:pt x="125" y="11"/>
                    </a:lnTo>
                    <a:lnTo>
                      <a:pt x="117" y="7"/>
                    </a:lnTo>
                    <a:lnTo>
                      <a:pt x="109" y="4"/>
                    </a:lnTo>
                    <a:lnTo>
                      <a:pt x="101" y="2"/>
                    </a:lnTo>
                    <a:lnTo>
                      <a:pt x="92" y="0"/>
                    </a:lnTo>
                    <a:lnTo>
                      <a:pt x="84" y="0"/>
                    </a:lnTo>
                    <a:lnTo>
                      <a:pt x="75" y="0"/>
                    </a:lnTo>
                    <a:lnTo>
                      <a:pt x="66" y="2"/>
                    </a:lnTo>
                    <a:lnTo>
                      <a:pt x="58" y="4"/>
                    </a:lnTo>
                    <a:lnTo>
                      <a:pt x="50" y="7"/>
                    </a:lnTo>
                    <a:lnTo>
                      <a:pt x="42" y="11"/>
                    </a:lnTo>
                    <a:lnTo>
                      <a:pt x="35" y="16"/>
                    </a:lnTo>
                    <a:lnTo>
                      <a:pt x="28" y="21"/>
                    </a:lnTo>
                    <a:lnTo>
                      <a:pt x="22" y="27"/>
                    </a:lnTo>
                    <a:lnTo>
                      <a:pt x="16" y="34"/>
                    </a:lnTo>
                    <a:lnTo>
                      <a:pt x="11" y="41"/>
                    </a:lnTo>
                    <a:lnTo>
                      <a:pt x="8" y="49"/>
                    </a:lnTo>
                    <a:lnTo>
                      <a:pt x="4" y="57"/>
                    </a:lnTo>
                    <a:lnTo>
                      <a:pt x="2" y="65"/>
                    </a:lnTo>
                    <a:lnTo>
                      <a:pt x="1" y="74"/>
                    </a:lnTo>
                    <a:lnTo>
                      <a:pt x="0" y="82"/>
                    </a:lnTo>
                    <a:lnTo>
                      <a:pt x="24" y="83"/>
                    </a:lnTo>
                    <a:lnTo>
                      <a:pt x="24" y="77"/>
                    </a:lnTo>
                    <a:lnTo>
                      <a:pt x="25" y="70"/>
                    </a:lnTo>
                    <a:lnTo>
                      <a:pt x="27" y="64"/>
                    </a:lnTo>
                    <a:lnTo>
                      <a:pt x="29" y="59"/>
                    </a:lnTo>
                    <a:lnTo>
                      <a:pt x="32" y="53"/>
                    </a:lnTo>
                    <a:lnTo>
                      <a:pt x="35" y="48"/>
                    </a:lnTo>
                    <a:lnTo>
                      <a:pt x="39" y="43"/>
                    </a:lnTo>
                    <a:lnTo>
                      <a:pt x="44" y="39"/>
                    </a:lnTo>
                    <a:lnTo>
                      <a:pt x="49" y="35"/>
                    </a:lnTo>
                    <a:lnTo>
                      <a:pt x="54" y="31"/>
                    </a:lnTo>
                    <a:lnTo>
                      <a:pt x="59" y="28"/>
                    </a:lnTo>
                    <a:lnTo>
                      <a:pt x="65" y="26"/>
                    </a:lnTo>
                    <a:lnTo>
                      <a:pt x="71" y="25"/>
                    </a:lnTo>
                    <a:lnTo>
                      <a:pt x="77" y="24"/>
                    </a:lnTo>
                    <a:lnTo>
                      <a:pt x="84" y="23"/>
                    </a:lnTo>
                    <a:lnTo>
                      <a:pt x="90" y="24"/>
                    </a:lnTo>
                    <a:lnTo>
                      <a:pt x="96" y="25"/>
                    </a:lnTo>
                    <a:lnTo>
                      <a:pt x="102" y="26"/>
                    </a:lnTo>
                    <a:lnTo>
                      <a:pt x="108" y="28"/>
                    </a:lnTo>
                    <a:lnTo>
                      <a:pt x="113" y="31"/>
                    </a:lnTo>
                    <a:lnTo>
                      <a:pt x="119" y="35"/>
                    </a:lnTo>
                    <a:lnTo>
                      <a:pt x="124" y="39"/>
                    </a:lnTo>
                    <a:lnTo>
                      <a:pt x="128" y="43"/>
                    </a:lnTo>
                    <a:lnTo>
                      <a:pt x="132" y="48"/>
                    </a:lnTo>
                    <a:lnTo>
                      <a:pt x="135" y="53"/>
                    </a:lnTo>
                    <a:lnTo>
                      <a:pt x="138" y="59"/>
                    </a:lnTo>
                    <a:lnTo>
                      <a:pt x="140" y="64"/>
                    </a:lnTo>
                    <a:lnTo>
                      <a:pt x="142" y="70"/>
                    </a:lnTo>
                    <a:lnTo>
                      <a:pt x="143" y="77"/>
                    </a:lnTo>
                    <a:lnTo>
                      <a:pt x="143" y="83"/>
                    </a:lnTo>
                    <a:lnTo>
                      <a:pt x="143" y="89"/>
                    </a:lnTo>
                    <a:lnTo>
                      <a:pt x="142" y="95"/>
                    </a:lnTo>
                    <a:lnTo>
                      <a:pt x="140" y="101"/>
                    </a:lnTo>
                    <a:lnTo>
                      <a:pt x="138" y="107"/>
                    </a:lnTo>
                    <a:lnTo>
                      <a:pt x="135" y="112"/>
                    </a:lnTo>
                    <a:lnTo>
                      <a:pt x="132" y="118"/>
                    </a:lnTo>
                    <a:lnTo>
                      <a:pt x="128" y="123"/>
                    </a:lnTo>
                    <a:lnTo>
                      <a:pt x="124" y="127"/>
                    </a:lnTo>
                    <a:lnTo>
                      <a:pt x="119" y="131"/>
                    </a:lnTo>
                    <a:lnTo>
                      <a:pt x="113" y="134"/>
                    </a:lnTo>
                    <a:lnTo>
                      <a:pt x="108" y="137"/>
                    </a:lnTo>
                    <a:lnTo>
                      <a:pt x="102" y="139"/>
                    </a:lnTo>
                    <a:lnTo>
                      <a:pt x="96" y="141"/>
                    </a:lnTo>
                    <a:lnTo>
                      <a:pt x="90" y="142"/>
                    </a:lnTo>
                    <a:lnTo>
                      <a:pt x="84" y="142"/>
                    </a:lnTo>
                    <a:lnTo>
                      <a:pt x="77" y="142"/>
                    </a:lnTo>
                    <a:lnTo>
                      <a:pt x="71" y="141"/>
                    </a:lnTo>
                    <a:lnTo>
                      <a:pt x="65" y="139"/>
                    </a:lnTo>
                    <a:lnTo>
                      <a:pt x="59" y="137"/>
                    </a:lnTo>
                    <a:lnTo>
                      <a:pt x="54" y="134"/>
                    </a:lnTo>
                    <a:lnTo>
                      <a:pt x="49" y="131"/>
                    </a:lnTo>
                    <a:lnTo>
                      <a:pt x="44" y="127"/>
                    </a:lnTo>
                    <a:lnTo>
                      <a:pt x="39" y="122"/>
                    </a:lnTo>
                    <a:lnTo>
                      <a:pt x="35" y="118"/>
                    </a:lnTo>
                    <a:lnTo>
                      <a:pt x="32" y="112"/>
                    </a:lnTo>
                    <a:lnTo>
                      <a:pt x="29" y="107"/>
                    </a:lnTo>
                    <a:lnTo>
                      <a:pt x="27" y="101"/>
                    </a:lnTo>
                    <a:lnTo>
                      <a:pt x="25" y="95"/>
                    </a:lnTo>
                    <a:lnTo>
                      <a:pt x="24" y="89"/>
                    </a:lnTo>
                    <a:lnTo>
                      <a:pt x="24" y="82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52" name="Freeform 63"/>
              <p:cNvSpPr>
                <a:spLocks/>
              </p:cNvSpPr>
              <p:nvPr/>
            </p:nvSpPr>
            <p:spPr bwMode="auto">
              <a:xfrm>
                <a:off x="5080" y="2670"/>
                <a:ext cx="24" cy="1"/>
              </a:xfrm>
              <a:custGeom>
                <a:avLst/>
                <a:gdLst>
                  <a:gd name="T0" fmla="*/ 0 w 24"/>
                  <a:gd name="T1" fmla="*/ 1 h 1"/>
                  <a:gd name="T2" fmla="*/ 24 w 24"/>
                  <a:gd name="T3" fmla="*/ 0 h 1"/>
                  <a:gd name="T4" fmla="*/ 24 w 24"/>
                  <a:gd name="T5" fmla="*/ 1 h 1"/>
                  <a:gd name="T6" fmla="*/ 24 w 24"/>
                  <a:gd name="T7" fmla="*/ 1 h 1"/>
                  <a:gd name="T8" fmla="*/ 0 w 24"/>
                  <a:gd name="T9" fmla="*/ 0 h 1"/>
                  <a:gd name="T10" fmla="*/ 0 w 24"/>
                  <a:gd name="T11" fmla="*/ 1 h 1"/>
                  <a:gd name="T12" fmla="*/ 0 w 24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"/>
                  <a:gd name="T23" fmla="*/ 24 w 2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">
                    <a:moveTo>
                      <a:pt x="0" y="1"/>
                    </a:moveTo>
                    <a:lnTo>
                      <a:pt x="24" y="0"/>
                    </a:lnTo>
                    <a:lnTo>
                      <a:pt x="24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53" name="Freeform 64"/>
              <p:cNvSpPr>
                <a:spLocks/>
              </p:cNvSpPr>
              <p:nvPr/>
            </p:nvSpPr>
            <p:spPr bwMode="auto">
              <a:xfrm>
                <a:off x="5161" y="2392"/>
                <a:ext cx="39" cy="92"/>
              </a:xfrm>
              <a:custGeom>
                <a:avLst/>
                <a:gdLst>
                  <a:gd name="T0" fmla="*/ 31 w 39"/>
                  <a:gd name="T1" fmla="*/ 0 h 92"/>
                  <a:gd name="T2" fmla="*/ 23 w 39"/>
                  <a:gd name="T3" fmla="*/ 3 h 92"/>
                  <a:gd name="T4" fmla="*/ 17 w 39"/>
                  <a:gd name="T5" fmla="*/ 7 h 92"/>
                  <a:gd name="T6" fmla="*/ 12 w 39"/>
                  <a:gd name="T7" fmla="*/ 12 h 92"/>
                  <a:gd name="T8" fmla="*/ 8 w 39"/>
                  <a:gd name="T9" fmla="*/ 18 h 92"/>
                  <a:gd name="T10" fmla="*/ 4 w 39"/>
                  <a:gd name="T11" fmla="*/ 24 h 92"/>
                  <a:gd name="T12" fmla="*/ 2 w 39"/>
                  <a:gd name="T13" fmla="*/ 30 h 92"/>
                  <a:gd name="T14" fmla="*/ 0 w 39"/>
                  <a:gd name="T15" fmla="*/ 37 h 92"/>
                  <a:gd name="T16" fmla="*/ 0 w 39"/>
                  <a:gd name="T17" fmla="*/ 44 h 92"/>
                  <a:gd name="T18" fmla="*/ 0 w 39"/>
                  <a:gd name="T19" fmla="*/ 51 h 92"/>
                  <a:gd name="T20" fmla="*/ 1 w 39"/>
                  <a:gd name="T21" fmla="*/ 58 h 92"/>
                  <a:gd name="T22" fmla="*/ 3 w 39"/>
                  <a:gd name="T23" fmla="*/ 65 h 92"/>
                  <a:gd name="T24" fmla="*/ 5 w 39"/>
                  <a:gd name="T25" fmla="*/ 72 h 92"/>
                  <a:gd name="T26" fmla="*/ 8 w 39"/>
                  <a:gd name="T27" fmla="*/ 78 h 92"/>
                  <a:gd name="T28" fmla="*/ 12 w 39"/>
                  <a:gd name="T29" fmla="*/ 84 h 92"/>
                  <a:gd name="T30" fmla="*/ 17 w 39"/>
                  <a:gd name="T31" fmla="*/ 89 h 92"/>
                  <a:gd name="T32" fmla="*/ 36 w 39"/>
                  <a:gd name="T33" fmla="*/ 74 h 92"/>
                  <a:gd name="T34" fmla="*/ 33 w 39"/>
                  <a:gd name="T35" fmla="*/ 71 h 92"/>
                  <a:gd name="T36" fmla="*/ 30 w 39"/>
                  <a:gd name="T37" fmla="*/ 68 h 92"/>
                  <a:gd name="T38" fmla="*/ 28 w 39"/>
                  <a:gd name="T39" fmla="*/ 64 h 92"/>
                  <a:gd name="T40" fmla="*/ 26 w 39"/>
                  <a:gd name="T41" fmla="*/ 60 h 92"/>
                  <a:gd name="T42" fmla="*/ 25 w 39"/>
                  <a:gd name="T43" fmla="*/ 56 h 92"/>
                  <a:gd name="T44" fmla="*/ 24 w 39"/>
                  <a:gd name="T45" fmla="*/ 51 h 92"/>
                  <a:gd name="T46" fmla="*/ 24 w 39"/>
                  <a:gd name="T47" fmla="*/ 47 h 92"/>
                  <a:gd name="T48" fmla="*/ 24 w 39"/>
                  <a:gd name="T49" fmla="*/ 43 h 92"/>
                  <a:gd name="T50" fmla="*/ 24 w 39"/>
                  <a:gd name="T51" fmla="*/ 39 h 92"/>
                  <a:gd name="T52" fmla="*/ 25 w 39"/>
                  <a:gd name="T53" fmla="*/ 35 h 92"/>
                  <a:gd name="T54" fmla="*/ 27 w 39"/>
                  <a:gd name="T55" fmla="*/ 32 h 92"/>
                  <a:gd name="T56" fmla="*/ 28 w 39"/>
                  <a:gd name="T57" fmla="*/ 29 h 92"/>
                  <a:gd name="T58" fmla="*/ 31 w 39"/>
                  <a:gd name="T59" fmla="*/ 27 h 92"/>
                  <a:gd name="T60" fmla="*/ 33 w 39"/>
                  <a:gd name="T61" fmla="*/ 25 h 92"/>
                  <a:gd name="T62" fmla="*/ 35 w 39"/>
                  <a:gd name="T63" fmla="*/ 24 h 92"/>
                  <a:gd name="T64" fmla="*/ 39 w 39"/>
                  <a:gd name="T65" fmla="*/ 23 h 9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9"/>
                  <a:gd name="T100" fmla="*/ 0 h 92"/>
                  <a:gd name="T101" fmla="*/ 39 w 39"/>
                  <a:gd name="T102" fmla="*/ 92 h 9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9" h="92">
                    <a:moveTo>
                      <a:pt x="34" y="0"/>
                    </a:moveTo>
                    <a:lnTo>
                      <a:pt x="31" y="0"/>
                    </a:lnTo>
                    <a:lnTo>
                      <a:pt x="27" y="2"/>
                    </a:lnTo>
                    <a:lnTo>
                      <a:pt x="23" y="3"/>
                    </a:lnTo>
                    <a:lnTo>
                      <a:pt x="20" y="5"/>
                    </a:lnTo>
                    <a:lnTo>
                      <a:pt x="17" y="7"/>
                    </a:lnTo>
                    <a:lnTo>
                      <a:pt x="14" y="9"/>
                    </a:lnTo>
                    <a:lnTo>
                      <a:pt x="12" y="12"/>
                    </a:lnTo>
                    <a:lnTo>
                      <a:pt x="9" y="15"/>
                    </a:lnTo>
                    <a:lnTo>
                      <a:pt x="8" y="18"/>
                    </a:lnTo>
                    <a:lnTo>
                      <a:pt x="6" y="21"/>
                    </a:lnTo>
                    <a:lnTo>
                      <a:pt x="4" y="24"/>
                    </a:lnTo>
                    <a:lnTo>
                      <a:pt x="3" y="27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0" y="37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0" y="54"/>
                    </a:lnTo>
                    <a:lnTo>
                      <a:pt x="1" y="58"/>
                    </a:lnTo>
                    <a:lnTo>
                      <a:pt x="2" y="61"/>
                    </a:lnTo>
                    <a:lnTo>
                      <a:pt x="3" y="65"/>
                    </a:lnTo>
                    <a:lnTo>
                      <a:pt x="4" y="68"/>
                    </a:lnTo>
                    <a:lnTo>
                      <a:pt x="5" y="72"/>
                    </a:lnTo>
                    <a:lnTo>
                      <a:pt x="7" y="75"/>
                    </a:lnTo>
                    <a:lnTo>
                      <a:pt x="8" y="78"/>
                    </a:lnTo>
                    <a:lnTo>
                      <a:pt x="10" y="81"/>
                    </a:lnTo>
                    <a:lnTo>
                      <a:pt x="12" y="84"/>
                    </a:lnTo>
                    <a:lnTo>
                      <a:pt x="15" y="87"/>
                    </a:lnTo>
                    <a:lnTo>
                      <a:pt x="17" y="89"/>
                    </a:lnTo>
                    <a:lnTo>
                      <a:pt x="20" y="92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3" y="71"/>
                    </a:lnTo>
                    <a:lnTo>
                      <a:pt x="31" y="70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8" y="64"/>
                    </a:lnTo>
                    <a:lnTo>
                      <a:pt x="27" y="62"/>
                    </a:lnTo>
                    <a:lnTo>
                      <a:pt x="26" y="60"/>
                    </a:lnTo>
                    <a:lnTo>
                      <a:pt x="25" y="58"/>
                    </a:lnTo>
                    <a:lnTo>
                      <a:pt x="25" y="56"/>
                    </a:lnTo>
                    <a:lnTo>
                      <a:pt x="24" y="54"/>
                    </a:lnTo>
                    <a:lnTo>
                      <a:pt x="24" y="51"/>
                    </a:lnTo>
                    <a:lnTo>
                      <a:pt x="24" y="49"/>
                    </a:lnTo>
                    <a:lnTo>
                      <a:pt x="24" y="47"/>
                    </a:lnTo>
                    <a:lnTo>
                      <a:pt x="24" y="45"/>
                    </a:lnTo>
                    <a:lnTo>
                      <a:pt x="24" y="43"/>
                    </a:lnTo>
                    <a:lnTo>
                      <a:pt x="24" y="41"/>
                    </a:lnTo>
                    <a:lnTo>
                      <a:pt x="24" y="39"/>
                    </a:lnTo>
                    <a:lnTo>
                      <a:pt x="25" y="37"/>
                    </a:lnTo>
                    <a:lnTo>
                      <a:pt x="25" y="35"/>
                    </a:lnTo>
                    <a:lnTo>
                      <a:pt x="26" y="33"/>
                    </a:lnTo>
                    <a:lnTo>
                      <a:pt x="27" y="32"/>
                    </a:lnTo>
                    <a:lnTo>
                      <a:pt x="28" y="30"/>
                    </a:lnTo>
                    <a:lnTo>
                      <a:pt x="28" y="29"/>
                    </a:lnTo>
                    <a:lnTo>
                      <a:pt x="30" y="28"/>
                    </a:lnTo>
                    <a:lnTo>
                      <a:pt x="31" y="27"/>
                    </a:lnTo>
                    <a:lnTo>
                      <a:pt x="32" y="26"/>
                    </a:lnTo>
                    <a:lnTo>
                      <a:pt x="33" y="25"/>
                    </a:lnTo>
                    <a:lnTo>
                      <a:pt x="34" y="24"/>
                    </a:lnTo>
                    <a:lnTo>
                      <a:pt x="35" y="24"/>
                    </a:lnTo>
                    <a:lnTo>
                      <a:pt x="37" y="23"/>
                    </a:lnTo>
                    <a:lnTo>
                      <a:pt x="39" y="2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54" name="Freeform 65"/>
              <p:cNvSpPr>
                <a:spLocks/>
              </p:cNvSpPr>
              <p:nvPr/>
            </p:nvSpPr>
            <p:spPr bwMode="auto">
              <a:xfrm>
                <a:off x="5159" y="2471"/>
                <a:ext cx="45" cy="130"/>
              </a:xfrm>
              <a:custGeom>
                <a:avLst/>
                <a:gdLst>
                  <a:gd name="T0" fmla="*/ 20 w 45"/>
                  <a:gd name="T1" fmla="*/ 11 h 130"/>
                  <a:gd name="T2" fmla="*/ 21 w 45"/>
                  <a:gd name="T3" fmla="*/ 16 h 130"/>
                  <a:gd name="T4" fmla="*/ 21 w 45"/>
                  <a:gd name="T5" fmla="*/ 22 h 130"/>
                  <a:gd name="T6" fmla="*/ 20 w 45"/>
                  <a:gd name="T7" fmla="*/ 28 h 130"/>
                  <a:gd name="T8" fmla="*/ 18 w 45"/>
                  <a:gd name="T9" fmla="*/ 35 h 130"/>
                  <a:gd name="T10" fmla="*/ 16 w 45"/>
                  <a:gd name="T11" fmla="*/ 42 h 130"/>
                  <a:gd name="T12" fmla="*/ 13 w 45"/>
                  <a:gd name="T13" fmla="*/ 49 h 130"/>
                  <a:gd name="T14" fmla="*/ 10 w 45"/>
                  <a:gd name="T15" fmla="*/ 57 h 130"/>
                  <a:gd name="T16" fmla="*/ 7 w 45"/>
                  <a:gd name="T17" fmla="*/ 65 h 130"/>
                  <a:gd name="T18" fmla="*/ 4 w 45"/>
                  <a:gd name="T19" fmla="*/ 73 h 130"/>
                  <a:gd name="T20" fmla="*/ 2 w 45"/>
                  <a:gd name="T21" fmla="*/ 81 h 130"/>
                  <a:gd name="T22" fmla="*/ 1 w 45"/>
                  <a:gd name="T23" fmla="*/ 90 h 130"/>
                  <a:gd name="T24" fmla="*/ 1 w 45"/>
                  <a:gd name="T25" fmla="*/ 99 h 130"/>
                  <a:gd name="T26" fmla="*/ 2 w 45"/>
                  <a:gd name="T27" fmla="*/ 108 h 130"/>
                  <a:gd name="T28" fmla="*/ 6 w 45"/>
                  <a:gd name="T29" fmla="*/ 117 h 130"/>
                  <a:gd name="T30" fmla="*/ 12 w 45"/>
                  <a:gd name="T31" fmla="*/ 126 h 130"/>
                  <a:gd name="T32" fmla="*/ 33 w 45"/>
                  <a:gd name="T33" fmla="*/ 114 h 130"/>
                  <a:gd name="T34" fmla="*/ 28 w 45"/>
                  <a:gd name="T35" fmla="*/ 109 h 130"/>
                  <a:gd name="T36" fmla="*/ 26 w 45"/>
                  <a:gd name="T37" fmla="*/ 104 h 130"/>
                  <a:gd name="T38" fmla="*/ 25 w 45"/>
                  <a:gd name="T39" fmla="*/ 99 h 130"/>
                  <a:gd name="T40" fmla="*/ 24 w 45"/>
                  <a:gd name="T41" fmla="*/ 94 h 130"/>
                  <a:gd name="T42" fmla="*/ 25 w 45"/>
                  <a:gd name="T43" fmla="*/ 89 h 130"/>
                  <a:gd name="T44" fmla="*/ 26 w 45"/>
                  <a:gd name="T45" fmla="*/ 83 h 130"/>
                  <a:gd name="T46" fmla="*/ 28 w 45"/>
                  <a:gd name="T47" fmla="*/ 76 h 130"/>
                  <a:gd name="T48" fmla="*/ 31 w 45"/>
                  <a:gd name="T49" fmla="*/ 69 h 130"/>
                  <a:gd name="T50" fmla="*/ 34 w 45"/>
                  <a:gd name="T51" fmla="*/ 62 h 130"/>
                  <a:gd name="T52" fmla="*/ 37 w 45"/>
                  <a:gd name="T53" fmla="*/ 54 h 130"/>
                  <a:gd name="T54" fmla="*/ 40 w 45"/>
                  <a:gd name="T55" fmla="*/ 46 h 130"/>
                  <a:gd name="T56" fmla="*/ 42 w 45"/>
                  <a:gd name="T57" fmla="*/ 37 h 130"/>
                  <a:gd name="T58" fmla="*/ 44 w 45"/>
                  <a:gd name="T59" fmla="*/ 28 h 130"/>
                  <a:gd name="T60" fmla="*/ 45 w 45"/>
                  <a:gd name="T61" fmla="*/ 19 h 130"/>
                  <a:gd name="T62" fmla="*/ 44 w 45"/>
                  <a:gd name="T63" fmla="*/ 9 h 130"/>
                  <a:gd name="T64" fmla="*/ 41 w 45"/>
                  <a:gd name="T65" fmla="*/ 0 h 1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130"/>
                  <a:gd name="T101" fmla="*/ 45 w 45"/>
                  <a:gd name="T102" fmla="*/ 130 h 1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130">
                    <a:moveTo>
                      <a:pt x="18" y="8"/>
                    </a:moveTo>
                    <a:lnTo>
                      <a:pt x="20" y="11"/>
                    </a:lnTo>
                    <a:lnTo>
                      <a:pt x="20" y="14"/>
                    </a:lnTo>
                    <a:lnTo>
                      <a:pt x="21" y="16"/>
                    </a:lnTo>
                    <a:lnTo>
                      <a:pt x="21" y="19"/>
                    </a:lnTo>
                    <a:lnTo>
                      <a:pt x="21" y="22"/>
                    </a:lnTo>
                    <a:lnTo>
                      <a:pt x="20" y="25"/>
                    </a:lnTo>
                    <a:lnTo>
                      <a:pt x="20" y="28"/>
                    </a:lnTo>
                    <a:lnTo>
                      <a:pt x="19" y="32"/>
                    </a:lnTo>
                    <a:lnTo>
                      <a:pt x="18" y="35"/>
                    </a:lnTo>
                    <a:lnTo>
                      <a:pt x="17" y="39"/>
                    </a:lnTo>
                    <a:lnTo>
                      <a:pt x="16" y="42"/>
                    </a:lnTo>
                    <a:lnTo>
                      <a:pt x="14" y="46"/>
                    </a:lnTo>
                    <a:lnTo>
                      <a:pt x="13" y="49"/>
                    </a:lnTo>
                    <a:lnTo>
                      <a:pt x="11" y="53"/>
                    </a:lnTo>
                    <a:lnTo>
                      <a:pt x="10" y="57"/>
                    </a:lnTo>
                    <a:lnTo>
                      <a:pt x="9" y="61"/>
                    </a:lnTo>
                    <a:lnTo>
                      <a:pt x="7" y="65"/>
                    </a:lnTo>
                    <a:lnTo>
                      <a:pt x="6" y="68"/>
                    </a:lnTo>
                    <a:lnTo>
                      <a:pt x="4" y="73"/>
                    </a:lnTo>
                    <a:lnTo>
                      <a:pt x="3" y="77"/>
                    </a:lnTo>
                    <a:lnTo>
                      <a:pt x="2" y="81"/>
                    </a:lnTo>
                    <a:lnTo>
                      <a:pt x="1" y="85"/>
                    </a:lnTo>
                    <a:lnTo>
                      <a:pt x="1" y="90"/>
                    </a:lnTo>
                    <a:lnTo>
                      <a:pt x="0" y="94"/>
                    </a:lnTo>
                    <a:lnTo>
                      <a:pt x="1" y="99"/>
                    </a:lnTo>
                    <a:lnTo>
                      <a:pt x="1" y="103"/>
                    </a:lnTo>
                    <a:lnTo>
                      <a:pt x="2" y="108"/>
                    </a:lnTo>
                    <a:lnTo>
                      <a:pt x="4" y="113"/>
                    </a:lnTo>
                    <a:lnTo>
                      <a:pt x="6" y="117"/>
                    </a:lnTo>
                    <a:lnTo>
                      <a:pt x="9" y="122"/>
                    </a:lnTo>
                    <a:lnTo>
                      <a:pt x="12" y="126"/>
                    </a:lnTo>
                    <a:lnTo>
                      <a:pt x="16" y="130"/>
                    </a:lnTo>
                    <a:lnTo>
                      <a:pt x="33" y="114"/>
                    </a:lnTo>
                    <a:lnTo>
                      <a:pt x="30" y="111"/>
                    </a:lnTo>
                    <a:lnTo>
                      <a:pt x="28" y="109"/>
                    </a:lnTo>
                    <a:lnTo>
                      <a:pt x="27" y="106"/>
                    </a:lnTo>
                    <a:lnTo>
                      <a:pt x="26" y="104"/>
                    </a:lnTo>
                    <a:lnTo>
                      <a:pt x="25" y="102"/>
                    </a:lnTo>
                    <a:lnTo>
                      <a:pt x="25" y="99"/>
                    </a:lnTo>
                    <a:lnTo>
                      <a:pt x="24" y="97"/>
                    </a:lnTo>
                    <a:lnTo>
                      <a:pt x="24" y="94"/>
                    </a:lnTo>
                    <a:lnTo>
                      <a:pt x="24" y="92"/>
                    </a:lnTo>
                    <a:lnTo>
                      <a:pt x="25" y="89"/>
                    </a:lnTo>
                    <a:lnTo>
                      <a:pt x="25" y="86"/>
                    </a:lnTo>
                    <a:lnTo>
                      <a:pt x="26" y="83"/>
                    </a:lnTo>
                    <a:lnTo>
                      <a:pt x="27" y="80"/>
                    </a:lnTo>
                    <a:lnTo>
                      <a:pt x="28" y="76"/>
                    </a:lnTo>
                    <a:lnTo>
                      <a:pt x="29" y="73"/>
                    </a:lnTo>
                    <a:lnTo>
                      <a:pt x="31" y="69"/>
                    </a:lnTo>
                    <a:lnTo>
                      <a:pt x="32" y="66"/>
                    </a:lnTo>
                    <a:lnTo>
                      <a:pt x="34" y="62"/>
                    </a:lnTo>
                    <a:lnTo>
                      <a:pt x="35" y="58"/>
                    </a:lnTo>
                    <a:lnTo>
                      <a:pt x="37" y="54"/>
                    </a:lnTo>
                    <a:lnTo>
                      <a:pt x="38" y="50"/>
                    </a:lnTo>
                    <a:lnTo>
                      <a:pt x="40" y="46"/>
                    </a:lnTo>
                    <a:lnTo>
                      <a:pt x="41" y="42"/>
                    </a:lnTo>
                    <a:lnTo>
                      <a:pt x="42" y="37"/>
                    </a:lnTo>
                    <a:lnTo>
                      <a:pt x="43" y="33"/>
                    </a:lnTo>
                    <a:lnTo>
                      <a:pt x="44" y="28"/>
                    </a:lnTo>
                    <a:lnTo>
                      <a:pt x="44" y="24"/>
                    </a:lnTo>
                    <a:lnTo>
                      <a:pt x="45" y="19"/>
                    </a:lnTo>
                    <a:lnTo>
                      <a:pt x="44" y="14"/>
                    </a:lnTo>
                    <a:lnTo>
                      <a:pt x="44" y="9"/>
                    </a:lnTo>
                    <a:lnTo>
                      <a:pt x="42" y="5"/>
                    </a:lnTo>
                    <a:lnTo>
                      <a:pt x="41" y="0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55" name="Freeform 66"/>
              <p:cNvSpPr>
                <a:spLocks/>
              </p:cNvSpPr>
              <p:nvPr/>
            </p:nvSpPr>
            <p:spPr bwMode="auto">
              <a:xfrm>
                <a:off x="5177" y="2466"/>
                <a:ext cx="23" cy="18"/>
              </a:xfrm>
              <a:custGeom>
                <a:avLst/>
                <a:gdLst>
                  <a:gd name="T0" fmla="*/ 4 w 23"/>
                  <a:gd name="T1" fmla="*/ 18 h 18"/>
                  <a:gd name="T2" fmla="*/ 23 w 23"/>
                  <a:gd name="T3" fmla="*/ 5 h 18"/>
                  <a:gd name="T4" fmla="*/ 22 w 23"/>
                  <a:gd name="T5" fmla="*/ 2 h 18"/>
                  <a:gd name="T6" fmla="*/ 20 w 23"/>
                  <a:gd name="T7" fmla="*/ 0 h 18"/>
                  <a:gd name="T8" fmla="*/ 0 w 23"/>
                  <a:gd name="T9" fmla="*/ 13 h 18"/>
                  <a:gd name="T10" fmla="*/ 1 w 23"/>
                  <a:gd name="T11" fmla="*/ 16 h 18"/>
                  <a:gd name="T12" fmla="*/ 4 w 23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18"/>
                  <a:gd name="T23" fmla="*/ 23 w 23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18">
                    <a:moveTo>
                      <a:pt x="4" y="18"/>
                    </a:moveTo>
                    <a:lnTo>
                      <a:pt x="23" y="5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0" y="13"/>
                    </a:lnTo>
                    <a:lnTo>
                      <a:pt x="1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56" name="Freeform 67"/>
              <p:cNvSpPr>
                <a:spLocks/>
              </p:cNvSpPr>
              <p:nvPr/>
            </p:nvSpPr>
            <p:spPr bwMode="auto">
              <a:xfrm>
                <a:off x="5171" y="2593"/>
                <a:ext cx="24" cy="9"/>
              </a:xfrm>
              <a:custGeom>
                <a:avLst/>
                <a:gdLst>
                  <a:gd name="T0" fmla="*/ 0 w 24"/>
                  <a:gd name="T1" fmla="*/ 0 h 9"/>
                  <a:gd name="T2" fmla="*/ 0 w 24"/>
                  <a:gd name="T3" fmla="*/ 1 h 9"/>
                  <a:gd name="T4" fmla="*/ 0 w 24"/>
                  <a:gd name="T5" fmla="*/ 2 h 9"/>
                  <a:gd name="T6" fmla="*/ 0 w 24"/>
                  <a:gd name="T7" fmla="*/ 3 h 9"/>
                  <a:gd name="T8" fmla="*/ 0 w 24"/>
                  <a:gd name="T9" fmla="*/ 4 h 9"/>
                  <a:gd name="T10" fmla="*/ 0 w 24"/>
                  <a:gd name="T11" fmla="*/ 6 h 9"/>
                  <a:gd name="T12" fmla="*/ 0 w 24"/>
                  <a:gd name="T13" fmla="*/ 7 h 9"/>
                  <a:gd name="T14" fmla="*/ 0 w 24"/>
                  <a:gd name="T15" fmla="*/ 8 h 9"/>
                  <a:gd name="T16" fmla="*/ 0 w 24"/>
                  <a:gd name="T17" fmla="*/ 9 h 9"/>
                  <a:gd name="T18" fmla="*/ 24 w 24"/>
                  <a:gd name="T19" fmla="*/ 9 h 9"/>
                  <a:gd name="T20" fmla="*/ 24 w 24"/>
                  <a:gd name="T21" fmla="*/ 8 h 9"/>
                  <a:gd name="T22" fmla="*/ 24 w 24"/>
                  <a:gd name="T23" fmla="*/ 7 h 9"/>
                  <a:gd name="T24" fmla="*/ 24 w 24"/>
                  <a:gd name="T25" fmla="*/ 6 h 9"/>
                  <a:gd name="T26" fmla="*/ 24 w 24"/>
                  <a:gd name="T27" fmla="*/ 4 h 9"/>
                  <a:gd name="T28" fmla="*/ 24 w 24"/>
                  <a:gd name="T29" fmla="*/ 3 h 9"/>
                  <a:gd name="T30" fmla="*/ 24 w 24"/>
                  <a:gd name="T31" fmla="*/ 2 h 9"/>
                  <a:gd name="T32" fmla="*/ 24 w 24"/>
                  <a:gd name="T33" fmla="*/ 1 h 9"/>
                  <a:gd name="T34" fmla="*/ 24 w 24"/>
                  <a:gd name="T35" fmla="*/ 0 h 9"/>
                  <a:gd name="T36" fmla="*/ 0 w 24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"/>
                  <a:gd name="T58" fmla="*/ 0 h 9"/>
                  <a:gd name="T59" fmla="*/ 24 w 24"/>
                  <a:gd name="T60" fmla="*/ 9 h 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" h="9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24" y="9"/>
                    </a:lnTo>
                    <a:lnTo>
                      <a:pt x="24" y="8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57" name="Freeform 68"/>
              <p:cNvSpPr>
                <a:spLocks/>
              </p:cNvSpPr>
              <p:nvPr/>
            </p:nvSpPr>
            <p:spPr bwMode="auto">
              <a:xfrm>
                <a:off x="5171" y="2585"/>
                <a:ext cx="24" cy="16"/>
              </a:xfrm>
              <a:custGeom>
                <a:avLst/>
                <a:gdLst>
                  <a:gd name="T0" fmla="*/ 4 w 24"/>
                  <a:gd name="T1" fmla="*/ 16 h 16"/>
                  <a:gd name="T2" fmla="*/ 24 w 24"/>
                  <a:gd name="T3" fmla="*/ 8 h 16"/>
                  <a:gd name="T4" fmla="*/ 24 w 24"/>
                  <a:gd name="T5" fmla="*/ 3 h 16"/>
                  <a:gd name="T6" fmla="*/ 21 w 24"/>
                  <a:gd name="T7" fmla="*/ 0 h 16"/>
                  <a:gd name="T8" fmla="*/ 0 w 24"/>
                  <a:gd name="T9" fmla="*/ 8 h 16"/>
                  <a:gd name="T10" fmla="*/ 0 w 24"/>
                  <a:gd name="T11" fmla="*/ 13 h 16"/>
                  <a:gd name="T12" fmla="*/ 4 w 24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6"/>
                  <a:gd name="T23" fmla="*/ 24 w 24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6">
                    <a:moveTo>
                      <a:pt x="4" y="16"/>
                    </a:moveTo>
                    <a:lnTo>
                      <a:pt x="24" y="8"/>
                    </a:lnTo>
                    <a:lnTo>
                      <a:pt x="24" y="3"/>
                    </a:lnTo>
                    <a:lnTo>
                      <a:pt x="21" y="0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58" name="Freeform 69"/>
              <p:cNvSpPr>
                <a:spLocks/>
              </p:cNvSpPr>
              <p:nvPr/>
            </p:nvSpPr>
            <p:spPr bwMode="auto">
              <a:xfrm>
                <a:off x="5105" y="2508"/>
                <a:ext cx="40" cy="50"/>
              </a:xfrm>
              <a:custGeom>
                <a:avLst/>
                <a:gdLst>
                  <a:gd name="T0" fmla="*/ 19 w 40"/>
                  <a:gd name="T1" fmla="*/ 1 h 50"/>
                  <a:gd name="T2" fmla="*/ 13 w 40"/>
                  <a:gd name="T3" fmla="*/ 3 h 50"/>
                  <a:gd name="T4" fmla="*/ 8 w 40"/>
                  <a:gd name="T5" fmla="*/ 5 h 50"/>
                  <a:gd name="T6" fmla="*/ 3 w 40"/>
                  <a:gd name="T7" fmla="*/ 10 h 50"/>
                  <a:gd name="T8" fmla="*/ 0 w 40"/>
                  <a:gd name="T9" fmla="*/ 17 h 50"/>
                  <a:gd name="T10" fmla="*/ 0 w 40"/>
                  <a:gd name="T11" fmla="*/ 23 h 50"/>
                  <a:gd name="T12" fmla="*/ 2 w 40"/>
                  <a:gd name="T13" fmla="*/ 28 h 50"/>
                  <a:gd name="T14" fmla="*/ 4 w 40"/>
                  <a:gd name="T15" fmla="*/ 32 h 50"/>
                  <a:gd name="T16" fmla="*/ 6 w 40"/>
                  <a:gd name="T17" fmla="*/ 35 h 50"/>
                  <a:gd name="T18" fmla="*/ 8 w 40"/>
                  <a:gd name="T19" fmla="*/ 38 h 50"/>
                  <a:gd name="T20" fmla="*/ 11 w 40"/>
                  <a:gd name="T21" fmla="*/ 41 h 50"/>
                  <a:gd name="T22" fmla="*/ 12 w 40"/>
                  <a:gd name="T23" fmla="*/ 44 h 50"/>
                  <a:gd name="T24" fmla="*/ 14 w 40"/>
                  <a:gd name="T25" fmla="*/ 46 h 50"/>
                  <a:gd name="T26" fmla="*/ 15 w 40"/>
                  <a:gd name="T27" fmla="*/ 48 h 50"/>
                  <a:gd name="T28" fmla="*/ 16 w 40"/>
                  <a:gd name="T29" fmla="*/ 49 h 50"/>
                  <a:gd name="T30" fmla="*/ 16 w 40"/>
                  <a:gd name="T31" fmla="*/ 50 h 50"/>
                  <a:gd name="T32" fmla="*/ 40 w 40"/>
                  <a:gd name="T33" fmla="*/ 46 h 50"/>
                  <a:gd name="T34" fmla="*/ 38 w 40"/>
                  <a:gd name="T35" fmla="*/ 41 h 50"/>
                  <a:gd name="T36" fmla="*/ 36 w 40"/>
                  <a:gd name="T37" fmla="*/ 37 h 50"/>
                  <a:gd name="T38" fmla="*/ 34 w 40"/>
                  <a:gd name="T39" fmla="*/ 33 h 50"/>
                  <a:gd name="T40" fmla="*/ 31 w 40"/>
                  <a:gd name="T41" fmla="*/ 30 h 50"/>
                  <a:gd name="T42" fmla="*/ 29 w 40"/>
                  <a:gd name="T43" fmla="*/ 26 h 50"/>
                  <a:gd name="T44" fmla="*/ 27 w 40"/>
                  <a:gd name="T45" fmla="*/ 24 h 50"/>
                  <a:gd name="T46" fmla="*/ 25 w 40"/>
                  <a:gd name="T47" fmla="*/ 21 h 50"/>
                  <a:gd name="T48" fmla="*/ 24 w 40"/>
                  <a:gd name="T49" fmla="*/ 20 h 50"/>
                  <a:gd name="T50" fmla="*/ 24 w 40"/>
                  <a:gd name="T51" fmla="*/ 19 h 50"/>
                  <a:gd name="T52" fmla="*/ 24 w 40"/>
                  <a:gd name="T53" fmla="*/ 19 h 50"/>
                  <a:gd name="T54" fmla="*/ 23 w 40"/>
                  <a:gd name="T55" fmla="*/ 21 h 50"/>
                  <a:gd name="T56" fmla="*/ 22 w 40"/>
                  <a:gd name="T57" fmla="*/ 24 h 50"/>
                  <a:gd name="T58" fmla="*/ 21 w 40"/>
                  <a:gd name="T59" fmla="*/ 25 h 50"/>
                  <a:gd name="T60" fmla="*/ 23 w 40"/>
                  <a:gd name="T61" fmla="*/ 24 h 50"/>
                  <a:gd name="T62" fmla="*/ 27 w 40"/>
                  <a:gd name="T63" fmla="*/ 23 h 5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0"/>
                  <a:gd name="T97" fmla="*/ 0 h 50"/>
                  <a:gd name="T98" fmla="*/ 40 w 40"/>
                  <a:gd name="T99" fmla="*/ 50 h 5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0" h="50">
                    <a:moveTo>
                      <a:pt x="22" y="0"/>
                    </a:moveTo>
                    <a:lnTo>
                      <a:pt x="19" y="1"/>
                    </a:lnTo>
                    <a:lnTo>
                      <a:pt x="16" y="1"/>
                    </a:lnTo>
                    <a:lnTo>
                      <a:pt x="13" y="3"/>
                    </a:lnTo>
                    <a:lnTo>
                      <a:pt x="10" y="4"/>
                    </a:lnTo>
                    <a:lnTo>
                      <a:pt x="8" y="5"/>
                    </a:lnTo>
                    <a:lnTo>
                      <a:pt x="5" y="7"/>
                    </a:lnTo>
                    <a:lnTo>
                      <a:pt x="3" y="10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1" y="26"/>
                    </a:lnTo>
                    <a:lnTo>
                      <a:pt x="2" y="28"/>
                    </a:lnTo>
                    <a:lnTo>
                      <a:pt x="3" y="30"/>
                    </a:lnTo>
                    <a:lnTo>
                      <a:pt x="4" y="32"/>
                    </a:lnTo>
                    <a:lnTo>
                      <a:pt x="5" y="34"/>
                    </a:lnTo>
                    <a:lnTo>
                      <a:pt x="6" y="35"/>
                    </a:lnTo>
                    <a:lnTo>
                      <a:pt x="7" y="37"/>
                    </a:lnTo>
                    <a:lnTo>
                      <a:pt x="8" y="38"/>
                    </a:lnTo>
                    <a:lnTo>
                      <a:pt x="10" y="40"/>
                    </a:lnTo>
                    <a:lnTo>
                      <a:pt x="11" y="41"/>
                    </a:lnTo>
                    <a:lnTo>
                      <a:pt x="12" y="43"/>
                    </a:lnTo>
                    <a:lnTo>
                      <a:pt x="12" y="44"/>
                    </a:lnTo>
                    <a:lnTo>
                      <a:pt x="13" y="45"/>
                    </a:lnTo>
                    <a:lnTo>
                      <a:pt x="14" y="46"/>
                    </a:lnTo>
                    <a:lnTo>
                      <a:pt x="15" y="47"/>
                    </a:lnTo>
                    <a:lnTo>
                      <a:pt x="15" y="48"/>
                    </a:lnTo>
                    <a:lnTo>
                      <a:pt x="16" y="49"/>
                    </a:lnTo>
                    <a:lnTo>
                      <a:pt x="16" y="50"/>
                    </a:lnTo>
                    <a:lnTo>
                      <a:pt x="40" y="48"/>
                    </a:lnTo>
                    <a:lnTo>
                      <a:pt x="40" y="46"/>
                    </a:lnTo>
                    <a:lnTo>
                      <a:pt x="39" y="43"/>
                    </a:lnTo>
                    <a:lnTo>
                      <a:pt x="38" y="41"/>
                    </a:lnTo>
                    <a:lnTo>
                      <a:pt x="37" y="39"/>
                    </a:lnTo>
                    <a:lnTo>
                      <a:pt x="36" y="37"/>
                    </a:lnTo>
                    <a:lnTo>
                      <a:pt x="35" y="35"/>
                    </a:lnTo>
                    <a:lnTo>
                      <a:pt x="34" y="33"/>
                    </a:lnTo>
                    <a:lnTo>
                      <a:pt x="33" y="31"/>
                    </a:lnTo>
                    <a:lnTo>
                      <a:pt x="31" y="30"/>
                    </a:lnTo>
                    <a:lnTo>
                      <a:pt x="30" y="28"/>
                    </a:lnTo>
                    <a:lnTo>
                      <a:pt x="29" y="26"/>
                    </a:lnTo>
                    <a:lnTo>
                      <a:pt x="28" y="25"/>
                    </a:lnTo>
                    <a:lnTo>
                      <a:pt x="27" y="24"/>
                    </a:lnTo>
                    <a:lnTo>
                      <a:pt x="26" y="23"/>
                    </a:lnTo>
                    <a:lnTo>
                      <a:pt x="25" y="21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4" y="19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4" y="20"/>
                    </a:lnTo>
                    <a:lnTo>
                      <a:pt x="23" y="21"/>
                    </a:lnTo>
                    <a:lnTo>
                      <a:pt x="23" y="22"/>
                    </a:lnTo>
                    <a:lnTo>
                      <a:pt x="22" y="24"/>
                    </a:lnTo>
                    <a:lnTo>
                      <a:pt x="21" y="25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7" y="2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59" name="Freeform 70"/>
              <p:cNvSpPr>
                <a:spLocks/>
              </p:cNvSpPr>
              <p:nvPr/>
            </p:nvSpPr>
            <p:spPr bwMode="auto">
              <a:xfrm>
                <a:off x="5120" y="2554"/>
                <a:ext cx="28" cy="54"/>
              </a:xfrm>
              <a:custGeom>
                <a:avLst/>
                <a:gdLst>
                  <a:gd name="T0" fmla="*/ 2 w 28"/>
                  <a:gd name="T1" fmla="*/ 8 h 54"/>
                  <a:gd name="T2" fmla="*/ 3 w 28"/>
                  <a:gd name="T3" fmla="*/ 11 h 54"/>
                  <a:gd name="T4" fmla="*/ 3 w 28"/>
                  <a:gd name="T5" fmla="*/ 13 h 54"/>
                  <a:gd name="T6" fmla="*/ 4 w 28"/>
                  <a:gd name="T7" fmla="*/ 15 h 54"/>
                  <a:gd name="T8" fmla="*/ 4 w 28"/>
                  <a:gd name="T9" fmla="*/ 18 h 54"/>
                  <a:gd name="T10" fmla="*/ 4 w 28"/>
                  <a:gd name="T11" fmla="*/ 20 h 54"/>
                  <a:gd name="T12" fmla="*/ 4 w 28"/>
                  <a:gd name="T13" fmla="*/ 23 h 54"/>
                  <a:gd name="T14" fmla="*/ 4 w 28"/>
                  <a:gd name="T15" fmla="*/ 26 h 54"/>
                  <a:gd name="T16" fmla="*/ 4 w 28"/>
                  <a:gd name="T17" fmla="*/ 28 h 54"/>
                  <a:gd name="T18" fmla="*/ 3 w 28"/>
                  <a:gd name="T19" fmla="*/ 31 h 54"/>
                  <a:gd name="T20" fmla="*/ 3 w 28"/>
                  <a:gd name="T21" fmla="*/ 34 h 54"/>
                  <a:gd name="T22" fmla="*/ 2 w 28"/>
                  <a:gd name="T23" fmla="*/ 37 h 54"/>
                  <a:gd name="T24" fmla="*/ 2 w 28"/>
                  <a:gd name="T25" fmla="*/ 39 h 54"/>
                  <a:gd name="T26" fmla="*/ 1 w 28"/>
                  <a:gd name="T27" fmla="*/ 42 h 54"/>
                  <a:gd name="T28" fmla="*/ 1 w 28"/>
                  <a:gd name="T29" fmla="*/ 45 h 54"/>
                  <a:gd name="T30" fmla="*/ 0 w 28"/>
                  <a:gd name="T31" fmla="*/ 47 h 54"/>
                  <a:gd name="T32" fmla="*/ 23 w 28"/>
                  <a:gd name="T33" fmla="*/ 54 h 54"/>
                  <a:gd name="T34" fmla="*/ 24 w 28"/>
                  <a:gd name="T35" fmla="*/ 52 h 54"/>
                  <a:gd name="T36" fmla="*/ 24 w 28"/>
                  <a:gd name="T37" fmla="*/ 49 h 54"/>
                  <a:gd name="T38" fmla="*/ 25 w 28"/>
                  <a:gd name="T39" fmla="*/ 46 h 54"/>
                  <a:gd name="T40" fmla="*/ 25 w 28"/>
                  <a:gd name="T41" fmla="*/ 42 h 54"/>
                  <a:gd name="T42" fmla="*/ 26 w 28"/>
                  <a:gd name="T43" fmla="*/ 39 h 54"/>
                  <a:gd name="T44" fmla="*/ 26 w 28"/>
                  <a:gd name="T45" fmla="*/ 36 h 54"/>
                  <a:gd name="T46" fmla="*/ 27 w 28"/>
                  <a:gd name="T47" fmla="*/ 32 h 54"/>
                  <a:gd name="T48" fmla="*/ 27 w 28"/>
                  <a:gd name="T49" fmla="*/ 29 h 54"/>
                  <a:gd name="T50" fmla="*/ 28 w 28"/>
                  <a:gd name="T51" fmla="*/ 25 h 54"/>
                  <a:gd name="T52" fmla="*/ 28 w 28"/>
                  <a:gd name="T53" fmla="*/ 22 h 54"/>
                  <a:gd name="T54" fmla="*/ 28 w 28"/>
                  <a:gd name="T55" fmla="*/ 18 h 54"/>
                  <a:gd name="T56" fmla="*/ 27 w 28"/>
                  <a:gd name="T57" fmla="*/ 15 h 54"/>
                  <a:gd name="T58" fmla="*/ 27 w 28"/>
                  <a:gd name="T59" fmla="*/ 11 h 54"/>
                  <a:gd name="T60" fmla="*/ 26 w 28"/>
                  <a:gd name="T61" fmla="*/ 7 h 54"/>
                  <a:gd name="T62" fmla="*/ 25 w 28"/>
                  <a:gd name="T63" fmla="*/ 3 h 54"/>
                  <a:gd name="T64" fmla="*/ 24 w 28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"/>
                  <a:gd name="T100" fmla="*/ 0 h 54"/>
                  <a:gd name="T101" fmla="*/ 28 w 28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" h="54">
                    <a:moveTo>
                      <a:pt x="2" y="7"/>
                    </a:moveTo>
                    <a:lnTo>
                      <a:pt x="2" y="8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4" y="15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4" y="22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4" y="26"/>
                    </a:lnTo>
                    <a:lnTo>
                      <a:pt x="4" y="27"/>
                    </a:lnTo>
                    <a:lnTo>
                      <a:pt x="4" y="28"/>
                    </a:lnTo>
                    <a:lnTo>
                      <a:pt x="3" y="30"/>
                    </a:lnTo>
                    <a:lnTo>
                      <a:pt x="3" y="31"/>
                    </a:lnTo>
                    <a:lnTo>
                      <a:pt x="3" y="33"/>
                    </a:lnTo>
                    <a:lnTo>
                      <a:pt x="3" y="34"/>
                    </a:lnTo>
                    <a:lnTo>
                      <a:pt x="2" y="35"/>
                    </a:lnTo>
                    <a:lnTo>
                      <a:pt x="2" y="37"/>
                    </a:lnTo>
                    <a:lnTo>
                      <a:pt x="2" y="38"/>
                    </a:lnTo>
                    <a:lnTo>
                      <a:pt x="2" y="39"/>
                    </a:lnTo>
                    <a:lnTo>
                      <a:pt x="2" y="41"/>
                    </a:lnTo>
                    <a:lnTo>
                      <a:pt x="1" y="42"/>
                    </a:lnTo>
                    <a:lnTo>
                      <a:pt x="1" y="43"/>
                    </a:lnTo>
                    <a:lnTo>
                      <a:pt x="1" y="45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23" y="54"/>
                    </a:lnTo>
                    <a:lnTo>
                      <a:pt x="23" y="53"/>
                    </a:lnTo>
                    <a:lnTo>
                      <a:pt x="24" y="52"/>
                    </a:lnTo>
                    <a:lnTo>
                      <a:pt x="24" y="50"/>
                    </a:lnTo>
                    <a:lnTo>
                      <a:pt x="24" y="49"/>
                    </a:lnTo>
                    <a:lnTo>
                      <a:pt x="24" y="47"/>
                    </a:lnTo>
                    <a:lnTo>
                      <a:pt x="25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6" y="41"/>
                    </a:lnTo>
                    <a:lnTo>
                      <a:pt x="26" y="39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7" y="34"/>
                    </a:lnTo>
                    <a:lnTo>
                      <a:pt x="27" y="32"/>
                    </a:lnTo>
                    <a:lnTo>
                      <a:pt x="27" y="31"/>
                    </a:lnTo>
                    <a:lnTo>
                      <a:pt x="27" y="29"/>
                    </a:lnTo>
                    <a:lnTo>
                      <a:pt x="27" y="27"/>
                    </a:lnTo>
                    <a:lnTo>
                      <a:pt x="28" y="25"/>
                    </a:lnTo>
                    <a:lnTo>
                      <a:pt x="28" y="24"/>
                    </a:lnTo>
                    <a:lnTo>
                      <a:pt x="28" y="22"/>
                    </a:lnTo>
                    <a:lnTo>
                      <a:pt x="28" y="20"/>
                    </a:lnTo>
                    <a:lnTo>
                      <a:pt x="28" y="18"/>
                    </a:lnTo>
                    <a:lnTo>
                      <a:pt x="27" y="16"/>
                    </a:lnTo>
                    <a:lnTo>
                      <a:pt x="27" y="15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5" y="3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60" name="Freeform 71"/>
              <p:cNvSpPr>
                <a:spLocks/>
              </p:cNvSpPr>
              <p:nvPr/>
            </p:nvSpPr>
            <p:spPr bwMode="auto">
              <a:xfrm>
                <a:off x="5121" y="2554"/>
                <a:ext cx="24" cy="7"/>
              </a:xfrm>
              <a:custGeom>
                <a:avLst/>
                <a:gdLst>
                  <a:gd name="T0" fmla="*/ 0 w 24"/>
                  <a:gd name="T1" fmla="*/ 4 h 7"/>
                  <a:gd name="T2" fmla="*/ 23 w 24"/>
                  <a:gd name="T3" fmla="*/ 0 h 7"/>
                  <a:gd name="T4" fmla="*/ 24 w 24"/>
                  <a:gd name="T5" fmla="*/ 1 h 7"/>
                  <a:gd name="T6" fmla="*/ 24 w 24"/>
                  <a:gd name="T7" fmla="*/ 2 h 7"/>
                  <a:gd name="T8" fmla="*/ 1 w 24"/>
                  <a:gd name="T9" fmla="*/ 7 h 7"/>
                  <a:gd name="T10" fmla="*/ 0 w 24"/>
                  <a:gd name="T11" fmla="*/ 5 h 7"/>
                  <a:gd name="T12" fmla="*/ 0 w 24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7"/>
                  <a:gd name="T23" fmla="*/ 24 w 2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7">
                    <a:moveTo>
                      <a:pt x="0" y="4"/>
                    </a:moveTo>
                    <a:lnTo>
                      <a:pt x="23" y="0"/>
                    </a:lnTo>
                    <a:lnTo>
                      <a:pt x="24" y="1"/>
                    </a:lnTo>
                    <a:lnTo>
                      <a:pt x="24" y="2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61" name="Freeform 72"/>
              <p:cNvSpPr>
                <a:spLocks/>
              </p:cNvSpPr>
              <p:nvPr/>
            </p:nvSpPr>
            <p:spPr bwMode="auto">
              <a:xfrm>
                <a:off x="5165" y="2302"/>
                <a:ext cx="34" cy="68"/>
              </a:xfrm>
              <a:custGeom>
                <a:avLst/>
                <a:gdLst>
                  <a:gd name="T0" fmla="*/ 20 w 34"/>
                  <a:gd name="T1" fmla="*/ 1 h 68"/>
                  <a:gd name="T2" fmla="*/ 13 w 34"/>
                  <a:gd name="T3" fmla="*/ 4 h 68"/>
                  <a:gd name="T4" fmla="*/ 8 w 34"/>
                  <a:gd name="T5" fmla="*/ 8 h 68"/>
                  <a:gd name="T6" fmla="*/ 4 w 34"/>
                  <a:gd name="T7" fmla="*/ 13 h 68"/>
                  <a:gd name="T8" fmla="*/ 1 w 34"/>
                  <a:gd name="T9" fmla="*/ 19 h 68"/>
                  <a:gd name="T10" fmla="*/ 1 w 34"/>
                  <a:gd name="T11" fmla="*/ 25 h 68"/>
                  <a:gd name="T12" fmla="*/ 1 w 34"/>
                  <a:gd name="T13" fmla="*/ 30 h 68"/>
                  <a:gd name="T14" fmla="*/ 1 w 34"/>
                  <a:gd name="T15" fmla="*/ 36 h 68"/>
                  <a:gd name="T16" fmla="*/ 3 w 34"/>
                  <a:gd name="T17" fmla="*/ 41 h 68"/>
                  <a:gd name="T18" fmla="*/ 4 w 34"/>
                  <a:gd name="T19" fmla="*/ 45 h 68"/>
                  <a:gd name="T20" fmla="*/ 5 w 34"/>
                  <a:gd name="T21" fmla="*/ 50 h 68"/>
                  <a:gd name="T22" fmla="*/ 7 w 34"/>
                  <a:gd name="T23" fmla="*/ 54 h 68"/>
                  <a:gd name="T24" fmla="*/ 8 w 34"/>
                  <a:gd name="T25" fmla="*/ 58 h 68"/>
                  <a:gd name="T26" fmla="*/ 9 w 34"/>
                  <a:gd name="T27" fmla="*/ 62 h 68"/>
                  <a:gd name="T28" fmla="*/ 10 w 34"/>
                  <a:gd name="T29" fmla="*/ 64 h 68"/>
                  <a:gd name="T30" fmla="*/ 10 w 34"/>
                  <a:gd name="T31" fmla="*/ 66 h 68"/>
                  <a:gd name="T32" fmla="*/ 34 w 34"/>
                  <a:gd name="T33" fmla="*/ 67 h 68"/>
                  <a:gd name="T34" fmla="*/ 33 w 34"/>
                  <a:gd name="T35" fmla="*/ 62 h 68"/>
                  <a:gd name="T36" fmla="*/ 32 w 34"/>
                  <a:gd name="T37" fmla="*/ 58 h 68"/>
                  <a:gd name="T38" fmla="*/ 31 w 34"/>
                  <a:gd name="T39" fmla="*/ 53 h 68"/>
                  <a:gd name="T40" fmla="*/ 30 w 34"/>
                  <a:gd name="T41" fmla="*/ 49 h 68"/>
                  <a:gd name="T42" fmla="*/ 29 w 34"/>
                  <a:gd name="T43" fmla="*/ 45 h 68"/>
                  <a:gd name="T44" fmla="*/ 27 w 34"/>
                  <a:gd name="T45" fmla="*/ 41 h 68"/>
                  <a:gd name="T46" fmla="*/ 26 w 34"/>
                  <a:gd name="T47" fmla="*/ 36 h 68"/>
                  <a:gd name="T48" fmla="*/ 25 w 34"/>
                  <a:gd name="T49" fmla="*/ 33 h 68"/>
                  <a:gd name="T50" fmla="*/ 24 w 34"/>
                  <a:gd name="T51" fmla="*/ 30 h 68"/>
                  <a:gd name="T52" fmla="*/ 24 w 34"/>
                  <a:gd name="T53" fmla="*/ 27 h 68"/>
                  <a:gd name="T54" fmla="*/ 24 w 34"/>
                  <a:gd name="T55" fmla="*/ 25 h 68"/>
                  <a:gd name="T56" fmla="*/ 25 w 34"/>
                  <a:gd name="T57" fmla="*/ 25 h 68"/>
                  <a:gd name="T58" fmla="*/ 25 w 34"/>
                  <a:gd name="T59" fmla="*/ 24 h 68"/>
                  <a:gd name="T60" fmla="*/ 27 w 34"/>
                  <a:gd name="T61" fmla="*/ 24 h 68"/>
                  <a:gd name="T62" fmla="*/ 23 w 34"/>
                  <a:gd name="T63" fmla="*/ 0 h 6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"/>
                  <a:gd name="T97" fmla="*/ 0 h 68"/>
                  <a:gd name="T98" fmla="*/ 34 w 34"/>
                  <a:gd name="T99" fmla="*/ 68 h 6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" h="68">
                    <a:moveTo>
                      <a:pt x="23" y="0"/>
                    </a:moveTo>
                    <a:lnTo>
                      <a:pt x="20" y="1"/>
                    </a:lnTo>
                    <a:lnTo>
                      <a:pt x="16" y="2"/>
                    </a:lnTo>
                    <a:lnTo>
                      <a:pt x="13" y="4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6"/>
                    </a:lnTo>
                    <a:lnTo>
                      <a:pt x="1" y="19"/>
                    </a:lnTo>
                    <a:lnTo>
                      <a:pt x="1" y="22"/>
                    </a:lnTo>
                    <a:lnTo>
                      <a:pt x="1" y="25"/>
                    </a:lnTo>
                    <a:lnTo>
                      <a:pt x="0" y="28"/>
                    </a:lnTo>
                    <a:lnTo>
                      <a:pt x="1" y="30"/>
                    </a:lnTo>
                    <a:lnTo>
                      <a:pt x="1" y="33"/>
                    </a:lnTo>
                    <a:lnTo>
                      <a:pt x="1" y="36"/>
                    </a:lnTo>
                    <a:lnTo>
                      <a:pt x="2" y="38"/>
                    </a:lnTo>
                    <a:lnTo>
                      <a:pt x="3" y="41"/>
                    </a:lnTo>
                    <a:lnTo>
                      <a:pt x="3" y="43"/>
                    </a:lnTo>
                    <a:lnTo>
                      <a:pt x="4" y="45"/>
                    </a:lnTo>
                    <a:lnTo>
                      <a:pt x="5" y="48"/>
                    </a:lnTo>
                    <a:lnTo>
                      <a:pt x="5" y="50"/>
                    </a:lnTo>
                    <a:lnTo>
                      <a:pt x="6" y="52"/>
                    </a:lnTo>
                    <a:lnTo>
                      <a:pt x="7" y="54"/>
                    </a:lnTo>
                    <a:lnTo>
                      <a:pt x="7" y="56"/>
                    </a:lnTo>
                    <a:lnTo>
                      <a:pt x="8" y="58"/>
                    </a:lnTo>
                    <a:lnTo>
                      <a:pt x="8" y="60"/>
                    </a:lnTo>
                    <a:lnTo>
                      <a:pt x="9" y="62"/>
                    </a:lnTo>
                    <a:lnTo>
                      <a:pt x="9" y="63"/>
                    </a:lnTo>
                    <a:lnTo>
                      <a:pt x="10" y="64"/>
                    </a:lnTo>
                    <a:lnTo>
                      <a:pt x="10" y="66"/>
                    </a:lnTo>
                    <a:lnTo>
                      <a:pt x="10" y="68"/>
                    </a:lnTo>
                    <a:lnTo>
                      <a:pt x="34" y="67"/>
                    </a:lnTo>
                    <a:lnTo>
                      <a:pt x="34" y="65"/>
                    </a:lnTo>
                    <a:lnTo>
                      <a:pt x="33" y="62"/>
                    </a:lnTo>
                    <a:lnTo>
                      <a:pt x="33" y="60"/>
                    </a:lnTo>
                    <a:lnTo>
                      <a:pt x="32" y="58"/>
                    </a:lnTo>
                    <a:lnTo>
                      <a:pt x="32" y="55"/>
                    </a:lnTo>
                    <a:lnTo>
                      <a:pt x="31" y="53"/>
                    </a:lnTo>
                    <a:lnTo>
                      <a:pt x="31" y="51"/>
                    </a:lnTo>
                    <a:lnTo>
                      <a:pt x="30" y="49"/>
                    </a:lnTo>
                    <a:lnTo>
                      <a:pt x="29" y="47"/>
                    </a:lnTo>
                    <a:lnTo>
                      <a:pt x="29" y="45"/>
                    </a:lnTo>
                    <a:lnTo>
                      <a:pt x="28" y="43"/>
                    </a:lnTo>
                    <a:lnTo>
                      <a:pt x="27" y="41"/>
                    </a:lnTo>
                    <a:lnTo>
                      <a:pt x="27" y="38"/>
                    </a:lnTo>
                    <a:lnTo>
                      <a:pt x="26" y="36"/>
                    </a:lnTo>
                    <a:lnTo>
                      <a:pt x="26" y="35"/>
                    </a:lnTo>
                    <a:lnTo>
                      <a:pt x="25" y="33"/>
                    </a:lnTo>
                    <a:lnTo>
                      <a:pt x="25" y="31"/>
                    </a:lnTo>
                    <a:lnTo>
                      <a:pt x="24" y="30"/>
                    </a:lnTo>
                    <a:lnTo>
                      <a:pt x="24" y="28"/>
                    </a:lnTo>
                    <a:lnTo>
                      <a:pt x="24" y="27"/>
                    </a:lnTo>
                    <a:lnTo>
                      <a:pt x="24" y="26"/>
                    </a:lnTo>
                    <a:lnTo>
                      <a:pt x="24" y="25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6" y="24"/>
                    </a:lnTo>
                    <a:lnTo>
                      <a:pt x="27" y="24"/>
                    </a:lnTo>
                    <a:lnTo>
                      <a:pt x="28" y="2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62" name="Freeform 73"/>
              <p:cNvSpPr>
                <a:spLocks/>
              </p:cNvSpPr>
              <p:nvPr/>
            </p:nvSpPr>
            <p:spPr bwMode="auto">
              <a:xfrm>
                <a:off x="5170" y="2369"/>
                <a:ext cx="29" cy="24"/>
              </a:xfrm>
              <a:custGeom>
                <a:avLst/>
                <a:gdLst>
                  <a:gd name="T0" fmla="*/ 5 w 29"/>
                  <a:gd name="T1" fmla="*/ 1 h 24"/>
                  <a:gd name="T2" fmla="*/ 5 w 29"/>
                  <a:gd name="T3" fmla="*/ 2 h 24"/>
                  <a:gd name="T4" fmla="*/ 5 w 29"/>
                  <a:gd name="T5" fmla="*/ 4 h 24"/>
                  <a:gd name="T6" fmla="*/ 5 w 29"/>
                  <a:gd name="T7" fmla="*/ 4 h 24"/>
                  <a:gd name="T8" fmla="*/ 5 w 29"/>
                  <a:gd name="T9" fmla="*/ 5 h 24"/>
                  <a:gd name="T10" fmla="*/ 5 w 29"/>
                  <a:gd name="T11" fmla="*/ 6 h 24"/>
                  <a:gd name="T12" fmla="*/ 5 w 29"/>
                  <a:gd name="T13" fmla="*/ 6 h 24"/>
                  <a:gd name="T14" fmla="*/ 5 w 29"/>
                  <a:gd name="T15" fmla="*/ 6 h 24"/>
                  <a:gd name="T16" fmla="*/ 5 w 29"/>
                  <a:gd name="T17" fmla="*/ 5 h 24"/>
                  <a:gd name="T18" fmla="*/ 6 w 29"/>
                  <a:gd name="T19" fmla="*/ 4 h 24"/>
                  <a:gd name="T20" fmla="*/ 8 w 29"/>
                  <a:gd name="T21" fmla="*/ 2 h 24"/>
                  <a:gd name="T22" fmla="*/ 10 w 29"/>
                  <a:gd name="T23" fmla="*/ 1 h 24"/>
                  <a:gd name="T24" fmla="*/ 12 w 29"/>
                  <a:gd name="T25" fmla="*/ 1 h 24"/>
                  <a:gd name="T26" fmla="*/ 13 w 29"/>
                  <a:gd name="T27" fmla="*/ 1 h 24"/>
                  <a:gd name="T28" fmla="*/ 6 w 29"/>
                  <a:gd name="T29" fmla="*/ 8 h 24"/>
                  <a:gd name="T30" fmla="*/ 23 w 29"/>
                  <a:gd name="T31" fmla="*/ 12 h 24"/>
                  <a:gd name="T32" fmla="*/ 10 w 29"/>
                  <a:gd name="T33" fmla="*/ 24 h 24"/>
                  <a:gd name="T34" fmla="*/ 13 w 29"/>
                  <a:gd name="T35" fmla="*/ 24 h 24"/>
                  <a:gd name="T36" fmla="*/ 17 w 29"/>
                  <a:gd name="T37" fmla="*/ 24 h 24"/>
                  <a:gd name="T38" fmla="*/ 21 w 29"/>
                  <a:gd name="T39" fmla="*/ 22 h 24"/>
                  <a:gd name="T40" fmla="*/ 24 w 29"/>
                  <a:gd name="T41" fmla="*/ 20 h 24"/>
                  <a:gd name="T42" fmla="*/ 26 w 29"/>
                  <a:gd name="T43" fmla="*/ 17 h 24"/>
                  <a:gd name="T44" fmla="*/ 27 w 29"/>
                  <a:gd name="T45" fmla="*/ 14 h 24"/>
                  <a:gd name="T46" fmla="*/ 28 w 29"/>
                  <a:gd name="T47" fmla="*/ 12 h 24"/>
                  <a:gd name="T48" fmla="*/ 29 w 29"/>
                  <a:gd name="T49" fmla="*/ 10 h 24"/>
                  <a:gd name="T50" fmla="*/ 29 w 29"/>
                  <a:gd name="T51" fmla="*/ 8 h 24"/>
                  <a:gd name="T52" fmla="*/ 29 w 29"/>
                  <a:gd name="T53" fmla="*/ 6 h 24"/>
                  <a:gd name="T54" fmla="*/ 29 w 29"/>
                  <a:gd name="T55" fmla="*/ 4 h 24"/>
                  <a:gd name="T56" fmla="*/ 29 w 29"/>
                  <a:gd name="T57" fmla="*/ 3 h 24"/>
                  <a:gd name="T58" fmla="*/ 29 w 29"/>
                  <a:gd name="T59" fmla="*/ 2 h 24"/>
                  <a:gd name="T60" fmla="*/ 29 w 29"/>
                  <a:gd name="T61" fmla="*/ 1 h 24"/>
                  <a:gd name="T62" fmla="*/ 29 w 29"/>
                  <a:gd name="T63" fmla="*/ 0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"/>
                  <a:gd name="T97" fmla="*/ 0 h 24"/>
                  <a:gd name="T98" fmla="*/ 29 w 29"/>
                  <a:gd name="T99" fmla="*/ 24 h 2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" h="24">
                    <a:moveTo>
                      <a:pt x="5" y="0"/>
                    </a:moveTo>
                    <a:lnTo>
                      <a:pt x="5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6" y="8"/>
                    </a:lnTo>
                    <a:lnTo>
                      <a:pt x="0" y="17"/>
                    </a:lnTo>
                    <a:lnTo>
                      <a:pt x="23" y="12"/>
                    </a:lnTo>
                    <a:lnTo>
                      <a:pt x="16" y="17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7" y="24"/>
                    </a:lnTo>
                    <a:lnTo>
                      <a:pt x="19" y="23"/>
                    </a:lnTo>
                    <a:lnTo>
                      <a:pt x="21" y="22"/>
                    </a:lnTo>
                    <a:lnTo>
                      <a:pt x="22" y="21"/>
                    </a:lnTo>
                    <a:lnTo>
                      <a:pt x="24" y="20"/>
                    </a:lnTo>
                    <a:lnTo>
                      <a:pt x="25" y="18"/>
                    </a:lnTo>
                    <a:lnTo>
                      <a:pt x="26" y="17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8" y="13"/>
                    </a:lnTo>
                    <a:lnTo>
                      <a:pt x="28" y="12"/>
                    </a:lnTo>
                    <a:lnTo>
                      <a:pt x="29" y="11"/>
                    </a:lnTo>
                    <a:lnTo>
                      <a:pt x="29" y="10"/>
                    </a:lnTo>
                    <a:lnTo>
                      <a:pt x="29" y="9"/>
                    </a:lnTo>
                    <a:lnTo>
                      <a:pt x="29" y="8"/>
                    </a:lnTo>
                    <a:lnTo>
                      <a:pt x="29" y="7"/>
                    </a:lnTo>
                    <a:lnTo>
                      <a:pt x="29" y="6"/>
                    </a:lnTo>
                    <a:lnTo>
                      <a:pt x="29" y="5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29" y="2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63" name="Freeform 74"/>
              <p:cNvSpPr>
                <a:spLocks/>
              </p:cNvSpPr>
              <p:nvPr/>
            </p:nvSpPr>
            <p:spPr bwMode="auto">
              <a:xfrm>
                <a:off x="5175" y="2369"/>
                <a:ext cx="24" cy="1"/>
              </a:xfrm>
              <a:custGeom>
                <a:avLst/>
                <a:gdLst>
                  <a:gd name="T0" fmla="*/ 0 w 24"/>
                  <a:gd name="T1" fmla="*/ 1 h 1"/>
                  <a:gd name="T2" fmla="*/ 24 w 24"/>
                  <a:gd name="T3" fmla="*/ 0 h 1"/>
                  <a:gd name="T4" fmla="*/ 24 w 24"/>
                  <a:gd name="T5" fmla="*/ 0 h 1"/>
                  <a:gd name="T6" fmla="*/ 24 w 24"/>
                  <a:gd name="T7" fmla="*/ 0 h 1"/>
                  <a:gd name="T8" fmla="*/ 0 w 24"/>
                  <a:gd name="T9" fmla="*/ 0 h 1"/>
                  <a:gd name="T10" fmla="*/ 0 w 24"/>
                  <a:gd name="T11" fmla="*/ 0 h 1"/>
                  <a:gd name="T12" fmla="*/ 0 w 24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"/>
                  <a:gd name="T23" fmla="*/ 24 w 2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">
                    <a:moveTo>
                      <a:pt x="0" y="1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64" name="Freeform 75"/>
              <p:cNvSpPr>
                <a:spLocks/>
              </p:cNvSpPr>
              <p:nvPr/>
            </p:nvSpPr>
            <p:spPr bwMode="auto">
              <a:xfrm>
                <a:off x="5235" y="2172"/>
                <a:ext cx="143" cy="143"/>
              </a:xfrm>
              <a:custGeom>
                <a:avLst/>
                <a:gdLst>
                  <a:gd name="T0" fmla="*/ 0 w 143"/>
                  <a:gd name="T1" fmla="*/ 72 h 143"/>
                  <a:gd name="T2" fmla="*/ 0 w 143"/>
                  <a:gd name="T3" fmla="*/ 79 h 143"/>
                  <a:gd name="T4" fmla="*/ 2 w 143"/>
                  <a:gd name="T5" fmla="*/ 86 h 143"/>
                  <a:gd name="T6" fmla="*/ 4 w 143"/>
                  <a:gd name="T7" fmla="*/ 94 h 143"/>
                  <a:gd name="T8" fmla="*/ 6 w 143"/>
                  <a:gd name="T9" fmla="*/ 101 h 143"/>
                  <a:gd name="T10" fmla="*/ 9 w 143"/>
                  <a:gd name="T11" fmla="*/ 107 h 143"/>
                  <a:gd name="T12" fmla="*/ 14 w 143"/>
                  <a:gd name="T13" fmla="*/ 113 h 143"/>
                  <a:gd name="T14" fmla="*/ 18 w 143"/>
                  <a:gd name="T15" fmla="*/ 119 h 143"/>
                  <a:gd name="T16" fmla="*/ 24 w 143"/>
                  <a:gd name="T17" fmla="*/ 124 h 143"/>
                  <a:gd name="T18" fmla="*/ 29 w 143"/>
                  <a:gd name="T19" fmla="*/ 129 h 143"/>
                  <a:gd name="T20" fmla="*/ 36 w 143"/>
                  <a:gd name="T21" fmla="*/ 133 h 143"/>
                  <a:gd name="T22" fmla="*/ 42 w 143"/>
                  <a:gd name="T23" fmla="*/ 137 h 143"/>
                  <a:gd name="T24" fmla="*/ 49 w 143"/>
                  <a:gd name="T25" fmla="*/ 139 h 143"/>
                  <a:gd name="T26" fmla="*/ 57 w 143"/>
                  <a:gd name="T27" fmla="*/ 141 h 143"/>
                  <a:gd name="T28" fmla="*/ 64 w 143"/>
                  <a:gd name="T29" fmla="*/ 142 h 143"/>
                  <a:gd name="T30" fmla="*/ 71 w 143"/>
                  <a:gd name="T31" fmla="*/ 143 h 143"/>
                  <a:gd name="T32" fmla="*/ 79 w 143"/>
                  <a:gd name="T33" fmla="*/ 142 h 143"/>
                  <a:gd name="T34" fmla="*/ 86 w 143"/>
                  <a:gd name="T35" fmla="*/ 141 h 143"/>
                  <a:gd name="T36" fmla="*/ 93 w 143"/>
                  <a:gd name="T37" fmla="*/ 139 h 143"/>
                  <a:gd name="T38" fmla="*/ 100 w 143"/>
                  <a:gd name="T39" fmla="*/ 137 h 143"/>
                  <a:gd name="T40" fmla="*/ 107 w 143"/>
                  <a:gd name="T41" fmla="*/ 133 h 143"/>
                  <a:gd name="T42" fmla="*/ 113 w 143"/>
                  <a:gd name="T43" fmla="*/ 129 h 143"/>
                  <a:gd name="T44" fmla="*/ 119 w 143"/>
                  <a:gd name="T45" fmla="*/ 124 h 143"/>
                  <a:gd name="T46" fmla="*/ 124 w 143"/>
                  <a:gd name="T47" fmla="*/ 119 h 143"/>
                  <a:gd name="T48" fmla="*/ 129 w 143"/>
                  <a:gd name="T49" fmla="*/ 113 h 143"/>
                  <a:gd name="T50" fmla="*/ 133 w 143"/>
                  <a:gd name="T51" fmla="*/ 107 h 143"/>
                  <a:gd name="T52" fmla="*/ 136 w 143"/>
                  <a:gd name="T53" fmla="*/ 101 h 143"/>
                  <a:gd name="T54" fmla="*/ 139 w 143"/>
                  <a:gd name="T55" fmla="*/ 94 h 143"/>
                  <a:gd name="T56" fmla="*/ 141 w 143"/>
                  <a:gd name="T57" fmla="*/ 86 h 143"/>
                  <a:gd name="T58" fmla="*/ 142 w 143"/>
                  <a:gd name="T59" fmla="*/ 79 h 143"/>
                  <a:gd name="T60" fmla="*/ 143 w 143"/>
                  <a:gd name="T61" fmla="*/ 72 h 143"/>
                  <a:gd name="T62" fmla="*/ 142 w 143"/>
                  <a:gd name="T63" fmla="*/ 64 h 143"/>
                  <a:gd name="T64" fmla="*/ 141 w 143"/>
                  <a:gd name="T65" fmla="*/ 57 h 143"/>
                  <a:gd name="T66" fmla="*/ 139 w 143"/>
                  <a:gd name="T67" fmla="*/ 49 h 143"/>
                  <a:gd name="T68" fmla="*/ 137 w 143"/>
                  <a:gd name="T69" fmla="*/ 42 h 143"/>
                  <a:gd name="T70" fmla="*/ 133 w 143"/>
                  <a:gd name="T71" fmla="*/ 36 h 143"/>
                  <a:gd name="T72" fmla="*/ 129 w 143"/>
                  <a:gd name="T73" fmla="*/ 30 h 143"/>
                  <a:gd name="T74" fmla="*/ 124 w 143"/>
                  <a:gd name="T75" fmla="*/ 24 h 143"/>
                  <a:gd name="T76" fmla="*/ 119 w 143"/>
                  <a:gd name="T77" fmla="*/ 19 h 143"/>
                  <a:gd name="T78" fmla="*/ 113 w 143"/>
                  <a:gd name="T79" fmla="*/ 14 h 143"/>
                  <a:gd name="T80" fmla="*/ 107 w 143"/>
                  <a:gd name="T81" fmla="*/ 10 h 143"/>
                  <a:gd name="T82" fmla="*/ 100 w 143"/>
                  <a:gd name="T83" fmla="*/ 7 h 143"/>
                  <a:gd name="T84" fmla="*/ 93 w 143"/>
                  <a:gd name="T85" fmla="*/ 4 h 143"/>
                  <a:gd name="T86" fmla="*/ 86 w 143"/>
                  <a:gd name="T87" fmla="*/ 2 h 143"/>
                  <a:gd name="T88" fmla="*/ 79 w 143"/>
                  <a:gd name="T89" fmla="*/ 1 h 143"/>
                  <a:gd name="T90" fmla="*/ 72 w 143"/>
                  <a:gd name="T91" fmla="*/ 0 h 143"/>
                  <a:gd name="T92" fmla="*/ 64 w 143"/>
                  <a:gd name="T93" fmla="*/ 1 h 143"/>
                  <a:gd name="T94" fmla="*/ 57 w 143"/>
                  <a:gd name="T95" fmla="*/ 2 h 143"/>
                  <a:gd name="T96" fmla="*/ 49 w 143"/>
                  <a:gd name="T97" fmla="*/ 4 h 143"/>
                  <a:gd name="T98" fmla="*/ 42 w 143"/>
                  <a:gd name="T99" fmla="*/ 7 h 143"/>
                  <a:gd name="T100" fmla="*/ 36 w 143"/>
                  <a:gd name="T101" fmla="*/ 10 h 143"/>
                  <a:gd name="T102" fmla="*/ 29 w 143"/>
                  <a:gd name="T103" fmla="*/ 14 h 143"/>
                  <a:gd name="T104" fmla="*/ 24 w 143"/>
                  <a:gd name="T105" fmla="*/ 19 h 143"/>
                  <a:gd name="T106" fmla="*/ 18 w 143"/>
                  <a:gd name="T107" fmla="*/ 24 h 143"/>
                  <a:gd name="T108" fmla="*/ 14 w 143"/>
                  <a:gd name="T109" fmla="*/ 30 h 143"/>
                  <a:gd name="T110" fmla="*/ 9 w 143"/>
                  <a:gd name="T111" fmla="*/ 36 h 143"/>
                  <a:gd name="T112" fmla="*/ 6 w 143"/>
                  <a:gd name="T113" fmla="*/ 42 h 143"/>
                  <a:gd name="T114" fmla="*/ 4 w 143"/>
                  <a:gd name="T115" fmla="*/ 49 h 143"/>
                  <a:gd name="T116" fmla="*/ 2 w 143"/>
                  <a:gd name="T117" fmla="*/ 57 h 143"/>
                  <a:gd name="T118" fmla="*/ 0 w 143"/>
                  <a:gd name="T119" fmla="*/ 64 h 143"/>
                  <a:gd name="T120" fmla="*/ 0 w 143"/>
                  <a:gd name="T121" fmla="*/ 72 h 14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3"/>
                  <a:gd name="T184" fmla="*/ 0 h 143"/>
                  <a:gd name="T185" fmla="*/ 143 w 143"/>
                  <a:gd name="T186" fmla="*/ 143 h 14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3" h="143">
                    <a:moveTo>
                      <a:pt x="0" y="72"/>
                    </a:moveTo>
                    <a:lnTo>
                      <a:pt x="0" y="79"/>
                    </a:lnTo>
                    <a:lnTo>
                      <a:pt x="2" y="86"/>
                    </a:lnTo>
                    <a:lnTo>
                      <a:pt x="4" y="94"/>
                    </a:lnTo>
                    <a:lnTo>
                      <a:pt x="6" y="101"/>
                    </a:lnTo>
                    <a:lnTo>
                      <a:pt x="9" y="107"/>
                    </a:lnTo>
                    <a:lnTo>
                      <a:pt x="14" y="113"/>
                    </a:lnTo>
                    <a:lnTo>
                      <a:pt x="18" y="119"/>
                    </a:lnTo>
                    <a:lnTo>
                      <a:pt x="24" y="124"/>
                    </a:lnTo>
                    <a:lnTo>
                      <a:pt x="29" y="129"/>
                    </a:lnTo>
                    <a:lnTo>
                      <a:pt x="36" y="133"/>
                    </a:lnTo>
                    <a:lnTo>
                      <a:pt x="42" y="137"/>
                    </a:lnTo>
                    <a:lnTo>
                      <a:pt x="49" y="139"/>
                    </a:lnTo>
                    <a:lnTo>
                      <a:pt x="57" y="141"/>
                    </a:lnTo>
                    <a:lnTo>
                      <a:pt x="64" y="142"/>
                    </a:lnTo>
                    <a:lnTo>
                      <a:pt x="71" y="143"/>
                    </a:lnTo>
                    <a:lnTo>
                      <a:pt x="79" y="142"/>
                    </a:lnTo>
                    <a:lnTo>
                      <a:pt x="86" y="141"/>
                    </a:lnTo>
                    <a:lnTo>
                      <a:pt x="93" y="139"/>
                    </a:lnTo>
                    <a:lnTo>
                      <a:pt x="100" y="137"/>
                    </a:lnTo>
                    <a:lnTo>
                      <a:pt x="107" y="133"/>
                    </a:lnTo>
                    <a:lnTo>
                      <a:pt x="113" y="129"/>
                    </a:lnTo>
                    <a:lnTo>
                      <a:pt x="119" y="124"/>
                    </a:lnTo>
                    <a:lnTo>
                      <a:pt x="124" y="119"/>
                    </a:lnTo>
                    <a:lnTo>
                      <a:pt x="129" y="113"/>
                    </a:lnTo>
                    <a:lnTo>
                      <a:pt x="133" y="107"/>
                    </a:lnTo>
                    <a:lnTo>
                      <a:pt x="136" y="101"/>
                    </a:lnTo>
                    <a:lnTo>
                      <a:pt x="139" y="94"/>
                    </a:lnTo>
                    <a:lnTo>
                      <a:pt x="141" y="86"/>
                    </a:lnTo>
                    <a:lnTo>
                      <a:pt x="142" y="79"/>
                    </a:lnTo>
                    <a:lnTo>
                      <a:pt x="143" y="72"/>
                    </a:lnTo>
                    <a:lnTo>
                      <a:pt x="142" y="64"/>
                    </a:lnTo>
                    <a:lnTo>
                      <a:pt x="141" y="57"/>
                    </a:lnTo>
                    <a:lnTo>
                      <a:pt x="139" y="49"/>
                    </a:lnTo>
                    <a:lnTo>
                      <a:pt x="137" y="42"/>
                    </a:lnTo>
                    <a:lnTo>
                      <a:pt x="133" y="36"/>
                    </a:lnTo>
                    <a:lnTo>
                      <a:pt x="129" y="30"/>
                    </a:lnTo>
                    <a:lnTo>
                      <a:pt x="124" y="24"/>
                    </a:lnTo>
                    <a:lnTo>
                      <a:pt x="119" y="19"/>
                    </a:lnTo>
                    <a:lnTo>
                      <a:pt x="113" y="14"/>
                    </a:lnTo>
                    <a:lnTo>
                      <a:pt x="107" y="10"/>
                    </a:lnTo>
                    <a:lnTo>
                      <a:pt x="100" y="7"/>
                    </a:lnTo>
                    <a:lnTo>
                      <a:pt x="93" y="4"/>
                    </a:lnTo>
                    <a:lnTo>
                      <a:pt x="86" y="2"/>
                    </a:lnTo>
                    <a:lnTo>
                      <a:pt x="79" y="1"/>
                    </a:lnTo>
                    <a:lnTo>
                      <a:pt x="72" y="0"/>
                    </a:lnTo>
                    <a:lnTo>
                      <a:pt x="64" y="1"/>
                    </a:lnTo>
                    <a:lnTo>
                      <a:pt x="57" y="2"/>
                    </a:lnTo>
                    <a:lnTo>
                      <a:pt x="49" y="4"/>
                    </a:lnTo>
                    <a:lnTo>
                      <a:pt x="42" y="7"/>
                    </a:lnTo>
                    <a:lnTo>
                      <a:pt x="36" y="10"/>
                    </a:lnTo>
                    <a:lnTo>
                      <a:pt x="29" y="14"/>
                    </a:lnTo>
                    <a:lnTo>
                      <a:pt x="24" y="19"/>
                    </a:lnTo>
                    <a:lnTo>
                      <a:pt x="18" y="24"/>
                    </a:lnTo>
                    <a:lnTo>
                      <a:pt x="14" y="30"/>
                    </a:lnTo>
                    <a:lnTo>
                      <a:pt x="9" y="36"/>
                    </a:lnTo>
                    <a:lnTo>
                      <a:pt x="6" y="42"/>
                    </a:lnTo>
                    <a:lnTo>
                      <a:pt x="4" y="49"/>
                    </a:lnTo>
                    <a:lnTo>
                      <a:pt x="2" y="57"/>
                    </a:lnTo>
                    <a:lnTo>
                      <a:pt x="0" y="64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65" name="Freeform 76"/>
              <p:cNvSpPr>
                <a:spLocks/>
              </p:cNvSpPr>
              <p:nvPr/>
            </p:nvSpPr>
            <p:spPr bwMode="auto">
              <a:xfrm>
                <a:off x="5223" y="2160"/>
                <a:ext cx="167" cy="166"/>
              </a:xfrm>
              <a:custGeom>
                <a:avLst/>
                <a:gdLst>
                  <a:gd name="T0" fmla="*/ 1 w 167"/>
                  <a:gd name="T1" fmla="*/ 92 h 166"/>
                  <a:gd name="T2" fmla="*/ 4 w 167"/>
                  <a:gd name="T3" fmla="*/ 109 h 166"/>
                  <a:gd name="T4" fmla="*/ 11 w 167"/>
                  <a:gd name="T5" fmla="*/ 125 h 166"/>
                  <a:gd name="T6" fmla="*/ 21 w 167"/>
                  <a:gd name="T7" fmla="*/ 139 h 166"/>
                  <a:gd name="T8" fmla="*/ 34 w 167"/>
                  <a:gd name="T9" fmla="*/ 151 h 166"/>
                  <a:gd name="T10" fmla="*/ 50 w 167"/>
                  <a:gd name="T11" fmla="*/ 159 h 166"/>
                  <a:gd name="T12" fmla="*/ 66 w 167"/>
                  <a:gd name="T13" fmla="*/ 165 h 166"/>
                  <a:gd name="T14" fmla="*/ 83 w 167"/>
                  <a:gd name="T15" fmla="*/ 166 h 166"/>
                  <a:gd name="T16" fmla="*/ 101 w 167"/>
                  <a:gd name="T17" fmla="*/ 165 h 166"/>
                  <a:gd name="T18" fmla="*/ 117 w 167"/>
                  <a:gd name="T19" fmla="*/ 159 h 166"/>
                  <a:gd name="T20" fmla="*/ 132 w 167"/>
                  <a:gd name="T21" fmla="*/ 151 h 166"/>
                  <a:gd name="T22" fmla="*/ 145 w 167"/>
                  <a:gd name="T23" fmla="*/ 139 h 166"/>
                  <a:gd name="T24" fmla="*/ 156 w 167"/>
                  <a:gd name="T25" fmla="*/ 125 h 166"/>
                  <a:gd name="T26" fmla="*/ 163 w 167"/>
                  <a:gd name="T27" fmla="*/ 109 h 166"/>
                  <a:gd name="T28" fmla="*/ 166 w 167"/>
                  <a:gd name="T29" fmla="*/ 92 h 166"/>
                  <a:gd name="T30" fmla="*/ 166 w 167"/>
                  <a:gd name="T31" fmla="*/ 75 h 166"/>
                  <a:gd name="T32" fmla="*/ 163 w 167"/>
                  <a:gd name="T33" fmla="*/ 58 h 166"/>
                  <a:gd name="T34" fmla="*/ 156 w 167"/>
                  <a:gd name="T35" fmla="*/ 42 h 166"/>
                  <a:gd name="T36" fmla="*/ 145 w 167"/>
                  <a:gd name="T37" fmla="*/ 28 h 166"/>
                  <a:gd name="T38" fmla="*/ 132 w 167"/>
                  <a:gd name="T39" fmla="*/ 16 h 166"/>
                  <a:gd name="T40" fmla="*/ 117 w 167"/>
                  <a:gd name="T41" fmla="*/ 8 h 166"/>
                  <a:gd name="T42" fmla="*/ 101 w 167"/>
                  <a:gd name="T43" fmla="*/ 2 h 166"/>
                  <a:gd name="T44" fmla="*/ 84 w 167"/>
                  <a:gd name="T45" fmla="*/ 0 h 166"/>
                  <a:gd name="T46" fmla="*/ 66 w 167"/>
                  <a:gd name="T47" fmla="*/ 2 h 166"/>
                  <a:gd name="T48" fmla="*/ 50 w 167"/>
                  <a:gd name="T49" fmla="*/ 8 h 166"/>
                  <a:gd name="T50" fmla="*/ 34 w 167"/>
                  <a:gd name="T51" fmla="*/ 16 h 166"/>
                  <a:gd name="T52" fmla="*/ 21 w 167"/>
                  <a:gd name="T53" fmla="*/ 28 h 166"/>
                  <a:gd name="T54" fmla="*/ 11 w 167"/>
                  <a:gd name="T55" fmla="*/ 42 h 166"/>
                  <a:gd name="T56" fmla="*/ 4 w 167"/>
                  <a:gd name="T57" fmla="*/ 58 h 166"/>
                  <a:gd name="T58" fmla="*/ 1 w 167"/>
                  <a:gd name="T59" fmla="*/ 75 h 166"/>
                  <a:gd name="T60" fmla="*/ 24 w 167"/>
                  <a:gd name="T61" fmla="*/ 84 h 166"/>
                  <a:gd name="T62" fmla="*/ 25 w 167"/>
                  <a:gd name="T63" fmla="*/ 71 h 166"/>
                  <a:gd name="T64" fmla="*/ 29 w 167"/>
                  <a:gd name="T65" fmla="*/ 59 h 166"/>
                  <a:gd name="T66" fmla="*/ 35 w 167"/>
                  <a:gd name="T67" fmla="*/ 49 h 166"/>
                  <a:gd name="T68" fmla="*/ 44 w 167"/>
                  <a:gd name="T69" fmla="*/ 39 h 166"/>
                  <a:gd name="T70" fmla="*/ 54 w 167"/>
                  <a:gd name="T71" fmla="*/ 32 h 166"/>
                  <a:gd name="T72" fmla="*/ 65 w 167"/>
                  <a:gd name="T73" fmla="*/ 27 h 166"/>
                  <a:gd name="T74" fmla="*/ 77 w 167"/>
                  <a:gd name="T75" fmla="*/ 24 h 166"/>
                  <a:gd name="T76" fmla="*/ 90 w 167"/>
                  <a:gd name="T77" fmla="*/ 24 h 166"/>
                  <a:gd name="T78" fmla="*/ 102 w 167"/>
                  <a:gd name="T79" fmla="*/ 27 h 166"/>
                  <a:gd name="T80" fmla="*/ 113 w 167"/>
                  <a:gd name="T81" fmla="*/ 32 h 166"/>
                  <a:gd name="T82" fmla="*/ 123 w 167"/>
                  <a:gd name="T83" fmla="*/ 39 h 166"/>
                  <a:gd name="T84" fmla="*/ 132 w 167"/>
                  <a:gd name="T85" fmla="*/ 49 h 166"/>
                  <a:gd name="T86" fmla="*/ 138 w 167"/>
                  <a:gd name="T87" fmla="*/ 59 h 166"/>
                  <a:gd name="T88" fmla="*/ 142 w 167"/>
                  <a:gd name="T89" fmla="*/ 71 h 166"/>
                  <a:gd name="T90" fmla="*/ 143 w 167"/>
                  <a:gd name="T91" fmla="*/ 84 h 166"/>
                  <a:gd name="T92" fmla="*/ 142 w 167"/>
                  <a:gd name="T93" fmla="*/ 96 h 166"/>
                  <a:gd name="T94" fmla="*/ 138 w 167"/>
                  <a:gd name="T95" fmla="*/ 108 h 166"/>
                  <a:gd name="T96" fmla="*/ 132 w 167"/>
                  <a:gd name="T97" fmla="*/ 118 h 166"/>
                  <a:gd name="T98" fmla="*/ 123 w 167"/>
                  <a:gd name="T99" fmla="*/ 128 h 166"/>
                  <a:gd name="T100" fmla="*/ 113 w 167"/>
                  <a:gd name="T101" fmla="*/ 135 h 166"/>
                  <a:gd name="T102" fmla="*/ 102 w 167"/>
                  <a:gd name="T103" fmla="*/ 140 h 166"/>
                  <a:gd name="T104" fmla="*/ 90 w 167"/>
                  <a:gd name="T105" fmla="*/ 143 h 166"/>
                  <a:gd name="T106" fmla="*/ 77 w 167"/>
                  <a:gd name="T107" fmla="*/ 143 h 166"/>
                  <a:gd name="T108" fmla="*/ 65 w 167"/>
                  <a:gd name="T109" fmla="*/ 140 h 166"/>
                  <a:gd name="T110" fmla="*/ 54 w 167"/>
                  <a:gd name="T111" fmla="*/ 135 h 166"/>
                  <a:gd name="T112" fmla="*/ 44 w 167"/>
                  <a:gd name="T113" fmla="*/ 128 h 166"/>
                  <a:gd name="T114" fmla="*/ 35 w 167"/>
                  <a:gd name="T115" fmla="*/ 118 h 166"/>
                  <a:gd name="T116" fmla="*/ 29 w 167"/>
                  <a:gd name="T117" fmla="*/ 108 h 166"/>
                  <a:gd name="T118" fmla="*/ 25 w 167"/>
                  <a:gd name="T119" fmla="*/ 96 h 166"/>
                  <a:gd name="T120" fmla="*/ 24 w 167"/>
                  <a:gd name="T121" fmla="*/ 83 h 16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7"/>
                  <a:gd name="T184" fmla="*/ 0 h 166"/>
                  <a:gd name="T185" fmla="*/ 167 w 167"/>
                  <a:gd name="T186" fmla="*/ 166 h 16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7" h="166">
                    <a:moveTo>
                      <a:pt x="0" y="84"/>
                    </a:moveTo>
                    <a:lnTo>
                      <a:pt x="1" y="92"/>
                    </a:lnTo>
                    <a:lnTo>
                      <a:pt x="2" y="101"/>
                    </a:lnTo>
                    <a:lnTo>
                      <a:pt x="4" y="109"/>
                    </a:lnTo>
                    <a:lnTo>
                      <a:pt x="7" y="117"/>
                    </a:lnTo>
                    <a:lnTo>
                      <a:pt x="11" y="125"/>
                    </a:lnTo>
                    <a:lnTo>
                      <a:pt x="16" y="132"/>
                    </a:lnTo>
                    <a:lnTo>
                      <a:pt x="21" y="139"/>
                    </a:lnTo>
                    <a:lnTo>
                      <a:pt x="28" y="145"/>
                    </a:lnTo>
                    <a:lnTo>
                      <a:pt x="34" y="151"/>
                    </a:lnTo>
                    <a:lnTo>
                      <a:pt x="42" y="155"/>
                    </a:lnTo>
                    <a:lnTo>
                      <a:pt x="50" y="159"/>
                    </a:lnTo>
                    <a:lnTo>
                      <a:pt x="58" y="162"/>
                    </a:lnTo>
                    <a:lnTo>
                      <a:pt x="66" y="165"/>
                    </a:lnTo>
                    <a:lnTo>
                      <a:pt x="75" y="166"/>
                    </a:lnTo>
                    <a:lnTo>
                      <a:pt x="83" y="166"/>
                    </a:lnTo>
                    <a:lnTo>
                      <a:pt x="92" y="166"/>
                    </a:lnTo>
                    <a:lnTo>
                      <a:pt x="101" y="165"/>
                    </a:lnTo>
                    <a:lnTo>
                      <a:pt x="109" y="162"/>
                    </a:lnTo>
                    <a:lnTo>
                      <a:pt x="117" y="159"/>
                    </a:lnTo>
                    <a:lnTo>
                      <a:pt x="125" y="155"/>
                    </a:lnTo>
                    <a:lnTo>
                      <a:pt x="132" y="151"/>
                    </a:lnTo>
                    <a:lnTo>
                      <a:pt x="139" y="145"/>
                    </a:lnTo>
                    <a:lnTo>
                      <a:pt x="145" y="139"/>
                    </a:lnTo>
                    <a:lnTo>
                      <a:pt x="151" y="132"/>
                    </a:lnTo>
                    <a:lnTo>
                      <a:pt x="156" y="125"/>
                    </a:lnTo>
                    <a:lnTo>
                      <a:pt x="159" y="117"/>
                    </a:lnTo>
                    <a:lnTo>
                      <a:pt x="163" y="109"/>
                    </a:lnTo>
                    <a:lnTo>
                      <a:pt x="165" y="101"/>
                    </a:lnTo>
                    <a:lnTo>
                      <a:pt x="166" y="92"/>
                    </a:lnTo>
                    <a:lnTo>
                      <a:pt x="167" y="84"/>
                    </a:lnTo>
                    <a:lnTo>
                      <a:pt x="166" y="75"/>
                    </a:lnTo>
                    <a:lnTo>
                      <a:pt x="165" y="66"/>
                    </a:lnTo>
                    <a:lnTo>
                      <a:pt x="163" y="58"/>
                    </a:lnTo>
                    <a:lnTo>
                      <a:pt x="159" y="50"/>
                    </a:lnTo>
                    <a:lnTo>
                      <a:pt x="156" y="42"/>
                    </a:lnTo>
                    <a:lnTo>
                      <a:pt x="151" y="35"/>
                    </a:lnTo>
                    <a:lnTo>
                      <a:pt x="145" y="28"/>
                    </a:lnTo>
                    <a:lnTo>
                      <a:pt x="139" y="22"/>
                    </a:lnTo>
                    <a:lnTo>
                      <a:pt x="132" y="16"/>
                    </a:lnTo>
                    <a:lnTo>
                      <a:pt x="125" y="12"/>
                    </a:lnTo>
                    <a:lnTo>
                      <a:pt x="117" y="8"/>
                    </a:lnTo>
                    <a:lnTo>
                      <a:pt x="109" y="5"/>
                    </a:lnTo>
                    <a:lnTo>
                      <a:pt x="101" y="2"/>
                    </a:lnTo>
                    <a:lnTo>
                      <a:pt x="92" y="1"/>
                    </a:lnTo>
                    <a:lnTo>
                      <a:pt x="84" y="0"/>
                    </a:lnTo>
                    <a:lnTo>
                      <a:pt x="75" y="1"/>
                    </a:lnTo>
                    <a:lnTo>
                      <a:pt x="66" y="2"/>
                    </a:lnTo>
                    <a:lnTo>
                      <a:pt x="58" y="5"/>
                    </a:lnTo>
                    <a:lnTo>
                      <a:pt x="50" y="8"/>
                    </a:lnTo>
                    <a:lnTo>
                      <a:pt x="42" y="12"/>
                    </a:lnTo>
                    <a:lnTo>
                      <a:pt x="34" y="16"/>
                    </a:lnTo>
                    <a:lnTo>
                      <a:pt x="28" y="22"/>
                    </a:lnTo>
                    <a:lnTo>
                      <a:pt x="21" y="28"/>
                    </a:lnTo>
                    <a:lnTo>
                      <a:pt x="16" y="35"/>
                    </a:lnTo>
                    <a:lnTo>
                      <a:pt x="11" y="42"/>
                    </a:lnTo>
                    <a:lnTo>
                      <a:pt x="7" y="50"/>
                    </a:lnTo>
                    <a:lnTo>
                      <a:pt x="4" y="58"/>
                    </a:lnTo>
                    <a:lnTo>
                      <a:pt x="2" y="66"/>
                    </a:lnTo>
                    <a:lnTo>
                      <a:pt x="1" y="75"/>
                    </a:lnTo>
                    <a:lnTo>
                      <a:pt x="0" y="83"/>
                    </a:lnTo>
                    <a:lnTo>
                      <a:pt x="24" y="84"/>
                    </a:lnTo>
                    <a:lnTo>
                      <a:pt x="24" y="77"/>
                    </a:lnTo>
                    <a:lnTo>
                      <a:pt x="25" y="71"/>
                    </a:lnTo>
                    <a:lnTo>
                      <a:pt x="27" y="65"/>
                    </a:lnTo>
                    <a:lnTo>
                      <a:pt x="29" y="59"/>
                    </a:lnTo>
                    <a:lnTo>
                      <a:pt x="32" y="54"/>
                    </a:lnTo>
                    <a:lnTo>
                      <a:pt x="35" y="49"/>
                    </a:lnTo>
                    <a:lnTo>
                      <a:pt x="39" y="44"/>
                    </a:lnTo>
                    <a:lnTo>
                      <a:pt x="44" y="39"/>
                    </a:lnTo>
                    <a:lnTo>
                      <a:pt x="48" y="35"/>
                    </a:lnTo>
                    <a:lnTo>
                      <a:pt x="54" y="32"/>
                    </a:lnTo>
                    <a:lnTo>
                      <a:pt x="59" y="29"/>
                    </a:lnTo>
                    <a:lnTo>
                      <a:pt x="65" y="27"/>
                    </a:lnTo>
                    <a:lnTo>
                      <a:pt x="71" y="25"/>
                    </a:lnTo>
                    <a:lnTo>
                      <a:pt x="77" y="24"/>
                    </a:lnTo>
                    <a:lnTo>
                      <a:pt x="84" y="24"/>
                    </a:lnTo>
                    <a:lnTo>
                      <a:pt x="90" y="24"/>
                    </a:lnTo>
                    <a:lnTo>
                      <a:pt x="96" y="26"/>
                    </a:lnTo>
                    <a:lnTo>
                      <a:pt x="102" y="27"/>
                    </a:lnTo>
                    <a:lnTo>
                      <a:pt x="108" y="29"/>
                    </a:lnTo>
                    <a:lnTo>
                      <a:pt x="113" y="32"/>
                    </a:lnTo>
                    <a:lnTo>
                      <a:pt x="118" y="35"/>
                    </a:lnTo>
                    <a:lnTo>
                      <a:pt x="123" y="39"/>
                    </a:lnTo>
                    <a:lnTo>
                      <a:pt x="128" y="44"/>
                    </a:lnTo>
                    <a:lnTo>
                      <a:pt x="132" y="49"/>
                    </a:lnTo>
                    <a:lnTo>
                      <a:pt x="135" y="54"/>
                    </a:lnTo>
                    <a:lnTo>
                      <a:pt x="138" y="59"/>
                    </a:lnTo>
                    <a:lnTo>
                      <a:pt x="140" y="65"/>
                    </a:lnTo>
                    <a:lnTo>
                      <a:pt x="142" y="71"/>
                    </a:lnTo>
                    <a:lnTo>
                      <a:pt x="143" y="77"/>
                    </a:lnTo>
                    <a:lnTo>
                      <a:pt x="143" y="84"/>
                    </a:lnTo>
                    <a:lnTo>
                      <a:pt x="143" y="90"/>
                    </a:lnTo>
                    <a:lnTo>
                      <a:pt x="142" y="96"/>
                    </a:lnTo>
                    <a:lnTo>
                      <a:pt x="140" y="102"/>
                    </a:lnTo>
                    <a:lnTo>
                      <a:pt x="138" y="108"/>
                    </a:lnTo>
                    <a:lnTo>
                      <a:pt x="135" y="113"/>
                    </a:lnTo>
                    <a:lnTo>
                      <a:pt x="132" y="118"/>
                    </a:lnTo>
                    <a:lnTo>
                      <a:pt x="128" y="123"/>
                    </a:lnTo>
                    <a:lnTo>
                      <a:pt x="123" y="128"/>
                    </a:lnTo>
                    <a:lnTo>
                      <a:pt x="118" y="131"/>
                    </a:lnTo>
                    <a:lnTo>
                      <a:pt x="113" y="135"/>
                    </a:lnTo>
                    <a:lnTo>
                      <a:pt x="108" y="138"/>
                    </a:lnTo>
                    <a:lnTo>
                      <a:pt x="102" y="140"/>
                    </a:lnTo>
                    <a:lnTo>
                      <a:pt x="96" y="142"/>
                    </a:lnTo>
                    <a:lnTo>
                      <a:pt x="90" y="143"/>
                    </a:lnTo>
                    <a:lnTo>
                      <a:pt x="83" y="143"/>
                    </a:lnTo>
                    <a:lnTo>
                      <a:pt x="77" y="143"/>
                    </a:lnTo>
                    <a:lnTo>
                      <a:pt x="71" y="142"/>
                    </a:lnTo>
                    <a:lnTo>
                      <a:pt x="65" y="140"/>
                    </a:lnTo>
                    <a:lnTo>
                      <a:pt x="59" y="138"/>
                    </a:lnTo>
                    <a:lnTo>
                      <a:pt x="54" y="135"/>
                    </a:lnTo>
                    <a:lnTo>
                      <a:pt x="48" y="131"/>
                    </a:lnTo>
                    <a:lnTo>
                      <a:pt x="44" y="128"/>
                    </a:lnTo>
                    <a:lnTo>
                      <a:pt x="39" y="123"/>
                    </a:lnTo>
                    <a:lnTo>
                      <a:pt x="35" y="118"/>
                    </a:lnTo>
                    <a:lnTo>
                      <a:pt x="32" y="113"/>
                    </a:lnTo>
                    <a:lnTo>
                      <a:pt x="29" y="108"/>
                    </a:lnTo>
                    <a:lnTo>
                      <a:pt x="27" y="102"/>
                    </a:lnTo>
                    <a:lnTo>
                      <a:pt x="25" y="96"/>
                    </a:lnTo>
                    <a:lnTo>
                      <a:pt x="24" y="90"/>
                    </a:lnTo>
                    <a:lnTo>
                      <a:pt x="24" y="83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66" name="Freeform 77"/>
              <p:cNvSpPr>
                <a:spLocks/>
              </p:cNvSpPr>
              <p:nvPr/>
            </p:nvSpPr>
            <p:spPr bwMode="auto">
              <a:xfrm>
                <a:off x="5223" y="2243"/>
                <a:ext cx="24" cy="1"/>
              </a:xfrm>
              <a:custGeom>
                <a:avLst/>
                <a:gdLst>
                  <a:gd name="T0" fmla="*/ 0 w 24"/>
                  <a:gd name="T1" fmla="*/ 1 h 1"/>
                  <a:gd name="T2" fmla="*/ 24 w 24"/>
                  <a:gd name="T3" fmla="*/ 0 h 1"/>
                  <a:gd name="T4" fmla="*/ 24 w 24"/>
                  <a:gd name="T5" fmla="*/ 1 h 1"/>
                  <a:gd name="T6" fmla="*/ 24 w 24"/>
                  <a:gd name="T7" fmla="*/ 1 h 1"/>
                  <a:gd name="T8" fmla="*/ 0 w 24"/>
                  <a:gd name="T9" fmla="*/ 0 h 1"/>
                  <a:gd name="T10" fmla="*/ 0 w 24"/>
                  <a:gd name="T11" fmla="*/ 1 h 1"/>
                  <a:gd name="T12" fmla="*/ 0 w 24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"/>
                  <a:gd name="T23" fmla="*/ 24 w 2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">
                    <a:moveTo>
                      <a:pt x="0" y="1"/>
                    </a:moveTo>
                    <a:lnTo>
                      <a:pt x="24" y="0"/>
                    </a:lnTo>
                    <a:lnTo>
                      <a:pt x="24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67" name="Freeform 78"/>
              <p:cNvSpPr>
                <a:spLocks/>
              </p:cNvSpPr>
              <p:nvPr/>
            </p:nvSpPr>
            <p:spPr bwMode="auto">
              <a:xfrm>
                <a:off x="5304" y="2392"/>
                <a:ext cx="39" cy="92"/>
              </a:xfrm>
              <a:custGeom>
                <a:avLst/>
                <a:gdLst>
                  <a:gd name="T0" fmla="*/ 30 w 39"/>
                  <a:gd name="T1" fmla="*/ 0 h 92"/>
                  <a:gd name="T2" fmla="*/ 23 w 39"/>
                  <a:gd name="T3" fmla="*/ 3 h 92"/>
                  <a:gd name="T4" fmla="*/ 17 w 39"/>
                  <a:gd name="T5" fmla="*/ 7 h 92"/>
                  <a:gd name="T6" fmla="*/ 12 w 39"/>
                  <a:gd name="T7" fmla="*/ 12 h 92"/>
                  <a:gd name="T8" fmla="*/ 7 w 39"/>
                  <a:gd name="T9" fmla="*/ 18 h 92"/>
                  <a:gd name="T10" fmla="*/ 4 w 39"/>
                  <a:gd name="T11" fmla="*/ 24 h 92"/>
                  <a:gd name="T12" fmla="*/ 2 w 39"/>
                  <a:gd name="T13" fmla="*/ 30 h 92"/>
                  <a:gd name="T14" fmla="*/ 0 w 39"/>
                  <a:gd name="T15" fmla="*/ 37 h 92"/>
                  <a:gd name="T16" fmla="*/ 0 w 39"/>
                  <a:gd name="T17" fmla="*/ 44 h 92"/>
                  <a:gd name="T18" fmla="*/ 0 w 39"/>
                  <a:gd name="T19" fmla="*/ 51 h 92"/>
                  <a:gd name="T20" fmla="*/ 1 w 39"/>
                  <a:gd name="T21" fmla="*/ 58 h 92"/>
                  <a:gd name="T22" fmla="*/ 2 w 39"/>
                  <a:gd name="T23" fmla="*/ 65 h 92"/>
                  <a:gd name="T24" fmla="*/ 5 w 39"/>
                  <a:gd name="T25" fmla="*/ 72 h 92"/>
                  <a:gd name="T26" fmla="*/ 8 w 39"/>
                  <a:gd name="T27" fmla="*/ 78 h 92"/>
                  <a:gd name="T28" fmla="*/ 12 w 39"/>
                  <a:gd name="T29" fmla="*/ 84 h 92"/>
                  <a:gd name="T30" fmla="*/ 17 w 39"/>
                  <a:gd name="T31" fmla="*/ 89 h 92"/>
                  <a:gd name="T32" fmla="*/ 35 w 39"/>
                  <a:gd name="T33" fmla="*/ 74 h 92"/>
                  <a:gd name="T34" fmla="*/ 32 w 39"/>
                  <a:gd name="T35" fmla="*/ 71 h 92"/>
                  <a:gd name="T36" fmla="*/ 30 w 39"/>
                  <a:gd name="T37" fmla="*/ 68 h 92"/>
                  <a:gd name="T38" fmla="*/ 28 w 39"/>
                  <a:gd name="T39" fmla="*/ 64 h 92"/>
                  <a:gd name="T40" fmla="*/ 26 w 39"/>
                  <a:gd name="T41" fmla="*/ 60 h 92"/>
                  <a:gd name="T42" fmla="*/ 24 w 39"/>
                  <a:gd name="T43" fmla="*/ 56 h 92"/>
                  <a:gd name="T44" fmla="*/ 24 w 39"/>
                  <a:gd name="T45" fmla="*/ 51 h 92"/>
                  <a:gd name="T46" fmla="*/ 23 w 39"/>
                  <a:gd name="T47" fmla="*/ 47 h 92"/>
                  <a:gd name="T48" fmla="*/ 24 w 39"/>
                  <a:gd name="T49" fmla="*/ 43 h 92"/>
                  <a:gd name="T50" fmla="*/ 24 w 39"/>
                  <a:gd name="T51" fmla="*/ 39 h 92"/>
                  <a:gd name="T52" fmla="*/ 25 w 39"/>
                  <a:gd name="T53" fmla="*/ 35 h 92"/>
                  <a:gd name="T54" fmla="*/ 27 w 39"/>
                  <a:gd name="T55" fmla="*/ 32 h 92"/>
                  <a:gd name="T56" fmla="*/ 28 w 39"/>
                  <a:gd name="T57" fmla="*/ 29 h 92"/>
                  <a:gd name="T58" fmla="*/ 30 w 39"/>
                  <a:gd name="T59" fmla="*/ 27 h 92"/>
                  <a:gd name="T60" fmla="*/ 33 w 39"/>
                  <a:gd name="T61" fmla="*/ 25 h 92"/>
                  <a:gd name="T62" fmla="*/ 35 w 39"/>
                  <a:gd name="T63" fmla="*/ 24 h 92"/>
                  <a:gd name="T64" fmla="*/ 39 w 39"/>
                  <a:gd name="T65" fmla="*/ 23 h 9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9"/>
                  <a:gd name="T100" fmla="*/ 0 h 92"/>
                  <a:gd name="T101" fmla="*/ 39 w 39"/>
                  <a:gd name="T102" fmla="*/ 92 h 9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9" h="92">
                    <a:moveTo>
                      <a:pt x="34" y="0"/>
                    </a:moveTo>
                    <a:lnTo>
                      <a:pt x="30" y="0"/>
                    </a:lnTo>
                    <a:lnTo>
                      <a:pt x="27" y="2"/>
                    </a:lnTo>
                    <a:lnTo>
                      <a:pt x="23" y="3"/>
                    </a:lnTo>
                    <a:lnTo>
                      <a:pt x="20" y="5"/>
                    </a:lnTo>
                    <a:lnTo>
                      <a:pt x="17" y="7"/>
                    </a:lnTo>
                    <a:lnTo>
                      <a:pt x="14" y="9"/>
                    </a:lnTo>
                    <a:lnTo>
                      <a:pt x="12" y="12"/>
                    </a:lnTo>
                    <a:lnTo>
                      <a:pt x="9" y="15"/>
                    </a:lnTo>
                    <a:lnTo>
                      <a:pt x="7" y="18"/>
                    </a:lnTo>
                    <a:lnTo>
                      <a:pt x="5" y="21"/>
                    </a:lnTo>
                    <a:lnTo>
                      <a:pt x="4" y="24"/>
                    </a:lnTo>
                    <a:lnTo>
                      <a:pt x="3" y="27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0" y="37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0" y="54"/>
                    </a:lnTo>
                    <a:lnTo>
                      <a:pt x="1" y="58"/>
                    </a:lnTo>
                    <a:lnTo>
                      <a:pt x="1" y="61"/>
                    </a:lnTo>
                    <a:lnTo>
                      <a:pt x="2" y="65"/>
                    </a:lnTo>
                    <a:lnTo>
                      <a:pt x="3" y="68"/>
                    </a:lnTo>
                    <a:lnTo>
                      <a:pt x="5" y="72"/>
                    </a:lnTo>
                    <a:lnTo>
                      <a:pt x="6" y="75"/>
                    </a:lnTo>
                    <a:lnTo>
                      <a:pt x="8" y="78"/>
                    </a:lnTo>
                    <a:lnTo>
                      <a:pt x="10" y="81"/>
                    </a:lnTo>
                    <a:lnTo>
                      <a:pt x="12" y="84"/>
                    </a:lnTo>
                    <a:lnTo>
                      <a:pt x="15" y="87"/>
                    </a:lnTo>
                    <a:lnTo>
                      <a:pt x="17" y="89"/>
                    </a:lnTo>
                    <a:lnTo>
                      <a:pt x="19" y="92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32" y="71"/>
                    </a:lnTo>
                    <a:lnTo>
                      <a:pt x="31" y="70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8" y="64"/>
                    </a:lnTo>
                    <a:lnTo>
                      <a:pt x="27" y="62"/>
                    </a:lnTo>
                    <a:lnTo>
                      <a:pt x="26" y="60"/>
                    </a:lnTo>
                    <a:lnTo>
                      <a:pt x="25" y="58"/>
                    </a:lnTo>
                    <a:lnTo>
                      <a:pt x="24" y="56"/>
                    </a:lnTo>
                    <a:lnTo>
                      <a:pt x="24" y="54"/>
                    </a:lnTo>
                    <a:lnTo>
                      <a:pt x="24" y="51"/>
                    </a:lnTo>
                    <a:lnTo>
                      <a:pt x="24" y="49"/>
                    </a:lnTo>
                    <a:lnTo>
                      <a:pt x="23" y="47"/>
                    </a:lnTo>
                    <a:lnTo>
                      <a:pt x="23" y="45"/>
                    </a:lnTo>
                    <a:lnTo>
                      <a:pt x="24" y="43"/>
                    </a:lnTo>
                    <a:lnTo>
                      <a:pt x="24" y="41"/>
                    </a:lnTo>
                    <a:lnTo>
                      <a:pt x="24" y="39"/>
                    </a:lnTo>
                    <a:lnTo>
                      <a:pt x="25" y="37"/>
                    </a:lnTo>
                    <a:lnTo>
                      <a:pt x="25" y="35"/>
                    </a:lnTo>
                    <a:lnTo>
                      <a:pt x="26" y="33"/>
                    </a:lnTo>
                    <a:lnTo>
                      <a:pt x="27" y="32"/>
                    </a:lnTo>
                    <a:lnTo>
                      <a:pt x="27" y="30"/>
                    </a:lnTo>
                    <a:lnTo>
                      <a:pt x="28" y="29"/>
                    </a:lnTo>
                    <a:lnTo>
                      <a:pt x="29" y="28"/>
                    </a:lnTo>
                    <a:lnTo>
                      <a:pt x="30" y="27"/>
                    </a:lnTo>
                    <a:lnTo>
                      <a:pt x="31" y="26"/>
                    </a:lnTo>
                    <a:lnTo>
                      <a:pt x="33" y="25"/>
                    </a:lnTo>
                    <a:lnTo>
                      <a:pt x="34" y="24"/>
                    </a:lnTo>
                    <a:lnTo>
                      <a:pt x="35" y="24"/>
                    </a:lnTo>
                    <a:lnTo>
                      <a:pt x="37" y="23"/>
                    </a:lnTo>
                    <a:lnTo>
                      <a:pt x="39" y="2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68" name="Freeform 79"/>
              <p:cNvSpPr>
                <a:spLocks/>
              </p:cNvSpPr>
              <p:nvPr/>
            </p:nvSpPr>
            <p:spPr bwMode="auto">
              <a:xfrm>
                <a:off x="5302" y="2471"/>
                <a:ext cx="44" cy="130"/>
              </a:xfrm>
              <a:custGeom>
                <a:avLst/>
                <a:gdLst>
                  <a:gd name="T0" fmla="*/ 19 w 44"/>
                  <a:gd name="T1" fmla="*/ 11 h 130"/>
                  <a:gd name="T2" fmla="*/ 20 w 44"/>
                  <a:gd name="T3" fmla="*/ 16 h 130"/>
                  <a:gd name="T4" fmla="*/ 20 w 44"/>
                  <a:gd name="T5" fmla="*/ 22 h 130"/>
                  <a:gd name="T6" fmla="*/ 19 w 44"/>
                  <a:gd name="T7" fmla="*/ 28 h 130"/>
                  <a:gd name="T8" fmla="*/ 18 w 44"/>
                  <a:gd name="T9" fmla="*/ 35 h 130"/>
                  <a:gd name="T10" fmla="*/ 16 w 44"/>
                  <a:gd name="T11" fmla="*/ 42 h 130"/>
                  <a:gd name="T12" fmla="*/ 13 w 44"/>
                  <a:gd name="T13" fmla="*/ 49 h 130"/>
                  <a:gd name="T14" fmla="*/ 10 w 44"/>
                  <a:gd name="T15" fmla="*/ 57 h 130"/>
                  <a:gd name="T16" fmla="*/ 7 w 44"/>
                  <a:gd name="T17" fmla="*/ 65 h 130"/>
                  <a:gd name="T18" fmla="*/ 4 w 44"/>
                  <a:gd name="T19" fmla="*/ 73 h 130"/>
                  <a:gd name="T20" fmla="*/ 2 w 44"/>
                  <a:gd name="T21" fmla="*/ 81 h 130"/>
                  <a:gd name="T22" fmla="*/ 0 w 44"/>
                  <a:gd name="T23" fmla="*/ 90 h 130"/>
                  <a:gd name="T24" fmla="*/ 0 w 44"/>
                  <a:gd name="T25" fmla="*/ 99 h 130"/>
                  <a:gd name="T26" fmla="*/ 2 w 44"/>
                  <a:gd name="T27" fmla="*/ 108 h 130"/>
                  <a:gd name="T28" fmla="*/ 6 w 44"/>
                  <a:gd name="T29" fmla="*/ 117 h 130"/>
                  <a:gd name="T30" fmla="*/ 12 w 44"/>
                  <a:gd name="T31" fmla="*/ 126 h 130"/>
                  <a:gd name="T32" fmla="*/ 33 w 44"/>
                  <a:gd name="T33" fmla="*/ 114 h 130"/>
                  <a:gd name="T34" fmla="*/ 28 w 44"/>
                  <a:gd name="T35" fmla="*/ 109 h 130"/>
                  <a:gd name="T36" fmla="*/ 26 w 44"/>
                  <a:gd name="T37" fmla="*/ 104 h 130"/>
                  <a:gd name="T38" fmla="*/ 24 w 44"/>
                  <a:gd name="T39" fmla="*/ 99 h 130"/>
                  <a:gd name="T40" fmla="*/ 24 w 44"/>
                  <a:gd name="T41" fmla="*/ 94 h 130"/>
                  <a:gd name="T42" fmla="*/ 24 w 44"/>
                  <a:gd name="T43" fmla="*/ 89 h 130"/>
                  <a:gd name="T44" fmla="*/ 26 w 44"/>
                  <a:gd name="T45" fmla="*/ 83 h 130"/>
                  <a:gd name="T46" fmla="*/ 28 w 44"/>
                  <a:gd name="T47" fmla="*/ 76 h 130"/>
                  <a:gd name="T48" fmla="*/ 30 w 44"/>
                  <a:gd name="T49" fmla="*/ 69 h 130"/>
                  <a:gd name="T50" fmla="*/ 33 w 44"/>
                  <a:gd name="T51" fmla="*/ 62 h 130"/>
                  <a:gd name="T52" fmla="*/ 36 w 44"/>
                  <a:gd name="T53" fmla="*/ 54 h 130"/>
                  <a:gd name="T54" fmla="*/ 39 w 44"/>
                  <a:gd name="T55" fmla="*/ 46 h 130"/>
                  <a:gd name="T56" fmla="*/ 42 w 44"/>
                  <a:gd name="T57" fmla="*/ 37 h 130"/>
                  <a:gd name="T58" fmla="*/ 44 w 44"/>
                  <a:gd name="T59" fmla="*/ 28 h 130"/>
                  <a:gd name="T60" fmla="*/ 44 w 44"/>
                  <a:gd name="T61" fmla="*/ 19 h 130"/>
                  <a:gd name="T62" fmla="*/ 43 w 44"/>
                  <a:gd name="T63" fmla="*/ 9 h 130"/>
                  <a:gd name="T64" fmla="*/ 41 w 44"/>
                  <a:gd name="T65" fmla="*/ 0 h 1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"/>
                  <a:gd name="T100" fmla="*/ 0 h 130"/>
                  <a:gd name="T101" fmla="*/ 44 w 44"/>
                  <a:gd name="T102" fmla="*/ 130 h 1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" h="130">
                    <a:moveTo>
                      <a:pt x="18" y="8"/>
                    </a:moveTo>
                    <a:lnTo>
                      <a:pt x="19" y="11"/>
                    </a:lnTo>
                    <a:lnTo>
                      <a:pt x="20" y="14"/>
                    </a:lnTo>
                    <a:lnTo>
                      <a:pt x="20" y="16"/>
                    </a:lnTo>
                    <a:lnTo>
                      <a:pt x="20" y="19"/>
                    </a:lnTo>
                    <a:lnTo>
                      <a:pt x="20" y="22"/>
                    </a:lnTo>
                    <a:lnTo>
                      <a:pt x="20" y="25"/>
                    </a:lnTo>
                    <a:lnTo>
                      <a:pt x="19" y="28"/>
                    </a:lnTo>
                    <a:lnTo>
                      <a:pt x="19" y="32"/>
                    </a:lnTo>
                    <a:lnTo>
                      <a:pt x="18" y="35"/>
                    </a:lnTo>
                    <a:lnTo>
                      <a:pt x="17" y="39"/>
                    </a:lnTo>
                    <a:lnTo>
                      <a:pt x="16" y="42"/>
                    </a:lnTo>
                    <a:lnTo>
                      <a:pt x="14" y="46"/>
                    </a:lnTo>
                    <a:lnTo>
                      <a:pt x="13" y="49"/>
                    </a:lnTo>
                    <a:lnTo>
                      <a:pt x="11" y="53"/>
                    </a:lnTo>
                    <a:lnTo>
                      <a:pt x="10" y="57"/>
                    </a:lnTo>
                    <a:lnTo>
                      <a:pt x="8" y="61"/>
                    </a:lnTo>
                    <a:lnTo>
                      <a:pt x="7" y="65"/>
                    </a:lnTo>
                    <a:lnTo>
                      <a:pt x="5" y="68"/>
                    </a:lnTo>
                    <a:lnTo>
                      <a:pt x="4" y="73"/>
                    </a:lnTo>
                    <a:lnTo>
                      <a:pt x="3" y="77"/>
                    </a:lnTo>
                    <a:lnTo>
                      <a:pt x="2" y="81"/>
                    </a:lnTo>
                    <a:lnTo>
                      <a:pt x="1" y="85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0" y="99"/>
                    </a:lnTo>
                    <a:lnTo>
                      <a:pt x="1" y="103"/>
                    </a:lnTo>
                    <a:lnTo>
                      <a:pt x="2" y="108"/>
                    </a:lnTo>
                    <a:lnTo>
                      <a:pt x="4" y="113"/>
                    </a:lnTo>
                    <a:lnTo>
                      <a:pt x="6" y="117"/>
                    </a:lnTo>
                    <a:lnTo>
                      <a:pt x="9" y="122"/>
                    </a:lnTo>
                    <a:lnTo>
                      <a:pt x="12" y="126"/>
                    </a:lnTo>
                    <a:lnTo>
                      <a:pt x="15" y="130"/>
                    </a:lnTo>
                    <a:lnTo>
                      <a:pt x="33" y="114"/>
                    </a:lnTo>
                    <a:lnTo>
                      <a:pt x="30" y="111"/>
                    </a:lnTo>
                    <a:lnTo>
                      <a:pt x="28" y="109"/>
                    </a:lnTo>
                    <a:lnTo>
                      <a:pt x="27" y="106"/>
                    </a:lnTo>
                    <a:lnTo>
                      <a:pt x="26" y="104"/>
                    </a:lnTo>
                    <a:lnTo>
                      <a:pt x="25" y="102"/>
                    </a:lnTo>
                    <a:lnTo>
                      <a:pt x="24" y="99"/>
                    </a:lnTo>
                    <a:lnTo>
                      <a:pt x="24" y="97"/>
                    </a:lnTo>
                    <a:lnTo>
                      <a:pt x="24" y="94"/>
                    </a:lnTo>
                    <a:lnTo>
                      <a:pt x="24" y="92"/>
                    </a:lnTo>
                    <a:lnTo>
                      <a:pt x="24" y="89"/>
                    </a:lnTo>
                    <a:lnTo>
                      <a:pt x="25" y="86"/>
                    </a:lnTo>
                    <a:lnTo>
                      <a:pt x="26" y="83"/>
                    </a:lnTo>
                    <a:lnTo>
                      <a:pt x="27" y="80"/>
                    </a:lnTo>
                    <a:lnTo>
                      <a:pt x="28" y="76"/>
                    </a:lnTo>
                    <a:lnTo>
                      <a:pt x="29" y="73"/>
                    </a:lnTo>
                    <a:lnTo>
                      <a:pt x="30" y="69"/>
                    </a:lnTo>
                    <a:lnTo>
                      <a:pt x="32" y="66"/>
                    </a:lnTo>
                    <a:lnTo>
                      <a:pt x="33" y="62"/>
                    </a:lnTo>
                    <a:lnTo>
                      <a:pt x="35" y="58"/>
                    </a:lnTo>
                    <a:lnTo>
                      <a:pt x="36" y="54"/>
                    </a:lnTo>
                    <a:lnTo>
                      <a:pt x="38" y="50"/>
                    </a:lnTo>
                    <a:lnTo>
                      <a:pt x="39" y="46"/>
                    </a:lnTo>
                    <a:lnTo>
                      <a:pt x="41" y="42"/>
                    </a:lnTo>
                    <a:lnTo>
                      <a:pt x="42" y="37"/>
                    </a:lnTo>
                    <a:lnTo>
                      <a:pt x="43" y="33"/>
                    </a:lnTo>
                    <a:lnTo>
                      <a:pt x="44" y="28"/>
                    </a:lnTo>
                    <a:lnTo>
                      <a:pt x="44" y="24"/>
                    </a:lnTo>
                    <a:lnTo>
                      <a:pt x="44" y="19"/>
                    </a:lnTo>
                    <a:lnTo>
                      <a:pt x="44" y="14"/>
                    </a:lnTo>
                    <a:lnTo>
                      <a:pt x="43" y="9"/>
                    </a:lnTo>
                    <a:lnTo>
                      <a:pt x="42" y="5"/>
                    </a:lnTo>
                    <a:lnTo>
                      <a:pt x="41" y="0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69" name="Freeform 80"/>
              <p:cNvSpPr>
                <a:spLocks/>
              </p:cNvSpPr>
              <p:nvPr/>
            </p:nvSpPr>
            <p:spPr bwMode="auto">
              <a:xfrm>
                <a:off x="5320" y="2466"/>
                <a:ext cx="23" cy="18"/>
              </a:xfrm>
              <a:custGeom>
                <a:avLst/>
                <a:gdLst>
                  <a:gd name="T0" fmla="*/ 3 w 23"/>
                  <a:gd name="T1" fmla="*/ 18 h 18"/>
                  <a:gd name="T2" fmla="*/ 23 w 23"/>
                  <a:gd name="T3" fmla="*/ 5 h 18"/>
                  <a:gd name="T4" fmla="*/ 22 w 23"/>
                  <a:gd name="T5" fmla="*/ 2 h 18"/>
                  <a:gd name="T6" fmla="*/ 19 w 23"/>
                  <a:gd name="T7" fmla="*/ 0 h 18"/>
                  <a:gd name="T8" fmla="*/ 0 w 23"/>
                  <a:gd name="T9" fmla="*/ 13 h 18"/>
                  <a:gd name="T10" fmla="*/ 1 w 23"/>
                  <a:gd name="T11" fmla="*/ 16 h 18"/>
                  <a:gd name="T12" fmla="*/ 3 w 23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18"/>
                  <a:gd name="T23" fmla="*/ 23 w 23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18">
                    <a:moveTo>
                      <a:pt x="3" y="18"/>
                    </a:moveTo>
                    <a:lnTo>
                      <a:pt x="23" y="5"/>
                    </a:lnTo>
                    <a:lnTo>
                      <a:pt x="22" y="2"/>
                    </a:lnTo>
                    <a:lnTo>
                      <a:pt x="19" y="0"/>
                    </a:lnTo>
                    <a:lnTo>
                      <a:pt x="0" y="13"/>
                    </a:lnTo>
                    <a:lnTo>
                      <a:pt x="1" y="16"/>
                    </a:ln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70" name="Freeform 81"/>
              <p:cNvSpPr>
                <a:spLocks/>
              </p:cNvSpPr>
              <p:nvPr/>
            </p:nvSpPr>
            <p:spPr bwMode="auto">
              <a:xfrm>
                <a:off x="5314" y="2593"/>
                <a:ext cx="24" cy="9"/>
              </a:xfrm>
              <a:custGeom>
                <a:avLst/>
                <a:gdLst>
                  <a:gd name="T0" fmla="*/ 0 w 24"/>
                  <a:gd name="T1" fmla="*/ 0 h 9"/>
                  <a:gd name="T2" fmla="*/ 0 w 24"/>
                  <a:gd name="T3" fmla="*/ 1 h 9"/>
                  <a:gd name="T4" fmla="*/ 0 w 24"/>
                  <a:gd name="T5" fmla="*/ 2 h 9"/>
                  <a:gd name="T6" fmla="*/ 0 w 24"/>
                  <a:gd name="T7" fmla="*/ 3 h 9"/>
                  <a:gd name="T8" fmla="*/ 0 w 24"/>
                  <a:gd name="T9" fmla="*/ 4 h 9"/>
                  <a:gd name="T10" fmla="*/ 0 w 24"/>
                  <a:gd name="T11" fmla="*/ 6 h 9"/>
                  <a:gd name="T12" fmla="*/ 0 w 24"/>
                  <a:gd name="T13" fmla="*/ 7 h 9"/>
                  <a:gd name="T14" fmla="*/ 0 w 24"/>
                  <a:gd name="T15" fmla="*/ 8 h 9"/>
                  <a:gd name="T16" fmla="*/ 0 w 24"/>
                  <a:gd name="T17" fmla="*/ 9 h 9"/>
                  <a:gd name="T18" fmla="*/ 24 w 24"/>
                  <a:gd name="T19" fmla="*/ 9 h 9"/>
                  <a:gd name="T20" fmla="*/ 24 w 24"/>
                  <a:gd name="T21" fmla="*/ 8 h 9"/>
                  <a:gd name="T22" fmla="*/ 24 w 24"/>
                  <a:gd name="T23" fmla="*/ 7 h 9"/>
                  <a:gd name="T24" fmla="*/ 24 w 24"/>
                  <a:gd name="T25" fmla="*/ 6 h 9"/>
                  <a:gd name="T26" fmla="*/ 24 w 24"/>
                  <a:gd name="T27" fmla="*/ 4 h 9"/>
                  <a:gd name="T28" fmla="*/ 24 w 24"/>
                  <a:gd name="T29" fmla="*/ 3 h 9"/>
                  <a:gd name="T30" fmla="*/ 24 w 24"/>
                  <a:gd name="T31" fmla="*/ 2 h 9"/>
                  <a:gd name="T32" fmla="*/ 24 w 24"/>
                  <a:gd name="T33" fmla="*/ 1 h 9"/>
                  <a:gd name="T34" fmla="*/ 24 w 24"/>
                  <a:gd name="T35" fmla="*/ 0 h 9"/>
                  <a:gd name="T36" fmla="*/ 0 w 24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"/>
                  <a:gd name="T58" fmla="*/ 0 h 9"/>
                  <a:gd name="T59" fmla="*/ 24 w 24"/>
                  <a:gd name="T60" fmla="*/ 9 h 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" h="9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24" y="9"/>
                    </a:lnTo>
                    <a:lnTo>
                      <a:pt x="24" y="8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71" name="Freeform 82"/>
              <p:cNvSpPr>
                <a:spLocks/>
              </p:cNvSpPr>
              <p:nvPr/>
            </p:nvSpPr>
            <p:spPr bwMode="auto">
              <a:xfrm>
                <a:off x="5314" y="2585"/>
                <a:ext cx="24" cy="16"/>
              </a:xfrm>
              <a:custGeom>
                <a:avLst/>
                <a:gdLst>
                  <a:gd name="T0" fmla="*/ 3 w 24"/>
                  <a:gd name="T1" fmla="*/ 16 h 16"/>
                  <a:gd name="T2" fmla="*/ 24 w 24"/>
                  <a:gd name="T3" fmla="*/ 8 h 16"/>
                  <a:gd name="T4" fmla="*/ 24 w 24"/>
                  <a:gd name="T5" fmla="*/ 3 h 16"/>
                  <a:gd name="T6" fmla="*/ 21 w 24"/>
                  <a:gd name="T7" fmla="*/ 0 h 16"/>
                  <a:gd name="T8" fmla="*/ 0 w 24"/>
                  <a:gd name="T9" fmla="*/ 8 h 16"/>
                  <a:gd name="T10" fmla="*/ 0 w 24"/>
                  <a:gd name="T11" fmla="*/ 13 h 16"/>
                  <a:gd name="T12" fmla="*/ 3 w 24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6"/>
                  <a:gd name="T23" fmla="*/ 24 w 24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6">
                    <a:moveTo>
                      <a:pt x="3" y="16"/>
                    </a:moveTo>
                    <a:lnTo>
                      <a:pt x="24" y="8"/>
                    </a:lnTo>
                    <a:lnTo>
                      <a:pt x="24" y="3"/>
                    </a:lnTo>
                    <a:lnTo>
                      <a:pt x="21" y="0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3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72" name="Freeform 83"/>
              <p:cNvSpPr>
                <a:spLocks/>
              </p:cNvSpPr>
              <p:nvPr/>
            </p:nvSpPr>
            <p:spPr bwMode="auto">
              <a:xfrm>
                <a:off x="5248" y="2508"/>
                <a:ext cx="40" cy="50"/>
              </a:xfrm>
              <a:custGeom>
                <a:avLst/>
                <a:gdLst>
                  <a:gd name="T0" fmla="*/ 19 w 40"/>
                  <a:gd name="T1" fmla="*/ 1 h 50"/>
                  <a:gd name="T2" fmla="*/ 13 w 40"/>
                  <a:gd name="T3" fmla="*/ 3 h 50"/>
                  <a:gd name="T4" fmla="*/ 7 w 40"/>
                  <a:gd name="T5" fmla="*/ 5 h 50"/>
                  <a:gd name="T6" fmla="*/ 3 w 40"/>
                  <a:gd name="T7" fmla="*/ 10 h 50"/>
                  <a:gd name="T8" fmla="*/ 0 w 40"/>
                  <a:gd name="T9" fmla="*/ 17 h 50"/>
                  <a:gd name="T10" fmla="*/ 0 w 40"/>
                  <a:gd name="T11" fmla="*/ 23 h 50"/>
                  <a:gd name="T12" fmla="*/ 1 w 40"/>
                  <a:gd name="T13" fmla="*/ 28 h 50"/>
                  <a:gd name="T14" fmla="*/ 3 w 40"/>
                  <a:gd name="T15" fmla="*/ 32 h 50"/>
                  <a:gd name="T16" fmla="*/ 6 w 40"/>
                  <a:gd name="T17" fmla="*/ 35 h 50"/>
                  <a:gd name="T18" fmla="*/ 8 w 40"/>
                  <a:gd name="T19" fmla="*/ 38 h 50"/>
                  <a:gd name="T20" fmla="*/ 10 w 40"/>
                  <a:gd name="T21" fmla="*/ 41 h 50"/>
                  <a:gd name="T22" fmla="*/ 12 w 40"/>
                  <a:gd name="T23" fmla="*/ 44 h 50"/>
                  <a:gd name="T24" fmla="*/ 14 w 40"/>
                  <a:gd name="T25" fmla="*/ 46 h 50"/>
                  <a:gd name="T26" fmla="*/ 15 w 40"/>
                  <a:gd name="T27" fmla="*/ 48 h 50"/>
                  <a:gd name="T28" fmla="*/ 16 w 40"/>
                  <a:gd name="T29" fmla="*/ 49 h 50"/>
                  <a:gd name="T30" fmla="*/ 16 w 40"/>
                  <a:gd name="T31" fmla="*/ 50 h 50"/>
                  <a:gd name="T32" fmla="*/ 39 w 40"/>
                  <a:gd name="T33" fmla="*/ 46 h 50"/>
                  <a:gd name="T34" fmla="*/ 38 w 40"/>
                  <a:gd name="T35" fmla="*/ 41 h 50"/>
                  <a:gd name="T36" fmla="*/ 36 w 40"/>
                  <a:gd name="T37" fmla="*/ 37 h 50"/>
                  <a:gd name="T38" fmla="*/ 34 w 40"/>
                  <a:gd name="T39" fmla="*/ 33 h 50"/>
                  <a:gd name="T40" fmla="*/ 31 w 40"/>
                  <a:gd name="T41" fmla="*/ 30 h 50"/>
                  <a:gd name="T42" fmla="*/ 29 w 40"/>
                  <a:gd name="T43" fmla="*/ 26 h 50"/>
                  <a:gd name="T44" fmla="*/ 27 w 40"/>
                  <a:gd name="T45" fmla="*/ 24 h 50"/>
                  <a:gd name="T46" fmla="*/ 25 w 40"/>
                  <a:gd name="T47" fmla="*/ 21 h 50"/>
                  <a:gd name="T48" fmla="*/ 24 w 40"/>
                  <a:gd name="T49" fmla="*/ 20 h 50"/>
                  <a:gd name="T50" fmla="*/ 23 w 40"/>
                  <a:gd name="T51" fmla="*/ 19 h 50"/>
                  <a:gd name="T52" fmla="*/ 23 w 40"/>
                  <a:gd name="T53" fmla="*/ 20 h 50"/>
                  <a:gd name="T54" fmla="*/ 23 w 40"/>
                  <a:gd name="T55" fmla="*/ 22 h 50"/>
                  <a:gd name="T56" fmla="*/ 21 w 40"/>
                  <a:gd name="T57" fmla="*/ 24 h 50"/>
                  <a:gd name="T58" fmla="*/ 22 w 40"/>
                  <a:gd name="T59" fmla="*/ 24 h 50"/>
                  <a:gd name="T60" fmla="*/ 24 w 40"/>
                  <a:gd name="T61" fmla="*/ 24 h 50"/>
                  <a:gd name="T62" fmla="*/ 22 w 40"/>
                  <a:gd name="T63" fmla="*/ 0 h 5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0"/>
                  <a:gd name="T97" fmla="*/ 0 h 50"/>
                  <a:gd name="T98" fmla="*/ 40 w 40"/>
                  <a:gd name="T99" fmla="*/ 50 h 5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0" h="50">
                    <a:moveTo>
                      <a:pt x="22" y="0"/>
                    </a:moveTo>
                    <a:lnTo>
                      <a:pt x="19" y="1"/>
                    </a:lnTo>
                    <a:lnTo>
                      <a:pt x="16" y="1"/>
                    </a:lnTo>
                    <a:lnTo>
                      <a:pt x="13" y="3"/>
                    </a:lnTo>
                    <a:lnTo>
                      <a:pt x="10" y="4"/>
                    </a:lnTo>
                    <a:lnTo>
                      <a:pt x="7" y="5"/>
                    </a:lnTo>
                    <a:lnTo>
                      <a:pt x="5" y="7"/>
                    </a:lnTo>
                    <a:lnTo>
                      <a:pt x="3" y="10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1" y="26"/>
                    </a:lnTo>
                    <a:lnTo>
                      <a:pt x="1" y="28"/>
                    </a:lnTo>
                    <a:lnTo>
                      <a:pt x="2" y="30"/>
                    </a:lnTo>
                    <a:lnTo>
                      <a:pt x="3" y="32"/>
                    </a:lnTo>
                    <a:lnTo>
                      <a:pt x="5" y="34"/>
                    </a:lnTo>
                    <a:lnTo>
                      <a:pt x="6" y="35"/>
                    </a:lnTo>
                    <a:lnTo>
                      <a:pt x="7" y="37"/>
                    </a:lnTo>
                    <a:lnTo>
                      <a:pt x="8" y="38"/>
                    </a:lnTo>
                    <a:lnTo>
                      <a:pt x="9" y="40"/>
                    </a:lnTo>
                    <a:lnTo>
                      <a:pt x="10" y="41"/>
                    </a:lnTo>
                    <a:lnTo>
                      <a:pt x="11" y="43"/>
                    </a:lnTo>
                    <a:lnTo>
                      <a:pt x="12" y="44"/>
                    </a:lnTo>
                    <a:lnTo>
                      <a:pt x="13" y="45"/>
                    </a:lnTo>
                    <a:lnTo>
                      <a:pt x="14" y="46"/>
                    </a:lnTo>
                    <a:lnTo>
                      <a:pt x="15" y="47"/>
                    </a:lnTo>
                    <a:lnTo>
                      <a:pt x="15" y="48"/>
                    </a:lnTo>
                    <a:lnTo>
                      <a:pt x="15" y="49"/>
                    </a:lnTo>
                    <a:lnTo>
                      <a:pt x="16" y="49"/>
                    </a:lnTo>
                    <a:lnTo>
                      <a:pt x="16" y="50"/>
                    </a:lnTo>
                    <a:lnTo>
                      <a:pt x="40" y="48"/>
                    </a:lnTo>
                    <a:lnTo>
                      <a:pt x="39" y="46"/>
                    </a:lnTo>
                    <a:lnTo>
                      <a:pt x="39" y="43"/>
                    </a:lnTo>
                    <a:lnTo>
                      <a:pt x="38" y="41"/>
                    </a:lnTo>
                    <a:lnTo>
                      <a:pt x="37" y="39"/>
                    </a:lnTo>
                    <a:lnTo>
                      <a:pt x="36" y="37"/>
                    </a:lnTo>
                    <a:lnTo>
                      <a:pt x="35" y="35"/>
                    </a:lnTo>
                    <a:lnTo>
                      <a:pt x="34" y="33"/>
                    </a:lnTo>
                    <a:lnTo>
                      <a:pt x="32" y="31"/>
                    </a:lnTo>
                    <a:lnTo>
                      <a:pt x="31" y="30"/>
                    </a:lnTo>
                    <a:lnTo>
                      <a:pt x="30" y="28"/>
                    </a:lnTo>
                    <a:lnTo>
                      <a:pt x="29" y="26"/>
                    </a:lnTo>
                    <a:lnTo>
                      <a:pt x="28" y="25"/>
                    </a:lnTo>
                    <a:lnTo>
                      <a:pt x="27" y="24"/>
                    </a:lnTo>
                    <a:lnTo>
                      <a:pt x="26" y="23"/>
                    </a:lnTo>
                    <a:lnTo>
                      <a:pt x="25" y="21"/>
                    </a:lnTo>
                    <a:lnTo>
                      <a:pt x="24" y="20"/>
                    </a:lnTo>
                    <a:lnTo>
                      <a:pt x="23" y="19"/>
                    </a:lnTo>
                    <a:lnTo>
                      <a:pt x="23" y="20"/>
                    </a:lnTo>
                    <a:lnTo>
                      <a:pt x="23" y="21"/>
                    </a:lnTo>
                    <a:lnTo>
                      <a:pt x="23" y="22"/>
                    </a:lnTo>
                    <a:lnTo>
                      <a:pt x="22" y="24"/>
                    </a:lnTo>
                    <a:lnTo>
                      <a:pt x="21" y="24"/>
                    </a:lnTo>
                    <a:lnTo>
                      <a:pt x="21" y="25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7" y="2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73" name="Freeform 84"/>
              <p:cNvSpPr>
                <a:spLocks/>
              </p:cNvSpPr>
              <p:nvPr/>
            </p:nvSpPr>
            <p:spPr bwMode="auto">
              <a:xfrm>
                <a:off x="5262" y="2554"/>
                <a:ext cx="28" cy="54"/>
              </a:xfrm>
              <a:custGeom>
                <a:avLst/>
                <a:gdLst>
                  <a:gd name="T0" fmla="*/ 3 w 28"/>
                  <a:gd name="T1" fmla="*/ 8 h 54"/>
                  <a:gd name="T2" fmla="*/ 4 w 28"/>
                  <a:gd name="T3" fmla="*/ 11 h 54"/>
                  <a:gd name="T4" fmla="*/ 4 w 28"/>
                  <a:gd name="T5" fmla="*/ 13 h 54"/>
                  <a:gd name="T6" fmla="*/ 4 w 28"/>
                  <a:gd name="T7" fmla="*/ 15 h 54"/>
                  <a:gd name="T8" fmla="*/ 4 w 28"/>
                  <a:gd name="T9" fmla="*/ 18 h 54"/>
                  <a:gd name="T10" fmla="*/ 5 w 28"/>
                  <a:gd name="T11" fmla="*/ 20 h 54"/>
                  <a:gd name="T12" fmla="*/ 5 w 28"/>
                  <a:gd name="T13" fmla="*/ 23 h 54"/>
                  <a:gd name="T14" fmla="*/ 4 w 28"/>
                  <a:gd name="T15" fmla="*/ 26 h 54"/>
                  <a:gd name="T16" fmla="*/ 4 w 28"/>
                  <a:gd name="T17" fmla="*/ 28 h 54"/>
                  <a:gd name="T18" fmla="*/ 4 w 28"/>
                  <a:gd name="T19" fmla="*/ 31 h 54"/>
                  <a:gd name="T20" fmla="*/ 4 w 28"/>
                  <a:gd name="T21" fmla="*/ 34 h 54"/>
                  <a:gd name="T22" fmla="*/ 3 w 28"/>
                  <a:gd name="T23" fmla="*/ 37 h 54"/>
                  <a:gd name="T24" fmla="*/ 3 w 28"/>
                  <a:gd name="T25" fmla="*/ 39 h 54"/>
                  <a:gd name="T26" fmla="*/ 2 w 28"/>
                  <a:gd name="T27" fmla="*/ 42 h 54"/>
                  <a:gd name="T28" fmla="*/ 1 w 28"/>
                  <a:gd name="T29" fmla="*/ 45 h 54"/>
                  <a:gd name="T30" fmla="*/ 1 w 28"/>
                  <a:gd name="T31" fmla="*/ 47 h 54"/>
                  <a:gd name="T32" fmla="*/ 23 w 28"/>
                  <a:gd name="T33" fmla="*/ 54 h 54"/>
                  <a:gd name="T34" fmla="*/ 24 w 28"/>
                  <a:gd name="T35" fmla="*/ 52 h 54"/>
                  <a:gd name="T36" fmla="*/ 25 w 28"/>
                  <a:gd name="T37" fmla="*/ 49 h 54"/>
                  <a:gd name="T38" fmla="*/ 25 w 28"/>
                  <a:gd name="T39" fmla="*/ 46 h 54"/>
                  <a:gd name="T40" fmla="*/ 26 w 28"/>
                  <a:gd name="T41" fmla="*/ 42 h 54"/>
                  <a:gd name="T42" fmla="*/ 27 w 28"/>
                  <a:gd name="T43" fmla="*/ 39 h 54"/>
                  <a:gd name="T44" fmla="*/ 27 w 28"/>
                  <a:gd name="T45" fmla="*/ 36 h 54"/>
                  <a:gd name="T46" fmla="*/ 28 w 28"/>
                  <a:gd name="T47" fmla="*/ 32 h 54"/>
                  <a:gd name="T48" fmla="*/ 28 w 28"/>
                  <a:gd name="T49" fmla="*/ 29 h 54"/>
                  <a:gd name="T50" fmla="*/ 28 w 28"/>
                  <a:gd name="T51" fmla="*/ 25 h 54"/>
                  <a:gd name="T52" fmla="*/ 28 w 28"/>
                  <a:gd name="T53" fmla="*/ 22 h 54"/>
                  <a:gd name="T54" fmla="*/ 28 w 28"/>
                  <a:gd name="T55" fmla="*/ 18 h 54"/>
                  <a:gd name="T56" fmla="*/ 28 w 28"/>
                  <a:gd name="T57" fmla="*/ 15 h 54"/>
                  <a:gd name="T58" fmla="*/ 28 w 28"/>
                  <a:gd name="T59" fmla="*/ 11 h 54"/>
                  <a:gd name="T60" fmla="*/ 27 w 28"/>
                  <a:gd name="T61" fmla="*/ 7 h 54"/>
                  <a:gd name="T62" fmla="*/ 26 w 28"/>
                  <a:gd name="T63" fmla="*/ 3 h 54"/>
                  <a:gd name="T64" fmla="*/ 25 w 28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"/>
                  <a:gd name="T100" fmla="*/ 0 h 54"/>
                  <a:gd name="T101" fmla="*/ 28 w 28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" h="54">
                    <a:moveTo>
                      <a:pt x="2" y="7"/>
                    </a:moveTo>
                    <a:lnTo>
                      <a:pt x="3" y="8"/>
                    </a:lnTo>
                    <a:lnTo>
                      <a:pt x="3" y="9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4" y="15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5" y="19"/>
                    </a:lnTo>
                    <a:lnTo>
                      <a:pt x="5" y="20"/>
                    </a:lnTo>
                    <a:lnTo>
                      <a:pt x="5" y="22"/>
                    </a:lnTo>
                    <a:lnTo>
                      <a:pt x="5" y="23"/>
                    </a:lnTo>
                    <a:lnTo>
                      <a:pt x="4" y="25"/>
                    </a:lnTo>
                    <a:lnTo>
                      <a:pt x="4" y="26"/>
                    </a:lnTo>
                    <a:lnTo>
                      <a:pt x="4" y="27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1"/>
                    </a:lnTo>
                    <a:lnTo>
                      <a:pt x="4" y="33"/>
                    </a:lnTo>
                    <a:lnTo>
                      <a:pt x="4" y="34"/>
                    </a:lnTo>
                    <a:lnTo>
                      <a:pt x="3" y="35"/>
                    </a:lnTo>
                    <a:lnTo>
                      <a:pt x="3" y="37"/>
                    </a:lnTo>
                    <a:lnTo>
                      <a:pt x="3" y="38"/>
                    </a:lnTo>
                    <a:lnTo>
                      <a:pt x="3" y="39"/>
                    </a:lnTo>
                    <a:lnTo>
                      <a:pt x="2" y="41"/>
                    </a:lnTo>
                    <a:lnTo>
                      <a:pt x="2" y="42"/>
                    </a:lnTo>
                    <a:lnTo>
                      <a:pt x="2" y="43"/>
                    </a:lnTo>
                    <a:lnTo>
                      <a:pt x="1" y="45"/>
                    </a:lnTo>
                    <a:lnTo>
                      <a:pt x="1" y="46"/>
                    </a:lnTo>
                    <a:lnTo>
                      <a:pt x="1" y="47"/>
                    </a:lnTo>
                    <a:lnTo>
                      <a:pt x="0" y="49"/>
                    </a:lnTo>
                    <a:lnTo>
                      <a:pt x="23" y="54"/>
                    </a:lnTo>
                    <a:lnTo>
                      <a:pt x="24" y="53"/>
                    </a:lnTo>
                    <a:lnTo>
                      <a:pt x="24" y="52"/>
                    </a:lnTo>
                    <a:lnTo>
                      <a:pt x="25" y="50"/>
                    </a:lnTo>
                    <a:lnTo>
                      <a:pt x="25" y="49"/>
                    </a:lnTo>
                    <a:lnTo>
                      <a:pt x="25" y="47"/>
                    </a:lnTo>
                    <a:lnTo>
                      <a:pt x="25" y="46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6" y="41"/>
                    </a:lnTo>
                    <a:lnTo>
                      <a:pt x="27" y="39"/>
                    </a:lnTo>
                    <a:lnTo>
                      <a:pt x="27" y="38"/>
                    </a:lnTo>
                    <a:lnTo>
                      <a:pt x="27" y="36"/>
                    </a:lnTo>
                    <a:lnTo>
                      <a:pt x="28" y="34"/>
                    </a:lnTo>
                    <a:lnTo>
                      <a:pt x="28" y="32"/>
                    </a:lnTo>
                    <a:lnTo>
                      <a:pt x="28" y="31"/>
                    </a:lnTo>
                    <a:lnTo>
                      <a:pt x="28" y="29"/>
                    </a:lnTo>
                    <a:lnTo>
                      <a:pt x="28" y="27"/>
                    </a:lnTo>
                    <a:lnTo>
                      <a:pt x="28" y="25"/>
                    </a:lnTo>
                    <a:lnTo>
                      <a:pt x="28" y="24"/>
                    </a:lnTo>
                    <a:lnTo>
                      <a:pt x="28" y="22"/>
                    </a:lnTo>
                    <a:lnTo>
                      <a:pt x="28" y="20"/>
                    </a:lnTo>
                    <a:lnTo>
                      <a:pt x="28" y="18"/>
                    </a:lnTo>
                    <a:lnTo>
                      <a:pt x="28" y="16"/>
                    </a:lnTo>
                    <a:lnTo>
                      <a:pt x="28" y="15"/>
                    </a:lnTo>
                    <a:lnTo>
                      <a:pt x="28" y="13"/>
                    </a:lnTo>
                    <a:lnTo>
                      <a:pt x="28" y="11"/>
                    </a:lnTo>
                    <a:lnTo>
                      <a:pt x="27" y="9"/>
                    </a:lnTo>
                    <a:lnTo>
                      <a:pt x="27" y="7"/>
                    </a:lnTo>
                    <a:lnTo>
                      <a:pt x="27" y="5"/>
                    </a:lnTo>
                    <a:lnTo>
                      <a:pt x="26" y="3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74" name="Freeform 85"/>
              <p:cNvSpPr>
                <a:spLocks/>
              </p:cNvSpPr>
              <p:nvPr/>
            </p:nvSpPr>
            <p:spPr bwMode="auto">
              <a:xfrm>
                <a:off x="5264" y="2554"/>
                <a:ext cx="24" cy="7"/>
              </a:xfrm>
              <a:custGeom>
                <a:avLst/>
                <a:gdLst>
                  <a:gd name="T0" fmla="*/ 0 w 24"/>
                  <a:gd name="T1" fmla="*/ 4 h 7"/>
                  <a:gd name="T2" fmla="*/ 23 w 24"/>
                  <a:gd name="T3" fmla="*/ 0 h 7"/>
                  <a:gd name="T4" fmla="*/ 24 w 24"/>
                  <a:gd name="T5" fmla="*/ 1 h 7"/>
                  <a:gd name="T6" fmla="*/ 24 w 24"/>
                  <a:gd name="T7" fmla="*/ 2 h 7"/>
                  <a:gd name="T8" fmla="*/ 0 w 24"/>
                  <a:gd name="T9" fmla="*/ 7 h 7"/>
                  <a:gd name="T10" fmla="*/ 0 w 24"/>
                  <a:gd name="T11" fmla="*/ 5 h 7"/>
                  <a:gd name="T12" fmla="*/ 0 w 24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7"/>
                  <a:gd name="T23" fmla="*/ 24 w 2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7">
                    <a:moveTo>
                      <a:pt x="0" y="4"/>
                    </a:moveTo>
                    <a:lnTo>
                      <a:pt x="23" y="0"/>
                    </a:lnTo>
                    <a:lnTo>
                      <a:pt x="24" y="1"/>
                    </a:lnTo>
                    <a:lnTo>
                      <a:pt x="24" y="2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75" name="Freeform 86"/>
              <p:cNvSpPr>
                <a:spLocks/>
              </p:cNvSpPr>
              <p:nvPr/>
            </p:nvSpPr>
            <p:spPr bwMode="auto">
              <a:xfrm>
                <a:off x="5308" y="2302"/>
                <a:ext cx="33" cy="68"/>
              </a:xfrm>
              <a:custGeom>
                <a:avLst/>
                <a:gdLst>
                  <a:gd name="T0" fmla="*/ 19 w 33"/>
                  <a:gd name="T1" fmla="*/ 1 h 68"/>
                  <a:gd name="T2" fmla="*/ 13 w 33"/>
                  <a:gd name="T3" fmla="*/ 4 h 68"/>
                  <a:gd name="T4" fmla="*/ 8 w 33"/>
                  <a:gd name="T5" fmla="*/ 8 h 68"/>
                  <a:gd name="T6" fmla="*/ 3 w 33"/>
                  <a:gd name="T7" fmla="*/ 13 h 68"/>
                  <a:gd name="T8" fmla="*/ 1 w 33"/>
                  <a:gd name="T9" fmla="*/ 19 h 68"/>
                  <a:gd name="T10" fmla="*/ 0 w 33"/>
                  <a:gd name="T11" fmla="*/ 25 h 68"/>
                  <a:gd name="T12" fmla="*/ 1 w 33"/>
                  <a:gd name="T13" fmla="*/ 30 h 68"/>
                  <a:gd name="T14" fmla="*/ 1 w 33"/>
                  <a:gd name="T15" fmla="*/ 36 h 68"/>
                  <a:gd name="T16" fmla="*/ 2 w 33"/>
                  <a:gd name="T17" fmla="*/ 41 h 68"/>
                  <a:gd name="T18" fmla="*/ 3 w 33"/>
                  <a:gd name="T19" fmla="*/ 45 h 68"/>
                  <a:gd name="T20" fmla="*/ 5 w 33"/>
                  <a:gd name="T21" fmla="*/ 50 h 68"/>
                  <a:gd name="T22" fmla="*/ 6 w 33"/>
                  <a:gd name="T23" fmla="*/ 54 h 68"/>
                  <a:gd name="T24" fmla="*/ 8 w 33"/>
                  <a:gd name="T25" fmla="*/ 58 h 68"/>
                  <a:gd name="T26" fmla="*/ 9 w 33"/>
                  <a:gd name="T27" fmla="*/ 62 h 68"/>
                  <a:gd name="T28" fmla="*/ 9 w 33"/>
                  <a:gd name="T29" fmla="*/ 64 h 68"/>
                  <a:gd name="T30" fmla="*/ 10 w 33"/>
                  <a:gd name="T31" fmla="*/ 66 h 68"/>
                  <a:gd name="T32" fmla="*/ 33 w 33"/>
                  <a:gd name="T33" fmla="*/ 67 h 68"/>
                  <a:gd name="T34" fmla="*/ 33 w 33"/>
                  <a:gd name="T35" fmla="*/ 62 h 68"/>
                  <a:gd name="T36" fmla="*/ 32 w 33"/>
                  <a:gd name="T37" fmla="*/ 58 h 68"/>
                  <a:gd name="T38" fmla="*/ 31 w 33"/>
                  <a:gd name="T39" fmla="*/ 53 h 68"/>
                  <a:gd name="T40" fmla="*/ 30 w 33"/>
                  <a:gd name="T41" fmla="*/ 49 h 68"/>
                  <a:gd name="T42" fmla="*/ 28 w 33"/>
                  <a:gd name="T43" fmla="*/ 45 h 68"/>
                  <a:gd name="T44" fmla="*/ 27 w 33"/>
                  <a:gd name="T45" fmla="*/ 41 h 68"/>
                  <a:gd name="T46" fmla="*/ 26 w 33"/>
                  <a:gd name="T47" fmla="*/ 36 h 68"/>
                  <a:gd name="T48" fmla="*/ 25 w 33"/>
                  <a:gd name="T49" fmla="*/ 33 h 68"/>
                  <a:gd name="T50" fmla="*/ 24 w 33"/>
                  <a:gd name="T51" fmla="*/ 30 h 68"/>
                  <a:gd name="T52" fmla="*/ 24 w 33"/>
                  <a:gd name="T53" fmla="*/ 27 h 68"/>
                  <a:gd name="T54" fmla="*/ 24 w 33"/>
                  <a:gd name="T55" fmla="*/ 25 h 68"/>
                  <a:gd name="T56" fmla="*/ 24 w 33"/>
                  <a:gd name="T57" fmla="*/ 25 h 68"/>
                  <a:gd name="T58" fmla="*/ 25 w 33"/>
                  <a:gd name="T59" fmla="*/ 24 h 68"/>
                  <a:gd name="T60" fmla="*/ 25 w 33"/>
                  <a:gd name="T61" fmla="*/ 24 h 68"/>
                  <a:gd name="T62" fmla="*/ 28 w 33"/>
                  <a:gd name="T63" fmla="*/ 23 h 6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"/>
                  <a:gd name="T97" fmla="*/ 0 h 68"/>
                  <a:gd name="T98" fmla="*/ 33 w 33"/>
                  <a:gd name="T99" fmla="*/ 68 h 6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" h="68">
                    <a:moveTo>
                      <a:pt x="22" y="0"/>
                    </a:moveTo>
                    <a:lnTo>
                      <a:pt x="19" y="1"/>
                    </a:lnTo>
                    <a:lnTo>
                      <a:pt x="16" y="2"/>
                    </a:lnTo>
                    <a:lnTo>
                      <a:pt x="13" y="4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5" y="10"/>
                    </a:lnTo>
                    <a:lnTo>
                      <a:pt x="3" y="13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1" y="22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1" y="30"/>
                    </a:lnTo>
                    <a:lnTo>
                      <a:pt x="1" y="33"/>
                    </a:lnTo>
                    <a:lnTo>
                      <a:pt x="1" y="36"/>
                    </a:lnTo>
                    <a:lnTo>
                      <a:pt x="2" y="38"/>
                    </a:lnTo>
                    <a:lnTo>
                      <a:pt x="2" y="41"/>
                    </a:lnTo>
                    <a:lnTo>
                      <a:pt x="3" y="43"/>
                    </a:lnTo>
                    <a:lnTo>
                      <a:pt x="3" y="45"/>
                    </a:lnTo>
                    <a:lnTo>
                      <a:pt x="4" y="48"/>
                    </a:lnTo>
                    <a:lnTo>
                      <a:pt x="5" y="50"/>
                    </a:lnTo>
                    <a:lnTo>
                      <a:pt x="6" y="52"/>
                    </a:lnTo>
                    <a:lnTo>
                      <a:pt x="6" y="54"/>
                    </a:lnTo>
                    <a:lnTo>
                      <a:pt x="7" y="56"/>
                    </a:lnTo>
                    <a:lnTo>
                      <a:pt x="8" y="58"/>
                    </a:lnTo>
                    <a:lnTo>
                      <a:pt x="8" y="60"/>
                    </a:lnTo>
                    <a:lnTo>
                      <a:pt x="9" y="62"/>
                    </a:lnTo>
                    <a:lnTo>
                      <a:pt x="9" y="63"/>
                    </a:lnTo>
                    <a:lnTo>
                      <a:pt x="9" y="64"/>
                    </a:lnTo>
                    <a:lnTo>
                      <a:pt x="10" y="66"/>
                    </a:lnTo>
                    <a:lnTo>
                      <a:pt x="10" y="68"/>
                    </a:lnTo>
                    <a:lnTo>
                      <a:pt x="33" y="67"/>
                    </a:lnTo>
                    <a:lnTo>
                      <a:pt x="33" y="65"/>
                    </a:lnTo>
                    <a:lnTo>
                      <a:pt x="33" y="62"/>
                    </a:lnTo>
                    <a:lnTo>
                      <a:pt x="33" y="60"/>
                    </a:lnTo>
                    <a:lnTo>
                      <a:pt x="32" y="58"/>
                    </a:lnTo>
                    <a:lnTo>
                      <a:pt x="32" y="55"/>
                    </a:lnTo>
                    <a:lnTo>
                      <a:pt x="31" y="53"/>
                    </a:lnTo>
                    <a:lnTo>
                      <a:pt x="30" y="51"/>
                    </a:lnTo>
                    <a:lnTo>
                      <a:pt x="30" y="49"/>
                    </a:lnTo>
                    <a:lnTo>
                      <a:pt x="29" y="47"/>
                    </a:lnTo>
                    <a:lnTo>
                      <a:pt x="28" y="45"/>
                    </a:lnTo>
                    <a:lnTo>
                      <a:pt x="28" y="43"/>
                    </a:lnTo>
                    <a:lnTo>
                      <a:pt x="27" y="41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5" y="35"/>
                    </a:lnTo>
                    <a:lnTo>
                      <a:pt x="25" y="33"/>
                    </a:lnTo>
                    <a:lnTo>
                      <a:pt x="25" y="31"/>
                    </a:lnTo>
                    <a:lnTo>
                      <a:pt x="24" y="30"/>
                    </a:lnTo>
                    <a:lnTo>
                      <a:pt x="24" y="28"/>
                    </a:lnTo>
                    <a:lnTo>
                      <a:pt x="24" y="27"/>
                    </a:lnTo>
                    <a:lnTo>
                      <a:pt x="24" y="26"/>
                    </a:lnTo>
                    <a:lnTo>
                      <a:pt x="24" y="25"/>
                    </a:lnTo>
                    <a:lnTo>
                      <a:pt x="24" y="24"/>
                    </a:lnTo>
                    <a:lnTo>
                      <a:pt x="25" y="24"/>
                    </a:lnTo>
                    <a:lnTo>
                      <a:pt x="26" y="24"/>
                    </a:lnTo>
                    <a:lnTo>
                      <a:pt x="28" y="2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76" name="Freeform 87"/>
              <p:cNvSpPr>
                <a:spLocks/>
              </p:cNvSpPr>
              <p:nvPr/>
            </p:nvSpPr>
            <p:spPr bwMode="auto">
              <a:xfrm>
                <a:off x="5313" y="2369"/>
                <a:ext cx="29" cy="24"/>
              </a:xfrm>
              <a:custGeom>
                <a:avLst/>
                <a:gdLst>
                  <a:gd name="T0" fmla="*/ 5 w 29"/>
                  <a:gd name="T1" fmla="*/ 1 h 24"/>
                  <a:gd name="T2" fmla="*/ 5 w 29"/>
                  <a:gd name="T3" fmla="*/ 2 h 24"/>
                  <a:gd name="T4" fmla="*/ 5 w 29"/>
                  <a:gd name="T5" fmla="*/ 4 h 24"/>
                  <a:gd name="T6" fmla="*/ 5 w 29"/>
                  <a:gd name="T7" fmla="*/ 4 h 24"/>
                  <a:gd name="T8" fmla="*/ 5 w 29"/>
                  <a:gd name="T9" fmla="*/ 5 h 24"/>
                  <a:gd name="T10" fmla="*/ 5 w 29"/>
                  <a:gd name="T11" fmla="*/ 6 h 24"/>
                  <a:gd name="T12" fmla="*/ 5 w 29"/>
                  <a:gd name="T13" fmla="*/ 6 h 24"/>
                  <a:gd name="T14" fmla="*/ 5 w 29"/>
                  <a:gd name="T15" fmla="*/ 6 h 24"/>
                  <a:gd name="T16" fmla="*/ 6 w 29"/>
                  <a:gd name="T17" fmla="*/ 5 h 24"/>
                  <a:gd name="T18" fmla="*/ 7 w 29"/>
                  <a:gd name="T19" fmla="*/ 3 h 24"/>
                  <a:gd name="T20" fmla="*/ 9 w 29"/>
                  <a:gd name="T21" fmla="*/ 2 h 24"/>
                  <a:gd name="T22" fmla="*/ 10 w 29"/>
                  <a:gd name="T23" fmla="*/ 1 h 24"/>
                  <a:gd name="T24" fmla="*/ 12 w 29"/>
                  <a:gd name="T25" fmla="*/ 1 h 24"/>
                  <a:gd name="T26" fmla="*/ 13 w 29"/>
                  <a:gd name="T27" fmla="*/ 1 h 24"/>
                  <a:gd name="T28" fmla="*/ 0 w 29"/>
                  <a:gd name="T29" fmla="*/ 17 h 24"/>
                  <a:gd name="T30" fmla="*/ 15 w 29"/>
                  <a:gd name="T31" fmla="*/ 17 h 24"/>
                  <a:gd name="T32" fmla="*/ 11 w 29"/>
                  <a:gd name="T33" fmla="*/ 24 h 24"/>
                  <a:gd name="T34" fmla="*/ 15 w 29"/>
                  <a:gd name="T35" fmla="*/ 24 h 24"/>
                  <a:gd name="T36" fmla="*/ 19 w 29"/>
                  <a:gd name="T37" fmla="*/ 23 h 24"/>
                  <a:gd name="T38" fmla="*/ 22 w 29"/>
                  <a:gd name="T39" fmla="*/ 21 h 24"/>
                  <a:gd name="T40" fmla="*/ 25 w 29"/>
                  <a:gd name="T41" fmla="*/ 18 h 24"/>
                  <a:gd name="T42" fmla="*/ 27 w 29"/>
                  <a:gd name="T43" fmla="*/ 16 h 24"/>
                  <a:gd name="T44" fmla="*/ 28 w 29"/>
                  <a:gd name="T45" fmla="*/ 13 h 24"/>
                  <a:gd name="T46" fmla="*/ 28 w 29"/>
                  <a:gd name="T47" fmla="*/ 11 h 24"/>
                  <a:gd name="T48" fmla="*/ 29 w 29"/>
                  <a:gd name="T49" fmla="*/ 9 h 24"/>
                  <a:gd name="T50" fmla="*/ 29 w 29"/>
                  <a:gd name="T51" fmla="*/ 7 h 24"/>
                  <a:gd name="T52" fmla="*/ 29 w 29"/>
                  <a:gd name="T53" fmla="*/ 5 h 24"/>
                  <a:gd name="T54" fmla="*/ 29 w 29"/>
                  <a:gd name="T55" fmla="*/ 4 h 24"/>
                  <a:gd name="T56" fmla="*/ 29 w 29"/>
                  <a:gd name="T57" fmla="*/ 2 h 24"/>
                  <a:gd name="T58" fmla="*/ 29 w 29"/>
                  <a:gd name="T59" fmla="*/ 1 h 24"/>
                  <a:gd name="T60" fmla="*/ 29 w 29"/>
                  <a:gd name="T61" fmla="*/ 1 h 24"/>
                  <a:gd name="T62" fmla="*/ 5 w 29"/>
                  <a:gd name="T63" fmla="*/ 0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"/>
                  <a:gd name="T97" fmla="*/ 0 h 24"/>
                  <a:gd name="T98" fmla="*/ 29 w 29"/>
                  <a:gd name="T99" fmla="*/ 24 h 2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" h="24">
                    <a:moveTo>
                      <a:pt x="5" y="0"/>
                    </a:moveTo>
                    <a:lnTo>
                      <a:pt x="5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6" y="8"/>
                    </a:lnTo>
                    <a:lnTo>
                      <a:pt x="0" y="17"/>
                    </a:lnTo>
                    <a:lnTo>
                      <a:pt x="23" y="12"/>
                    </a:lnTo>
                    <a:lnTo>
                      <a:pt x="15" y="17"/>
                    </a:lnTo>
                    <a:lnTo>
                      <a:pt x="10" y="24"/>
                    </a:lnTo>
                    <a:lnTo>
                      <a:pt x="11" y="24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7" y="24"/>
                    </a:lnTo>
                    <a:lnTo>
                      <a:pt x="19" y="23"/>
                    </a:lnTo>
                    <a:lnTo>
                      <a:pt x="20" y="22"/>
                    </a:lnTo>
                    <a:lnTo>
                      <a:pt x="22" y="21"/>
                    </a:lnTo>
                    <a:lnTo>
                      <a:pt x="24" y="20"/>
                    </a:lnTo>
                    <a:lnTo>
                      <a:pt x="25" y="18"/>
                    </a:lnTo>
                    <a:lnTo>
                      <a:pt x="26" y="17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8" y="13"/>
                    </a:lnTo>
                    <a:lnTo>
                      <a:pt x="28" y="12"/>
                    </a:lnTo>
                    <a:lnTo>
                      <a:pt x="28" y="11"/>
                    </a:lnTo>
                    <a:lnTo>
                      <a:pt x="28" y="10"/>
                    </a:lnTo>
                    <a:lnTo>
                      <a:pt x="29" y="9"/>
                    </a:lnTo>
                    <a:lnTo>
                      <a:pt x="29" y="8"/>
                    </a:lnTo>
                    <a:lnTo>
                      <a:pt x="29" y="7"/>
                    </a:lnTo>
                    <a:lnTo>
                      <a:pt x="29" y="6"/>
                    </a:lnTo>
                    <a:lnTo>
                      <a:pt x="29" y="5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29" y="2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77" name="Freeform 88"/>
              <p:cNvSpPr>
                <a:spLocks/>
              </p:cNvSpPr>
              <p:nvPr/>
            </p:nvSpPr>
            <p:spPr bwMode="auto">
              <a:xfrm>
                <a:off x="5318" y="2369"/>
                <a:ext cx="24" cy="1"/>
              </a:xfrm>
              <a:custGeom>
                <a:avLst/>
                <a:gdLst>
                  <a:gd name="T0" fmla="*/ 0 w 24"/>
                  <a:gd name="T1" fmla="*/ 1 h 1"/>
                  <a:gd name="T2" fmla="*/ 24 w 24"/>
                  <a:gd name="T3" fmla="*/ 0 h 1"/>
                  <a:gd name="T4" fmla="*/ 24 w 24"/>
                  <a:gd name="T5" fmla="*/ 0 h 1"/>
                  <a:gd name="T6" fmla="*/ 23 w 24"/>
                  <a:gd name="T7" fmla="*/ 0 h 1"/>
                  <a:gd name="T8" fmla="*/ 0 w 24"/>
                  <a:gd name="T9" fmla="*/ 0 h 1"/>
                  <a:gd name="T10" fmla="*/ 0 w 24"/>
                  <a:gd name="T11" fmla="*/ 0 h 1"/>
                  <a:gd name="T12" fmla="*/ 0 w 24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"/>
                  <a:gd name="T23" fmla="*/ 24 w 2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">
                    <a:moveTo>
                      <a:pt x="0" y="1"/>
                    </a:moveTo>
                    <a:lnTo>
                      <a:pt x="24" y="0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78" name="Freeform 89"/>
              <p:cNvSpPr>
                <a:spLocks/>
              </p:cNvSpPr>
              <p:nvPr/>
            </p:nvSpPr>
            <p:spPr bwMode="auto">
              <a:xfrm>
                <a:off x="5251" y="2303"/>
                <a:ext cx="43" cy="98"/>
              </a:xfrm>
              <a:custGeom>
                <a:avLst/>
                <a:gdLst>
                  <a:gd name="T0" fmla="*/ 0 w 43"/>
                  <a:gd name="T1" fmla="*/ 4 h 98"/>
                  <a:gd name="T2" fmla="*/ 0 w 43"/>
                  <a:gd name="T3" fmla="*/ 11 h 98"/>
                  <a:gd name="T4" fmla="*/ 1 w 43"/>
                  <a:gd name="T5" fmla="*/ 19 h 98"/>
                  <a:gd name="T6" fmla="*/ 3 w 43"/>
                  <a:gd name="T7" fmla="*/ 25 h 98"/>
                  <a:gd name="T8" fmla="*/ 5 w 43"/>
                  <a:gd name="T9" fmla="*/ 32 h 98"/>
                  <a:gd name="T10" fmla="*/ 8 w 43"/>
                  <a:gd name="T11" fmla="*/ 37 h 98"/>
                  <a:gd name="T12" fmla="*/ 11 w 43"/>
                  <a:gd name="T13" fmla="*/ 43 h 98"/>
                  <a:gd name="T14" fmla="*/ 13 w 43"/>
                  <a:gd name="T15" fmla="*/ 49 h 98"/>
                  <a:gd name="T16" fmla="*/ 16 w 43"/>
                  <a:gd name="T17" fmla="*/ 54 h 98"/>
                  <a:gd name="T18" fmla="*/ 17 w 43"/>
                  <a:gd name="T19" fmla="*/ 58 h 98"/>
                  <a:gd name="T20" fmla="*/ 19 w 43"/>
                  <a:gd name="T21" fmla="*/ 63 h 98"/>
                  <a:gd name="T22" fmla="*/ 19 w 43"/>
                  <a:gd name="T23" fmla="*/ 66 h 98"/>
                  <a:gd name="T24" fmla="*/ 19 w 43"/>
                  <a:gd name="T25" fmla="*/ 69 h 98"/>
                  <a:gd name="T26" fmla="*/ 19 w 43"/>
                  <a:gd name="T27" fmla="*/ 72 h 98"/>
                  <a:gd name="T28" fmla="*/ 17 w 43"/>
                  <a:gd name="T29" fmla="*/ 76 h 98"/>
                  <a:gd name="T30" fmla="*/ 15 w 43"/>
                  <a:gd name="T31" fmla="*/ 79 h 98"/>
                  <a:gd name="T32" fmla="*/ 30 w 43"/>
                  <a:gd name="T33" fmla="*/ 98 h 98"/>
                  <a:gd name="T34" fmla="*/ 35 w 43"/>
                  <a:gd name="T35" fmla="*/ 91 h 98"/>
                  <a:gd name="T36" fmla="*/ 40 w 43"/>
                  <a:gd name="T37" fmla="*/ 84 h 98"/>
                  <a:gd name="T38" fmla="*/ 42 w 43"/>
                  <a:gd name="T39" fmla="*/ 76 h 98"/>
                  <a:gd name="T40" fmla="*/ 43 w 43"/>
                  <a:gd name="T41" fmla="*/ 68 h 98"/>
                  <a:gd name="T42" fmla="*/ 42 w 43"/>
                  <a:gd name="T43" fmla="*/ 61 h 98"/>
                  <a:gd name="T44" fmla="*/ 41 w 43"/>
                  <a:gd name="T45" fmla="*/ 54 h 98"/>
                  <a:gd name="T46" fmla="*/ 39 w 43"/>
                  <a:gd name="T47" fmla="*/ 48 h 98"/>
                  <a:gd name="T48" fmla="*/ 36 w 43"/>
                  <a:gd name="T49" fmla="*/ 42 h 98"/>
                  <a:gd name="T50" fmla="*/ 34 w 43"/>
                  <a:gd name="T51" fmla="*/ 36 h 98"/>
                  <a:gd name="T52" fmla="*/ 31 w 43"/>
                  <a:gd name="T53" fmla="*/ 30 h 98"/>
                  <a:gd name="T54" fmla="*/ 29 w 43"/>
                  <a:gd name="T55" fmla="*/ 25 h 98"/>
                  <a:gd name="T56" fmla="*/ 27 w 43"/>
                  <a:gd name="T57" fmla="*/ 20 h 98"/>
                  <a:gd name="T58" fmla="*/ 25 w 43"/>
                  <a:gd name="T59" fmla="*/ 16 h 98"/>
                  <a:gd name="T60" fmla="*/ 24 w 43"/>
                  <a:gd name="T61" fmla="*/ 11 h 98"/>
                  <a:gd name="T62" fmla="*/ 24 w 43"/>
                  <a:gd name="T63" fmla="*/ 7 h 98"/>
                  <a:gd name="T64" fmla="*/ 24 w 43"/>
                  <a:gd name="T65" fmla="*/ 3 h 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3"/>
                  <a:gd name="T100" fmla="*/ 0 h 98"/>
                  <a:gd name="T101" fmla="*/ 43 w 43"/>
                  <a:gd name="T102" fmla="*/ 98 h 9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3" h="98">
                    <a:moveTo>
                      <a:pt x="0" y="0"/>
                    </a:moveTo>
                    <a:lnTo>
                      <a:pt x="0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1" y="19"/>
                    </a:lnTo>
                    <a:lnTo>
                      <a:pt x="2" y="22"/>
                    </a:lnTo>
                    <a:lnTo>
                      <a:pt x="3" y="25"/>
                    </a:lnTo>
                    <a:lnTo>
                      <a:pt x="4" y="28"/>
                    </a:lnTo>
                    <a:lnTo>
                      <a:pt x="5" y="32"/>
                    </a:lnTo>
                    <a:lnTo>
                      <a:pt x="7" y="35"/>
                    </a:lnTo>
                    <a:lnTo>
                      <a:pt x="8" y="37"/>
                    </a:lnTo>
                    <a:lnTo>
                      <a:pt x="10" y="40"/>
                    </a:lnTo>
                    <a:lnTo>
                      <a:pt x="11" y="43"/>
                    </a:lnTo>
                    <a:lnTo>
                      <a:pt x="12" y="46"/>
                    </a:lnTo>
                    <a:lnTo>
                      <a:pt x="13" y="49"/>
                    </a:lnTo>
                    <a:lnTo>
                      <a:pt x="15" y="51"/>
                    </a:lnTo>
                    <a:lnTo>
                      <a:pt x="16" y="54"/>
                    </a:lnTo>
                    <a:lnTo>
                      <a:pt x="17" y="56"/>
                    </a:lnTo>
                    <a:lnTo>
                      <a:pt x="17" y="58"/>
                    </a:lnTo>
                    <a:lnTo>
                      <a:pt x="18" y="60"/>
                    </a:lnTo>
                    <a:lnTo>
                      <a:pt x="19" y="63"/>
                    </a:lnTo>
                    <a:lnTo>
                      <a:pt x="19" y="64"/>
                    </a:lnTo>
                    <a:lnTo>
                      <a:pt x="19" y="66"/>
                    </a:lnTo>
                    <a:lnTo>
                      <a:pt x="19" y="68"/>
                    </a:lnTo>
                    <a:lnTo>
                      <a:pt x="19" y="69"/>
                    </a:lnTo>
                    <a:lnTo>
                      <a:pt x="19" y="71"/>
                    </a:lnTo>
                    <a:lnTo>
                      <a:pt x="19" y="72"/>
                    </a:lnTo>
                    <a:lnTo>
                      <a:pt x="18" y="74"/>
                    </a:lnTo>
                    <a:lnTo>
                      <a:pt x="17" y="76"/>
                    </a:lnTo>
                    <a:lnTo>
                      <a:pt x="16" y="77"/>
                    </a:lnTo>
                    <a:lnTo>
                      <a:pt x="15" y="79"/>
                    </a:lnTo>
                    <a:lnTo>
                      <a:pt x="12" y="82"/>
                    </a:lnTo>
                    <a:lnTo>
                      <a:pt x="30" y="98"/>
                    </a:lnTo>
                    <a:lnTo>
                      <a:pt x="33" y="94"/>
                    </a:lnTo>
                    <a:lnTo>
                      <a:pt x="35" y="91"/>
                    </a:lnTo>
                    <a:lnTo>
                      <a:pt x="38" y="87"/>
                    </a:lnTo>
                    <a:lnTo>
                      <a:pt x="40" y="84"/>
                    </a:lnTo>
                    <a:lnTo>
                      <a:pt x="41" y="80"/>
                    </a:lnTo>
                    <a:lnTo>
                      <a:pt x="42" y="76"/>
                    </a:lnTo>
                    <a:lnTo>
                      <a:pt x="43" y="72"/>
                    </a:lnTo>
                    <a:lnTo>
                      <a:pt x="43" y="68"/>
                    </a:lnTo>
                    <a:lnTo>
                      <a:pt x="43" y="64"/>
                    </a:lnTo>
                    <a:lnTo>
                      <a:pt x="42" y="61"/>
                    </a:lnTo>
                    <a:lnTo>
                      <a:pt x="42" y="57"/>
                    </a:lnTo>
                    <a:lnTo>
                      <a:pt x="41" y="54"/>
                    </a:lnTo>
                    <a:lnTo>
                      <a:pt x="40" y="51"/>
                    </a:lnTo>
                    <a:lnTo>
                      <a:pt x="39" y="48"/>
                    </a:lnTo>
                    <a:lnTo>
                      <a:pt x="38" y="44"/>
                    </a:lnTo>
                    <a:lnTo>
                      <a:pt x="36" y="42"/>
                    </a:lnTo>
                    <a:lnTo>
                      <a:pt x="35" y="39"/>
                    </a:lnTo>
                    <a:lnTo>
                      <a:pt x="34" y="36"/>
                    </a:lnTo>
                    <a:lnTo>
                      <a:pt x="32" y="33"/>
                    </a:lnTo>
                    <a:lnTo>
                      <a:pt x="31" y="30"/>
                    </a:lnTo>
                    <a:lnTo>
                      <a:pt x="30" y="28"/>
                    </a:lnTo>
                    <a:lnTo>
                      <a:pt x="29" y="25"/>
                    </a:lnTo>
                    <a:lnTo>
                      <a:pt x="27" y="23"/>
                    </a:lnTo>
                    <a:lnTo>
                      <a:pt x="27" y="20"/>
                    </a:lnTo>
                    <a:lnTo>
                      <a:pt x="26" y="18"/>
                    </a:lnTo>
                    <a:lnTo>
                      <a:pt x="25" y="16"/>
                    </a:lnTo>
                    <a:lnTo>
                      <a:pt x="24" y="13"/>
                    </a:lnTo>
                    <a:lnTo>
                      <a:pt x="24" y="11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79" name="Freeform 90"/>
              <p:cNvSpPr>
                <a:spLocks/>
              </p:cNvSpPr>
              <p:nvPr/>
            </p:nvSpPr>
            <p:spPr bwMode="auto">
              <a:xfrm>
                <a:off x="5251" y="2385"/>
                <a:ext cx="35" cy="89"/>
              </a:xfrm>
              <a:custGeom>
                <a:avLst/>
                <a:gdLst>
                  <a:gd name="T0" fmla="*/ 10 w 35"/>
                  <a:gd name="T1" fmla="*/ 3 h 89"/>
                  <a:gd name="T2" fmla="*/ 6 w 35"/>
                  <a:gd name="T3" fmla="*/ 9 h 89"/>
                  <a:gd name="T4" fmla="*/ 3 w 35"/>
                  <a:gd name="T5" fmla="*/ 15 h 89"/>
                  <a:gd name="T6" fmla="*/ 1 w 35"/>
                  <a:gd name="T7" fmla="*/ 22 h 89"/>
                  <a:gd name="T8" fmla="*/ 0 w 35"/>
                  <a:gd name="T9" fmla="*/ 28 h 89"/>
                  <a:gd name="T10" fmla="*/ 0 w 35"/>
                  <a:gd name="T11" fmla="*/ 35 h 89"/>
                  <a:gd name="T12" fmla="*/ 0 w 35"/>
                  <a:gd name="T13" fmla="*/ 41 h 89"/>
                  <a:gd name="T14" fmla="*/ 1 w 35"/>
                  <a:gd name="T15" fmla="*/ 47 h 89"/>
                  <a:gd name="T16" fmla="*/ 2 w 35"/>
                  <a:gd name="T17" fmla="*/ 52 h 89"/>
                  <a:gd name="T18" fmla="*/ 4 w 35"/>
                  <a:gd name="T19" fmla="*/ 58 h 89"/>
                  <a:gd name="T20" fmla="*/ 5 w 35"/>
                  <a:gd name="T21" fmla="*/ 63 h 89"/>
                  <a:gd name="T22" fmla="*/ 7 w 35"/>
                  <a:gd name="T23" fmla="*/ 68 h 89"/>
                  <a:gd name="T24" fmla="*/ 8 w 35"/>
                  <a:gd name="T25" fmla="*/ 73 h 89"/>
                  <a:gd name="T26" fmla="*/ 9 w 35"/>
                  <a:gd name="T27" fmla="*/ 78 h 89"/>
                  <a:gd name="T28" fmla="*/ 10 w 35"/>
                  <a:gd name="T29" fmla="*/ 83 h 89"/>
                  <a:gd name="T30" fmla="*/ 11 w 35"/>
                  <a:gd name="T31" fmla="*/ 87 h 89"/>
                  <a:gd name="T32" fmla="*/ 35 w 35"/>
                  <a:gd name="T33" fmla="*/ 87 h 89"/>
                  <a:gd name="T34" fmla="*/ 34 w 35"/>
                  <a:gd name="T35" fmla="*/ 81 h 89"/>
                  <a:gd name="T36" fmla="*/ 33 w 35"/>
                  <a:gd name="T37" fmla="*/ 75 h 89"/>
                  <a:gd name="T38" fmla="*/ 32 w 35"/>
                  <a:gd name="T39" fmla="*/ 70 h 89"/>
                  <a:gd name="T40" fmla="*/ 30 w 35"/>
                  <a:gd name="T41" fmla="*/ 65 h 89"/>
                  <a:gd name="T42" fmla="*/ 29 w 35"/>
                  <a:gd name="T43" fmla="*/ 59 h 89"/>
                  <a:gd name="T44" fmla="*/ 27 w 35"/>
                  <a:gd name="T45" fmla="*/ 54 h 89"/>
                  <a:gd name="T46" fmla="*/ 26 w 35"/>
                  <a:gd name="T47" fmla="*/ 49 h 89"/>
                  <a:gd name="T48" fmla="*/ 25 w 35"/>
                  <a:gd name="T49" fmla="*/ 45 h 89"/>
                  <a:gd name="T50" fmla="*/ 24 w 35"/>
                  <a:gd name="T51" fmla="*/ 40 h 89"/>
                  <a:gd name="T52" fmla="*/ 24 w 35"/>
                  <a:gd name="T53" fmla="*/ 36 h 89"/>
                  <a:gd name="T54" fmla="*/ 24 w 35"/>
                  <a:gd name="T55" fmla="*/ 32 h 89"/>
                  <a:gd name="T56" fmla="*/ 24 w 35"/>
                  <a:gd name="T57" fmla="*/ 29 h 89"/>
                  <a:gd name="T58" fmla="*/ 24 w 35"/>
                  <a:gd name="T59" fmla="*/ 25 h 89"/>
                  <a:gd name="T60" fmla="*/ 26 w 35"/>
                  <a:gd name="T61" fmla="*/ 22 h 89"/>
                  <a:gd name="T62" fmla="*/ 28 w 35"/>
                  <a:gd name="T63" fmla="*/ 19 h 89"/>
                  <a:gd name="T64" fmla="*/ 30 w 35"/>
                  <a:gd name="T65" fmla="*/ 15 h 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5"/>
                  <a:gd name="T100" fmla="*/ 0 h 89"/>
                  <a:gd name="T101" fmla="*/ 35 w 35"/>
                  <a:gd name="T102" fmla="*/ 89 h 8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5" h="89">
                    <a:moveTo>
                      <a:pt x="12" y="0"/>
                    </a:moveTo>
                    <a:lnTo>
                      <a:pt x="10" y="3"/>
                    </a:lnTo>
                    <a:lnTo>
                      <a:pt x="8" y="6"/>
                    </a:lnTo>
                    <a:lnTo>
                      <a:pt x="6" y="9"/>
                    </a:lnTo>
                    <a:lnTo>
                      <a:pt x="4" y="12"/>
                    </a:lnTo>
                    <a:lnTo>
                      <a:pt x="3" y="15"/>
                    </a:lnTo>
                    <a:lnTo>
                      <a:pt x="2" y="19"/>
                    </a:lnTo>
                    <a:lnTo>
                      <a:pt x="1" y="22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5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1" y="44"/>
                    </a:lnTo>
                    <a:lnTo>
                      <a:pt x="1" y="47"/>
                    </a:lnTo>
                    <a:lnTo>
                      <a:pt x="2" y="50"/>
                    </a:lnTo>
                    <a:lnTo>
                      <a:pt x="2" y="52"/>
                    </a:lnTo>
                    <a:lnTo>
                      <a:pt x="3" y="55"/>
                    </a:lnTo>
                    <a:lnTo>
                      <a:pt x="4" y="58"/>
                    </a:lnTo>
                    <a:lnTo>
                      <a:pt x="5" y="60"/>
                    </a:lnTo>
                    <a:lnTo>
                      <a:pt x="5" y="63"/>
                    </a:lnTo>
                    <a:lnTo>
                      <a:pt x="6" y="66"/>
                    </a:lnTo>
                    <a:lnTo>
                      <a:pt x="7" y="68"/>
                    </a:lnTo>
                    <a:lnTo>
                      <a:pt x="8" y="71"/>
                    </a:lnTo>
                    <a:lnTo>
                      <a:pt x="8" y="73"/>
                    </a:lnTo>
                    <a:lnTo>
                      <a:pt x="9" y="76"/>
                    </a:lnTo>
                    <a:lnTo>
                      <a:pt x="9" y="78"/>
                    </a:lnTo>
                    <a:lnTo>
                      <a:pt x="10" y="80"/>
                    </a:lnTo>
                    <a:lnTo>
                      <a:pt x="10" y="83"/>
                    </a:lnTo>
                    <a:lnTo>
                      <a:pt x="11" y="85"/>
                    </a:lnTo>
                    <a:lnTo>
                      <a:pt x="11" y="87"/>
                    </a:lnTo>
                    <a:lnTo>
                      <a:pt x="11" y="89"/>
                    </a:lnTo>
                    <a:lnTo>
                      <a:pt x="35" y="87"/>
                    </a:lnTo>
                    <a:lnTo>
                      <a:pt x="34" y="84"/>
                    </a:lnTo>
                    <a:lnTo>
                      <a:pt x="34" y="81"/>
                    </a:lnTo>
                    <a:lnTo>
                      <a:pt x="34" y="78"/>
                    </a:lnTo>
                    <a:lnTo>
                      <a:pt x="33" y="75"/>
                    </a:lnTo>
                    <a:lnTo>
                      <a:pt x="32" y="73"/>
                    </a:lnTo>
                    <a:lnTo>
                      <a:pt x="32" y="70"/>
                    </a:lnTo>
                    <a:lnTo>
                      <a:pt x="31" y="67"/>
                    </a:lnTo>
                    <a:lnTo>
                      <a:pt x="30" y="65"/>
                    </a:lnTo>
                    <a:lnTo>
                      <a:pt x="29" y="62"/>
                    </a:lnTo>
                    <a:lnTo>
                      <a:pt x="29" y="59"/>
                    </a:lnTo>
                    <a:lnTo>
                      <a:pt x="28" y="57"/>
                    </a:lnTo>
                    <a:lnTo>
                      <a:pt x="27" y="54"/>
                    </a:lnTo>
                    <a:lnTo>
                      <a:pt x="27" y="52"/>
                    </a:lnTo>
                    <a:lnTo>
                      <a:pt x="26" y="49"/>
                    </a:lnTo>
                    <a:lnTo>
                      <a:pt x="25" y="47"/>
                    </a:lnTo>
                    <a:lnTo>
                      <a:pt x="25" y="45"/>
                    </a:lnTo>
                    <a:lnTo>
                      <a:pt x="24" y="42"/>
                    </a:lnTo>
                    <a:lnTo>
                      <a:pt x="24" y="40"/>
                    </a:lnTo>
                    <a:lnTo>
                      <a:pt x="24" y="38"/>
                    </a:lnTo>
                    <a:lnTo>
                      <a:pt x="24" y="36"/>
                    </a:lnTo>
                    <a:lnTo>
                      <a:pt x="24" y="34"/>
                    </a:lnTo>
                    <a:lnTo>
                      <a:pt x="24" y="32"/>
                    </a:lnTo>
                    <a:lnTo>
                      <a:pt x="24" y="30"/>
                    </a:lnTo>
                    <a:lnTo>
                      <a:pt x="24" y="29"/>
                    </a:lnTo>
                    <a:lnTo>
                      <a:pt x="24" y="27"/>
                    </a:lnTo>
                    <a:lnTo>
                      <a:pt x="24" y="25"/>
                    </a:lnTo>
                    <a:lnTo>
                      <a:pt x="25" y="24"/>
                    </a:lnTo>
                    <a:lnTo>
                      <a:pt x="26" y="22"/>
                    </a:lnTo>
                    <a:lnTo>
                      <a:pt x="27" y="20"/>
                    </a:lnTo>
                    <a:lnTo>
                      <a:pt x="28" y="19"/>
                    </a:lnTo>
                    <a:lnTo>
                      <a:pt x="29" y="17"/>
                    </a:lnTo>
                    <a:lnTo>
                      <a:pt x="30" y="1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80" name="Freeform 91"/>
              <p:cNvSpPr>
                <a:spLocks/>
              </p:cNvSpPr>
              <p:nvPr/>
            </p:nvSpPr>
            <p:spPr bwMode="auto">
              <a:xfrm>
                <a:off x="5263" y="2385"/>
                <a:ext cx="18" cy="16"/>
              </a:xfrm>
              <a:custGeom>
                <a:avLst/>
                <a:gdLst>
                  <a:gd name="T0" fmla="*/ 0 w 18"/>
                  <a:gd name="T1" fmla="*/ 0 h 16"/>
                  <a:gd name="T2" fmla="*/ 18 w 18"/>
                  <a:gd name="T3" fmla="*/ 15 h 16"/>
                  <a:gd name="T4" fmla="*/ 18 w 18"/>
                  <a:gd name="T5" fmla="*/ 15 h 16"/>
                  <a:gd name="T6" fmla="*/ 18 w 18"/>
                  <a:gd name="T7" fmla="*/ 16 h 16"/>
                  <a:gd name="T8" fmla="*/ 0 w 18"/>
                  <a:gd name="T9" fmla="*/ 0 h 16"/>
                  <a:gd name="T10" fmla="*/ 0 w 18"/>
                  <a:gd name="T11" fmla="*/ 0 h 16"/>
                  <a:gd name="T12" fmla="*/ 0 w 18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16"/>
                  <a:gd name="T23" fmla="*/ 18 w 18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16">
                    <a:moveTo>
                      <a:pt x="0" y="0"/>
                    </a:moveTo>
                    <a:lnTo>
                      <a:pt x="18" y="15"/>
                    </a:lnTo>
                    <a:lnTo>
                      <a:pt x="1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81" name="Freeform 92"/>
              <p:cNvSpPr>
                <a:spLocks/>
              </p:cNvSpPr>
              <p:nvPr/>
            </p:nvSpPr>
            <p:spPr bwMode="auto">
              <a:xfrm>
                <a:off x="5255" y="2465"/>
                <a:ext cx="27" cy="22"/>
              </a:xfrm>
              <a:custGeom>
                <a:avLst/>
                <a:gdLst>
                  <a:gd name="T0" fmla="*/ 11 w 27"/>
                  <a:gd name="T1" fmla="*/ 0 h 22"/>
                  <a:gd name="T2" fmla="*/ 10 w 27"/>
                  <a:gd name="T3" fmla="*/ 0 h 22"/>
                  <a:gd name="T4" fmla="*/ 10 w 27"/>
                  <a:gd name="T5" fmla="*/ 1 h 22"/>
                  <a:gd name="T6" fmla="*/ 9 w 27"/>
                  <a:gd name="T7" fmla="*/ 1 h 22"/>
                  <a:gd name="T8" fmla="*/ 8 w 27"/>
                  <a:gd name="T9" fmla="*/ 2 h 22"/>
                  <a:gd name="T10" fmla="*/ 8 w 27"/>
                  <a:gd name="T11" fmla="*/ 2 h 22"/>
                  <a:gd name="T12" fmla="*/ 7 w 27"/>
                  <a:gd name="T13" fmla="*/ 3 h 22"/>
                  <a:gd name="T14" fmla="*/ 6 w 27"/>
                  <a:gd name="T15" fmla="*/ 4 h 22"/>
                  <a:gd name="T16" fmla="*/ 6 w 27"/>
                  <a:gd name="T17" fmla="*/ 5 h 22"/>
                  <a:gd name="T18" fmla="*/ 5 w 27"/>
                  <a:gd name="T19" fmla="*/ 5 h 22"/>
                  <a:gd name="T20" fmla="*/ 4 w 27"/>
                  <a:gd name="T21" fmla="*/ 6 h 22"/>
                  <a:gd name="T22" fmla="*/ 4 w 27"/>
                  <a:gd name="T23" fmla="*/ 7 h 22"/>
                  <a:gd name="T24" fmla="*/ 3 w 27"/>
                  <a:gd name="T25" fmla="*/ 8 h 22"/>
                  <a:gd name="T26" fmla="*/ 2 w 27"/>
                  <a:gd name="T27" fmla="*/ 9 h 22"/>
                  <a:gd name="T28" fmla="*/ 1 w 27"/>
                  <a:gd name="T29" fmla="*/ 11 h 22"/>
                  <a:gd name="T30" fmla="*/ 0 w 27"/>
                  <a:gd name="T31" fmla="*/ 14 h 22"/>
                  <a:gd name="T32" fmla="*/ 0 w 27"/>
                  <a:gd name="T33" fmla="*/ 17 h 22"/>
                  <a:gd name="T34" fmla="*/ 24 w 27"/>
                  <a:gd name="T35" fmla="*/ 17 h 22"/>
                  <a:gd name="T36" fmla="*/ 23 w 27"/>
                  <a:gd name="T37" fmla="*/ 19 h 22"/>
                  <a:gd name="T38" fmla="*/ 23 w 27"/>
                  <a:gd name="T39" fmla="*/ 21 h 22"/>
                  <a:gd name="T40" fmla="*/ 22 w 27"/>
                  <a:gd name="T41" fmla="*/ 22 h 22"/>
                  <a:gd name="T42" fmla="*/ 22 w 27"/>
                  <a:gd name="T43" fmla="*/ 22 h 22"/>
                  <a:gd name="T44" fmla="*/ 23 w 27"/>
                  <a:gd name="T45" fmla="*/ 22 h 22"/>
                  <a:gd name="T46" fmla="*/ 23 w 27"/>
                  <a:gd name="T47" fmla="*/ 21 h 22"/>
                  <a:gd name="T48" fmla="*/ 23 w 27"/>
                  <a:gd name="T49" fmla="*/ 21 h 22"/>
                  <a:gd name="T50" fmla="*/ 23 w 27"/>
                  <a:gd name="T51" fmla="*/ 20 h 22"/>
                  <a:gd name="T52" fmla="*/ 24 w 27"/>
                  <a:gd name="T53" fmla="*/ 20 h 22"/>
                  <a:gd name="T54" fmla="*/ 25 w 27"/>
                  <a:gd name="T55" fmla="*/ 19 h 22"/>
                  <a:gd name="T56" fmla="*/ 25 w 27"/>
                  <a:gd name="T57" fmla="*/ 19 h 22"/>
                  <a:gd name="T58" fmla="*/ 26 w 27"/>
                  <a:gd name="T59" fmla="*/ 18 h 22"/>
                  <a:gd name="T60" fmla="*/ 26 w 27"/>
                  <a:gd name="T61" fmla="*/ 18 h 22"/>
                  <a:gd name="T62" fmla="*/ 27 w 27"/>
                  <a:gd name="T63" fmla="*/ 17 h 22"/>
                  <a:gd name="T64" fmla="*/ 27 w 27"/>
                  <a:gd name="T65" fmla="*/ 17 h 22"/>
                  <a:gd name="T66" fmla="*/ 27 w 27"/>
                  <a:gd name="T67" fmla="*/ 16 h 22"/>
                  <a:gd name="T68" fmla="*/ 11 w 27"/>
                  <a:gd name="T69" fmla="*/ 0 h 2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"/>
                  <a:gd name="T106" fmla="*/ 0 h 22"/>
                  <a:gd name="T107" fmla="*/ 27 w 27"/>
                  <a:gd name="T108" fmla="*/ 22 h 2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" h="22">
                    <a:moveTo>
                      <a:pt x="11" y="0"/>
                    </a:moveTo>
                    <a:lnTo>
                      <a:pt x="10" y="0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2" y="9"/>
                    </a:lnTo>
                    <a:lnTo>
                      <a:pt x="1" y="11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24" y="17"/>
                    </a:lnTo>
                    <a:lnTo>
                      <a:pt x="23" y="19"/>
                    </a:lnTo>
                    <a:lnTo>
                      <a:pt x="23" y="21"/>
                    </a:lnTo>
                    <a:lnTo>
                      <a:pt x="22" y="22"/>
                    </a:lnTo>
                    <a:lnTo>
                      <a:pt x="23" y="22"/>
                    </a:lnTo>
                    <a:lnTo>
                      <a:pt x="23" y="21"/>
                    </a:lnTo>
                    <a:lnTo>
                      <a:pt x="23" y="20"/>
                    </a:lnTo>
                    <a:lnTo>
                      <a:pt x="24" y="20"/>
                    </a:lnTo>
                    <a:lnTo>
                      <a:pt x="25" y="19"/>
                    </a:lnTo>
                    <a:lnTo>
                      <a:pt x="26" y="18"/>
                    </a:lnTo>
                    <a:lnTo>
                      <a:pt x="27" y="17"/>
                    </a:lnTo>
                    <a:lnTo>
                      <a:pt x="27" y="1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82" name="Freeform 93"/>
              <p:cNvSpPr>
                <a:spLocks/>
              </p:cNvSpPr>
              <p:nvPr/>
            </p:nvSpPr>
            <p:spPr bwMode="auto">
              <a:xfrm>
                <a:off x="5262" y="2465"/>
                <a:ext cx="24" cy="16"/>
              </a:xfrm>
              <a:custGeom>
                <a:avLst/>
                <a:gdLst>
                  <a:gd name="T0" fmla="*/ 0 w 24"/>
                  <a:gd name="T1" fmla="*/ 9 h 16"/>
                  <a:gd name="T2" fmla="*/ 20 w 24"/>
                  <a:gd name="T3" fmla="*/ 16 h 16"/>
                  <a:gd name="T4" fmla="*/ 24 w 24"/>
                  <a:gd name="T5" fmla="*/ 13 h 16"/>
                  <a:gd name="T6" fmla="*/ 24 w 24"/>
                  <a:gd name="T7" fmla="*/ 7 h 16"/>
                  <a:gd name="T8" fmla="*/ 4 w 24"/>
                  <a:gd name="T9" fmla="*/ 0 h 16"/>
                  <a:gd name="T10" fmla="*/ 0 w 24"/>
                  <a:gd name="T11" fmla="*/ 4 h 16"/>
                  <a:gd name="T12" fmla="*/ 0 w 24"/>
                  <a:gd name="T13" fmla="*/ 9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6"/>
                  <a:gd name="T23" fmla="*/ 24 w 24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6">
                    <a:moveTo>
                      <a:pt x="0" y="9"/>
                    </a:moveTo>
                    <a:lnTo>
                      <a:pt x="20" y="16"/>
                    </a:lnTo>
                    <a:lnTo>
                      <a:pt x="24" y="13"/>
                    </a:lnTo>
                    <a:lnTo>
                      <a:pt x="24" y="7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83" name="Freeform 94"/>
              <p:cNvSpPr>
                <a:spLocks/>
              </p:cNvSpPr>
              <p:nvPr/>
            </p:nvSpPr>
            <p:spPr bwMode="auto">
              <a:xfrm>
                <a:off x="5108" y="2303"/>
                <a:ext cx="43" cy="98"/>
              </a:xfrm>
              <a:custGeom>
                <a:avLst/>
                <a:gdLst>
                  <a:gd name="T0" fmla="*/ 0 w 43"/>
                  <a:gd name="T1" fmla="*/ 4 h 98"/>
                  <a:gd name="T2" fmla="*/ 0 w 43"/>
                  <a:gd name="T3" fmla="*/ 11 h 98"/>
                  <a:gd name="T4" fmla="*/ 1 w 43"/>
                  <a:gd name="T5" fmla="*/ 19 h 98"/>
                  <a:gd name="T6" fmla="*/ 3 w 43"/>
                  <a:gd name="T7" fmla="*/ 25 h 98"/>
                  <a:gd name="T8" fmla="*/ 6 w 43"/>
                  <a:gd name="T9" fmla="*/ 32 h 98"/>
                  <a:gd name="T10" fmla="*/ 8 w 43"/>
                  <a:gd name="T11" fmla="*/ 37 h 98"/>
                  <a:gd name="T12" fmla="*/ 11 w 43"/>
                  <a:gd name="T13" fmla="*/ 43 h 98"/>
                  <a:gd name="T14" fmla="*/ 14 w 43"/>
                  <a:gd name="T15" fmla="*/ 49 h 98"/>
                  <a:gd name="T16" fmla="*/ 16 w 43"/>
                  <a:gd name="T17" fmla="*/ 54 h 98"/>
                  <a:gd name="T18" fmla="*/ 18 w 43"/>
                  <a:gd name="T19" fmla="*/ 58 h 98"/>
                  <a:gd name="T20" fmla="*/ 19 w 43"/>
                  <a:gd name="T21" fmla="*/ 63 h 98"/>
                  <a:gd name="T22" fmla="*/ 19 w 43"/>
                  <a:gd name="T23" fmla="*/ 66 h 98"/>
                  <a:gd name="T24" fmla="*/ 19 w 43"/>
                  <a:gd name="T25" fmla="*/ 69 h 98"/>
                  <a:gd name="T26" fmla="*/ 19 w 43"/>
                  <a:gd name="T27" fmla="*/ 72 h 98"/>
                  <a:gd name="T28" fmla="*/ 17 w 43"/>
                  <a:gd name="T29" fmla="*/ 76 h 98"/>
                  <a:gd name="T30" fmla="*/ 15 w 43"/>
                  <a:gd name="T31" fmla="*/ 79 h 98"/>
                  <a:gd name="T32" fmla="*/ 30 w 43"/>
                  <a:gd name="T33" fmla="*/ 98 h 98"/>
                  <a:gd name="T34" fmla="*/ 36 w 43"/>
                  <a:gd name="T35" fmla="*/ 91 h 98"/>
                  <a:gd name="T36" fmla="*/ 40 w 43"/>
                  <a:gd name="T37" fmla="*/ 84 h 98"/>
                  <a:gd name="T38" fmla="*/ 42 w 43"/>
                  <a:gd name="T39" fmla="*/ 76 h 98"/>
                  <a:gd name="T40" fmla="*/ 43 w 43"/>
                  <a:gd name="T41" fmla="*/ 68 h 98"/>
                  <a:gd name="T42" fmla="*/ 43 w 43"/>
                  <a:gd name="T43" fmla="*/ 61 h 98"/>
                  <a:gd name="T44" fmla="*/ 41 w 43"/>
                  <a:gd name="T45" fmla="*/ 54 h 98"/>
                  <a:gd name="T46" fmla="*/ 39 w 43"/>
                  <a:gd name="T47" fmla="*/ 48 h 98"/>
                  <a:gd name="T48" fmla="*/ 36 w 43"/>
                  <a:gd name="T49" fmla="*/ 42 h 98"/>
                  <a:gd name="T50" fmla="*/ 34 w 43"/>
                  <a:gd name="T51" fmla="*/ 36 h 98"/>
                  <a:gd name="T52" fmla="*/ 31 w 43"/>
                  <a:gd name="T53" fmla="*/ 30 h 98"/>
                  <a:gd name="T54" fmla="*/ 29 w 43"/>
                  <a:gd name="T55" fmla="*/ 25 h 98"/>
                  <a:gd name="T56" fmla="*/ 27 w 43"/>
                  <a:gd name="T57" fmla="*/ 20 h 98"/>
                  <a:gd name="T58" fmla="*/ 25 w 43"/>
                  <a:gd name="T59" fmla="*/ 16 h 98"/>
                  <a:gd name="T60" fmla="*/ 24 w 43"/>
                  <a:gd name="T61" fmla="*/ 11 h 98"/>
                  <a:gd name="T62" fmla="*/ 24 w 43"/>
                  <a:gd name="T63" fmla="*/ 7 h 98"/>
                  <a:gd name="T64" fmla="*/ 24 w 43"/>
                  <a:gd name="T65" fmla="*/ 3 h 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3"/>
                  <a:gd name="T100" fmla="*/ 0 h 98"/>
                  <a:gd name="T101" fmla="*/ 43 w 43"/>
                  <a:gd name="T102" fmla="*/ 98 h 9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3" h="98">
                    <a:moveTo>
                      <a:pt x="1" y="0"/>
                    </a:moveTo>
                    <a:lnTo>
                      <a:pt x="0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1" y="19"/>
                    </a:lnTo>
                    <a:lnTo>
                      <a:pt x="2" y="22"/>
                    </a:lnTo>
                    <a:lnTo>
                      <a:pt x="3" y="25"/>
                    </a:lnTo>
                    <a:lnTo>
                      <a:pt x="4" y="28"/>
                    </a:lnTo>
                    <a:lnTo>
                      <a:pt x="6" y="32"/>
                    </a:lnTo>
                    <a:lnTo>
                      <a:pt x="7" y="35"/>
                    </a:lnTo>
                    <a:lnTo>
                      <a:pt x="8" y="37"/>
                    </a:lnTo>
                    <a:lnTo>
                      <a:pt x="10" y="40"/>
                    </a:lnTo>
                    <a:lnTo>
                      <a:pt x="11" y="43"/>
                    </a:lnTo>
                    <a:lnTo>
                      <a:pt x="12" y="46"/>
                    </a:lnTo>
                    <a:lnTo>
                      <a:pt x="14" y="49"/>
                    </a:lnTo>
                    <a:lnTo>
                      <a:pt x="15" y="51"/>
                    </a:lnTo>
                    <a:lnTo>
                      <a:pt x="16" y="54"/>
                    </a:lnTo>
                    <a:lnTo>
                      <a:pt x="17" y="56"/>
                    </a:lnTo>
                    <a:lnTo>
                      <a:pt x="18" y="58"/>
                    </a:lnTo>
                    <a:lnTo>
                      <a:pt x="18" y="60"/>
                    </a:lnTo>
                    <a:lnTo>
                      <a:pt x="19" y="63"/>
                    </a:lnTo>
                    <a:lnTo>
                      <a:pt x="19" y="64"/>
                    </a:lnTo>
                    <a:lnTo>
                      <a:pt x="19" y="66"/>
                    </a:lnTo>
                    <a:lnTo>
                      <a:pt x="19" y="68"/>
                    </a:lnTo>
                    <a:lnTo>
                      <a:pt x="19" y="69"/>
                    </a:lnTo>
                    <a:lnTo>
                      <a:pt x="19" y="71"/>
                    </a:lnTo>
                    <a:lnTo>
                      <a:pt x="19" y="72"/>
                    </a:lnTo>
                    <a:lnTo>
                      <a:pt x="18" y="74"/>
                    </a:lnTo>
                    <a:lnTo>
                      <a:pt x="17" y="76"/>
                    </a:lnTo>
                    <a:lnTo>
                      <a:pt x="16" y="77"/>
                    </a:lnTo>
                    <a:lnTo>
                      <a:pt x="15" y="79"/>
                    </a:lnTo>
                    <a:lnTo>
                      <a:pt x="13" y="82"/>
                    </a:lnTo>
                    <a:lnTo>
                      <a:pt x="30" y="98"/>
                    </a:lnTo>
                    <a:lnTo>
                      <a:pt x="33" y="94"/>
                    </a:lnTo>
                    <a:lnTo>
                      <a:pt x="36" y="91"/>
                    </a:lnTo>
                    <a:lnTo>
                      <a:pt x="38" y="87"/>
                    </a:lnTo>
                    <a:lnTo>
                      <a:pt x="40" y="84"/>
                    </a:lnTo>
                    <a:lnTo>
                      <a:pt x="41" y="80"/>
                    </a:lnTo>
                    <a:lnTo>
                      <a:pt x="42" y="76"/>
                    </a:lnTo>
                    <a:lnTo>
                      <a:pt x="43" y="72"/>
                    </a:lnTo>
                    <a:lnTo>
                      <a:pt x="43" y="68"/>
                    </a:lnTo>
                    <a:lnTo>
                      <a:pt x="43" y="64"/>
                    </a:lnTo>
                    <a:lnTo>
                      <a:pt x="43" y="61"/>
                    </a:lnTo>
                    <a:lnTo>
                      <a:pt x="42" y="57"/>
                    </a:lnTo>
                    <a:lnTo>
                      <a:pt x="41" y="54"/>
                    </a:lnTo>
                    <a:lnTo>
                      <a:pt x="40" y="51"/>
                    </a:lnTo>
                    <a:lnTo>
                      <a:pt x="39" y="48"/>
                    </a:lnTo>
                    <a:lnTo>
                      <a:pt x="38" y="44"/>
                    </a:lnTo>
                    <a:lnTo>
                      <a:pt x="36" y="42"/>
                    </a:lnTo>
                    <a:lnTo>
                      <a:pt x="35" y="39"/>
                    </a:lnTo>
                    <a:lnTo>
                      <a:pt x="34" y="36"/>
                    </a:lnTo>
                    <a:lnTo>
                      <a:pt x="33" y="33"/>
                    </a:lnTo>
                    <a:lnTo>
                      <a:pt x="31" y="30"/>
                    </a:lnTo>
                    <a:lnTo>
                      <a:pt x="30" y="28"/>
                    </a:lnTo>
                    <a:lnTo>
                      <a:pt x="29" y="25"/>
                    </a:lnTo>
                    <a:lnTo>
                      <a:pt x="28" y="23"/>
                    </a:lnTo>
                    <a:lnTo>
                      <a:pt x="27" y="20"/>
                    </a:lnTo>
                    <a:lnTo>
                      <a:pt x="26" y="18"/>
                    </a:lnTo>
                    <a:lnTo>
                      <a:pt x="25" y="16"/>
                    </a:lnTo>
                    <a:lnTo>
                      <a:pt x="25" y="13"/>
                    </a:lnTo>
                    <a:lnTo>
                      <a:pt x="24" y="11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4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84" name="Freeform 95"/>
              <p:cNvSpPr>
                <a:spLocks/>
              </p:cNvSpPr>
              <p:nvPr/>
            </p:nvSpPr>
            <p:spPr bwMode="auto">
              <a:xfrm>
                <a:off x="5108" y="2385"/>
                <a:ext cx="35" cy="89"/>
              </a:xfrm>
              <a:custGeom>
                <a:avLst/>
                <a:gdLst>
                  <a:gd name="T0" fmla="*/ 10 w 35"/>
                  <a:gd name="T1" fmla="*/ 3 h 89"/>
                  <a:gd name="T2" fmla="*/ 6 w 35"/>
                  <a:gd name="T3" fmla="*/ 9 h 89"/>
                  <a:gd name="T4" fmla="*/ 3 w 35"/>
                  <a:gd name="T5" fmla="*/ 15 h 89"/>
                  <a:gd name="T6" fmla="*/ 1 w 35"/>
                  <a:gd name="T7" fmla="*/ 22 h 89"/>
                  <a:gd name="T8" fmla="*/ 0 w 35"/>
                  <a:gd name="T9" fmla="*/ 28 h 89"/>
                  <a:gd name="T10" fmla="*/ 0 w 35"/>
                  <a:gd name="T11" fmla="*/ 35 h 89"/>
                  <a:gd name="T12" fmla="*/ 0 w 35"/>
                  <a:gd name="T13" fmla="*/ 41 h 89"/>
                  <a:gd name="T14" fmla="*/ 1 w 35"/>
                  <a:gd name="T15" fmla="*/ 47 h 89"/>
                  <a:gd name="T16" fmla="*/ 2 w 35"/>
                  <a:gd name="T17" fmla="*/ 52 h 89"/>
                  <a:gd name="T18" fmla="*/ 4 w 35"/>
                  <a:gd name="T19" fmla="*/ 58 h 89"/>
                  <a:gd name="T20" fmla="*/ 5 w 35"/>
                  <a:gd name="T21" fmla="*/ 63 h 89"/>
                  <a:gd name="T22" fmla="*/ 7 w 35"/>
                  <a:gd name="T23" fmla="*/ 68 h 89"/>
                  <a:gd name="T24" fmla="*/ 8 w 35"/>
                  <a:gd name="T25" fmla="*/ 73 h 89"/>
                  <a:gd name="T26" fmla="*/ 9 w 35"/>
                  <a:gd name="T27" fmla="*/ 78 h 89"/>
                  <a:gd name="T28" fmla="*/ 11 w 35"/>
                  <a:gd name="T29" fmla="*/ 83 h 89"/>
                  <a:gd name="T30" fmla="*/ 11 w 35"/>
                  <a:gd name="T31" fmla="*/ 87 h 89"/>
                  <a:gd name="T32" fmla="*/ 35 w 35"/>
                  <a:gd name="T33" fmla="*/ 87 h 89"/>
                  <a:gd name="T34" fmla="*/ 34 w 35"/>
                  <a:gd name="T35" fmla="*/ 81 h 89"/>
                  <a:gd name="T36" fmla="*/ 33 w 35"/>
                  <a:gd name="T37" fmla="*/ 75 h 89"/>
                  <a:gd name="T38" fmla="*/ 32 w 35"/>
                  <a:gd name="T39" fmla="*/ 70 h 89"/>
                  <a:gd name="T40" fmla="*/ 31 w 35"/>
                  <a:gd name="T41" fmla="*/ 65 h 89"/>
                  <a:gd name="T42" fmla="*/ 29 w 35"/>
                  <a:gd name="T43" fmla="*/ 59 h 89"/>
                  <a:gd name="T44" fmla="*/ 28 w 35"/>
                  <a:gd name="T45" fmla="*/ 54 h 89"/>
                  <a:gd name="T46" fmla="*/ 26 w 35"/>
                  <a:gd name="T47" fmla="*/ 49 h 89"/>
                  <a:gd name="T48" fmla="*/ 25 w 35"/>
                  <a:gd name="T49" fmla="*/ 45 h 89"/>
                  <a:gd name="T50" fmla="*/ 24 w 35"/>
                  <a:gd name="T51" fmla="*/ 40 h 89"/>
                  <a:gd name="T52" fmla="*/ 24 w 35"/>
                  <a:gd name="T53" fmla="*/ 36 h 89"/>
                  <a:gd name="T54" fmla="*/ 24 w 35"/>
                  <a:gd name="T55" fmla="*/ 32 h 89"/>
                  <a:gd name="T56" fmla="*/ 24 w 35"/>
                  <a:gd name="T57" fmla="*/ 29 h 89"/>
                  <a:gd name="T58" fmla="*/ 25 w 35"/>
                  <a:gd name="T59" fmla="*/ 25 h 89"/>
                  <a:gd name="T60" fmla="*/ 26 w 35"/>
                  <a:gd name="T61" fmla="*/ 22 h 89"/>
                  <a:gd name="T62" fmla="*/ 28 w 35"/>
                  <a:gd name="T63" fmla="*/ 19 h 89"/>
                  <a:gd name="T64" fmla="*/ 31 w 35"/>
                  <a:gd name="T65" fmla="*/ 15 h 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5"/>
                  <a:gd name="T100" fmla="*/ 0 h 89"/>
                  <a:gd name="T101" fmla="*/ 35 w 35"/>
                  <a:gd name="T102" fmla="*/ 89 h 8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5" h="89">
                    <a:moveTo>
                      <a:pt x="12" y="0"/>
                    </a:moveTo>
                    <a:lnTo>
                      <a:pt x="10" y="3"/>
                    </a:lnTo>
                    <a:lnTo>
                      <a:pt x="8" y="6"/>
                    </a:lnTo>
                    <a:lnTo>
                      <a:pt x="6" y="9"/>
                    </a:lnTo>
                    <a:lnTo>
                      <a:pt x="4" y="12"/>
                    </a:lnTo>
                    <a:lnTo>
                      <a:pt x="3" y="15"/>
                    </a:lnTo>
                    <a:lnTo>
                      <a:pt x="2" y="19"/>
                    </a:lnTo>
                    <a:lnTo>
                      <a:pt x="1" y="22"/>
                    </a:lnTo>
                    <a:lnTo>
                      <a:pt x="1" y="25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5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1" y="44"/>
                    </a:lnTo>
                    <a:lnTo>
                      <a:pt x="1" y="47"/>
                    </a:lnTo>
                    <a:lnTo>
                      <a:pt x="2" y="50"/>
                    </a:lnTo>
                    <a:lnTo>
                      <a:pt x="2" y="52"/>
                    </a:lnTo>
                    <a:lnTo>
                      <a:pt x="3" y="55"/>
                    </a:lnTo>
                    <a:lnTo>
                      <a:pt x="4" y="58"/>
                    </a:lnTo>
                    <a:lnTo>
                      <a:pt x="5" y="60"/>
                    </a:lnTo>
                    <a:lnTo>
                      <a:pt x="5" y="63"/>
                    </a:lnTo>
                    <a:lnTo>
                      <a:pt x="6" y="66"/>
                    </a:lnTo>
                    <a:lnTo>
                      <a:pt x="7" y="68"/>
                    </a:lnTo>
                    <a:lnTo>
                      <a:pt x="8" y="71"/>
                    </a:lnTo>
                    <a:lnTo>
                      <a:pt x="8" y="73"/>
                    </a:lnTo>
                    <a:lnTo>
                      <a:pt x="9" y="76"/>
                    </a:lnTo>
                    <a:lnTo>
                      <a:pt x="9" y="78"/>
                    </a:lnTo>
                    <a:lnTo>
                      <a:pt x="10" y="80"/>
                    </a:lnTo>
                    <a:lnTo>
                      <a:pt x="11" y="83"/>
                    </a:lnTo>
                    <a:lnTo>
                      <a:pt x="11" y="85"/>
                    </a:lnTo>
                    <a:lnTo>
                      <a:pt x="11" y="87"/>
                    </a:lnTo>
                    <a:lnTo>
                      <a:pt x="11" y="89"/>
                    </a:lnTo>
                    <a:lnTo>
                      <a:pt x="35" y="87"/>
                    </a:lnTo>
                    <a:lnTo>
                      <a:pt x="35" y="84"/>
                    </a:lnTo>
                    <a:lnTo>
                      <a:pt x="34" y="81"/>
                    </a:lnTo>
                    <a:lnTo>
                      <a:pt x="34" y="78"/>
                    </a:lnTo>
                    <a:lnTo>
                      <a:pt x="33" y="75"/>
                    </a:lnTo>
                    <a:lnTo>
                      <a:pt x="33" y="73"/>
                    </a:lnTo>
                    <a:lnTo>
                      <a:pt x="32" y="70"/>
                    </a:lnTo>
                    <a:lnTo>
                      <a:pt x="31" y="67"/>
                    </a:lnTo>
                    <a:lnTo>
                      <a:pt x="31" y="65"/>
                    </a:lnTo>
                    <a:lnTo>
                      <a:pt x="30" y="62"/>
                    </a:lnTo>
                    <a:lnTo>
                      <a:pt x="29" y="59"/>
                    </a:lnTo>
                    <a:lnTo>
                      <a:pt x="28" y="57"/>
                    </a:lnTo>
                    <a:lnTo>
                      <a:pt x="28" y="54"/>
                    </a:lnTo>
                    <a:lnTo>
                      <a:pt x="27" y="52"/>
                    </a:lnTo>
                    <a:lnTo>
                      <a:pt x="26" y="49"/>
                    </a:lnTo>
                    <a:lnTo>
                      <a:pt x="26" y="47"/>
                    </a:lnTo>
                    <a:lnTo>
                      <a:pt x="25" y="45"/>
                    </a:lnTo>
                    <a:lnTo>
                      <a:pt x="25" y="42"/>
                    </a:lnTo>
                    <a:lnTo>
                      <a:pt x="24" y="40"/>
                    </a:lnTo>
                    <a:lnTo>
                      <a:pt x="24" y="38"/>
                    </a:lnTo>
                    <a:lnTo>
                      <a:pt x="24" y="36"/>
                    </a:lnTo>
                    <a:lnTo>
                      <a:pt x="24" y="34"/>
                    </a:lnTo>
                    <a:lnTo>
                      <a:pt x="24" y="32"/>
                    </a:lnTo>
                    <a:lnTo>
                      <a:pt x="24" y="30"/>
                    </a:lnTo>
                    <a:lnTo>
                      <a:pt x="24" y="29"/>
                    </a:lnTo>
                    <a:lnTo>
                      <a:pt x="24" y="27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6" y="22"/>
                    </a:lnTo>
                    <a:lnTo>
                      <a:pt x="27" y="20"/>
                    </a:lnTo>
                    <a:lnTo>
                      <a:pt x="28" y="19"/>
                    </a:lnTo>
                    <a:lnTo>
                      <a:pt x="29" y="17"/>
                    </a:lnTo>
                    <a:lnTo>
                      <a:pt x="31" y="1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85" name="Freeform 96"/>
              <p:cNvSpPr>
                <a:spLocks/>
              </p:cNvSpPr>
              <p:nvPr/>
            </p:nvSpPr>
            <p:spPr bwMode="auto">
              <a:xfrm>
                <a:off x="5120" y="2385"/>
                <a:ext cx="19" cy="16"/>
              </a:xfrm>
              <a:custGeom>
                <a:avLst/>
                <a:gdLst>
                  <a:gd name="T0" fmla="*/ 1 w 19"/>
                  <a:gd name="T1" fmla="*/ 0 h 16"/>
                  <a:gd name="T2" fmla="*/ 19 w 19"/>
                  <a:gd name="T3" fmla="*/ 15 h 16"/>
                  <a:gd name="T4" fmla="*/ 18 w 19"/>
                  <a:gd name="T5" fmla="*/ 15 h 16"/>
                  <a:gd name="T6" fmla="*/ 18 w 19"/>
                  <a:gd name="T7" fmla="*/ 16 h 16"/>
                  <a:gd name="T8" fmla="*/ 0 w 19"/>
                  <a:gd name="T9" fmla="*/ 0 h 16"/>
                  <a:gd name="T10" fmla="*/ 0 w 19"/>
                  <a:gd name="T11" fmla="*/ 0 h 16"/>
                  <a:gd name="T12" fmla="*/ 1 w 19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16"/>
                  <a:gd name="T23" fmla="*/ 19 w 19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16">
                    <a:moveTo>
                      <a:pt x="1" y="0"/>
                    </a:moveTo>
                    <a:lnTo>
                      <a:pt x="19" y="15"/>
                    </a:lnTo>
                    <a:lnTo>
                      <a:pt x="18" y="15"/>
                    </a:lnTo>
                    <a:lnTo>
                      <a:pt x="18" y="16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86" name="Freeform 97"/>
              <p:cNvSpPr>
                <a:spLocks/>
              </p:cNvSpPr>
              <p:nvPr/>
            </p:nvSpPr>
            <p:spPr bwMode="auto">
              <a:xfrm>
                <a:off x="5112" y="2465"/>
                <a:ext cx="28" cy="22"/>
              </a:xfrm>
              <a:custGeom>
                <a:avLst/>
                <a:gdLst>
                  <a:gd name="T0" fmla="*/ 11 w 28"/>
                  <a:gd name="T1" fmla="*/ 0 h 22"/>
                  <a:gd name="T2" fmla="*/ 10 w 28"/>
                  <a:gd name="T3" fmla="*/ 0 h 22"/>
                  <a:gd name="T4" fmla="*/ 10 w 28"/>
                  <a:gd name="T5" fmla="*/ 1 h 22"/>
                  <a:gd name="T6" fmla="*/ 9 w 28"/>
                  <a:gd name="T7" fmla="*/ 1 h 22"/>
                  <a:gd name="T8" fmla="*/ 9 w 28"/>
                  <a:gd name="T9" fmla="*/ 2 h 22"/>
                  <a:gd name="T10" fmla="*/ 8 w 28"/>
                  <a:gd name="T11" fmla="*/ 2 h 22"/>
                  <a:gd name="T12" fmla="*/ 8 w 28"/>
                  <a:gd name="T13" fmla="*/ 3 h 22"/>
                  <a:gd name="T14" fmla="*/ 7 w 28"/>
                  <a:gd name="T15" fmla="*/ 4 h 22"/>
                  <a:gd name="T16" fmla="*/ 6 w 28"/>
                  <a:gd name="T17" fmla="*/ 5 h 22"/>
                  <a:gd name="T18" fmla="*/ 5 w 28"/>
                  <a:gd name="T19" fmla="*/ 5 h 22"/>
                  <a:gd name="T20" fmla="*/ 5 w 28"/>
                  <a:gd name="T21" fmla="*/ 6 h 22"/>
                  <a:gd name="T22" fmla="*/ 4 w 28"/>
                  <a:gd name="T23" fmla="*/ 7 h 22"/>
                  <a:gd name="T24" fmla="*/ 3 w 28"/>
                  <a:gd name="T25" fmla="*/ 8 h 22"/>
                  <a:gd name="T26" fmla="*/ 3 w 28"/>
                  <a:gd name="T27" fmla="*/ 9 h 22"/>
                  <a:gd name="T28" fmla="*/ 2 w 28"/>
                  <a:gd name="T29" fmla="*/ 11 h 22"/>
                  <a:gd name="T30" fmla="*/ 1 w 28"/>
                  <a:gd name="T31" fmla="*/ 14 h 22"/>
                  <a:gd name="T32" fmla="*/ 0 w 28"/>
                  <a:gd name="T33" fmla="*/ 17 h 22"/>
                  <a:gd name="T34" fmla="*/ 24 w 28"/>
                  <a:gd name="T35" fmla="*/ 17 h 22"/>
                  <a:gd name="T36" fmla="*/ 23 w 28"/>
                  <a:gd name="T37" fmla="*/ 19 h 22"/>
                  <a:gd name="T38" fmla="*/ 23 w 28"/>
                  <a:gd name="T39" fmla="*/ 21 h 22"/>
                  <a:gd name="T40" fmla="*/ 22 w 28"/>
                  <a:gd name="T41" fmla="*/ 22 h 22"/>
                  <a:gd name="T42" fmla="*/ 22 w 28"/>
                  <a:gd name="T43" fmla="*/ 22 h 22"/>
                  <a:gd name="T44" fmla="*/ 23 w 28"/>
                  <a:gd name="T45" fmla="*/ 22 h 22"/>
                  <a:gd name="T46" fmla="*/ 23 w 28"/>
                  <a:gd name="T47" fmla="*/ 21 h 22"/>
                  <a:gd name="T48" fmla="*/ 23 w 28"/>
                  <a:gd name="T49" fmla="*/ 21 h 22"/>
                  <a:gd name="T50" fmla="*/ 24 w 28"/>
                  <a:gd name="T51" fmla="*/ 20 h 22"/>
                  <a:gd name="T52" fmla="*/ 24 w 28"/>
                  <a:gd name="T53" fmla="*/ 20 h 22"/>
                  <a:gd name="T54" fmla="*/ 25 w 28"/>
                  <a:gd name="T55" fmla="*/ 19 h 22"/>
                  <a:gd name="T56" fmla="*/ 25 w 28"/>
                  <a:gd name="T57" fmla="*/ 19 h 22"/>
                  <a:gd name="T58" fmla="*/ 26 w 28"/>
                  <a:gd name="T59" fmla="*/ 18 h 22"/>
                  <a:gd name="T60" fmla="*/ 26 w 28"/>
                  <a:gd name="T61" fmla="*/ 18 h 22"/>
                  <a:gd name="T62" fmla="*/ 27 w 28"/>
                  <a:gd name="T63" fmla="*/ 17 h 22"/>
                  <a:gd name="T64" fmla="*/ 27 w 28"/>
                  <a:gd name="T65" fmla="*/ 17 h 22"/>
                  <a:gd name="T66" fmla="*/ 28 w 28"/>
                  <a:gd name="T67" fmla="*/ 16 h 22"/>
                  <a:gd name="T68" fmla="*/ 11 w 28"/>
                  <a:gd name="T69" fmla="*/ 0 h 2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"/>
                  <a:gd name="T106" fmla="*/ 0 h 22"/>
                  <a:gd name="T107" fmla="*/ 28 w 28"/>
                  <a:gd name="T108" fmla="*/ 22 h 2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" h="22">
                    <a:moveTo>
                      <a:pt x="11" y="0"/>
                    </a:moveTo>
                    <a:lnTo>
                      <a:pt x="10" y="0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2" y="11"/>
                    </a:lnTo>
                    <a:lnTo>
                      <a:pt x="1" y="14"/>
                    </a:lnTo>
                    <a:lnTo>
                      <a:pt x="0" y="17"/>
                    </a:lnTo>
                    <a:lnTo>
                      <a:pt x="24" y="17"/>
                    </a:lnTo>
                    <a:lnTo>
                      <a:pt x="23" y="19"/>
                    </a:lnTo>
                    <a:lnTo>
                      <a:pt x="23" y="21"/>
                    </a:lnTo>
                    <a:lnTo>
                      <a:pt x="22" y="22"/>
                    </a:lnTo>
                    <a:lnTo>
                      <a:pt x="23" y="22"/>
                    </a:lnTo>
                    <a:lnTo>
                      <a:pt x="23" y="21"/>
                    </a:lnTo>
                    <a:lnTo>
                      <a:pt x="24" y="20"/>
                    </a:lnTo>
                    <a:lnTo>
                      <a:pt x="25" y="19"/>
                    </a:lnTo>
                    <a:lnTo>
                      <a:pt x="26" y="18"/>
                    </a:lnTo>
                    <a:lnTo>
                      <a:pt x="27" y="17"/>
                    </a:lnTo>
                    <a:lnTo>
                      <a:pt x="28" y="1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187" name="Freeform 98"/>
              <p:cNvSpPr>
                <a:spLocks/>
              </p:cNvSpPr>
              <p:nvPr/>
            </p:nvSpPr>
            <p:spPr bwMode="auto">
              <a:xfrm>
                <a:off x="5119" y="2465"/>
                <a:ext cx="25" cy="16"/>
              </a:xfrm>
              <a:custGeom>
                <a:avLst/>
                <a:gdLst>
                  <a:gd name="T0" fmla="*/ 0 w 25"/>
                  <a:gd name="T1" fmla="*/ 9 h 16"/>
                  <a:gd name="T2" fmla="*/ 21 w 25"/>
                  <a:gd name="T3" fmla="*/ 16 h 16"/>
                  <a:gd name="T4" fmla="*/ 25 w 25"/>
                  <a:gd name="T5" fmla="*/ 13 h 16"/>
                  <a:gd name="T6" fmla="*/ 24 w 25"/>
                  <a:gd name="T7" fmla="*/ 7 h 16"/>
                  <a:gd name="T8" fmla="*/ 4 w 25"/>
                  <a:gd name="T9" fmla="*/ 0 h 16"/>
                  <a:gd name="T10" fmla="*/ 0 w 25"/>
                  <a:gd name="T11" fmla="*/ 4 h 16"/>
                  <a:gd name="T12" fmla="*/ 0 w 25"/>
                  <a:gd name="T13" fmla="*/ 9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16"/>
                  <a:gd name="T23" fmla="*/ 25 w 25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16">
                    <a:moveTo>
                      <a:pt x="0" y="9"/>
                    </a:moveTo>
                    <a:lnTo>
                      <a:pt x="21" y="16"/>
                    </a:lnTo>
                    <a:lnTo>
                      <a:pt x="25" y="13"/>
                    </a:lnTo>
                    <a:lnTo>
                      <a:pt x="24" y="7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38188" name="Group 99"/>
              <p:cNvGrpSpPr>
                <a:grpSpLocks/>
              </p:cNvGrpSpPr>
              <p:nvPr/>
            </p:nvGrpSpPr>
            <p:grpSpPr bwMode="auto">
              <a:xfrm>
                <a:off x="385" y="2112"/>
                <a:ext cx="3485" cy="637"/>
                <a:chOff x="385" y="2112"/>
                <a:chExt cx="3485" cy="637"/>
              </a:xfrm>
            </p:grpSpPr>
            <p:sp>
              <p:nvSpPr>
                <p:cNvPr id="38189" name="Freeform 100"/>
                <p:cNvSpPr>
                  <a:spLocks/>
                </p:cNvSpPr>
                <p:nvPr/>
              </p:nvSpPr>
              <p:spPr bwMode="auto">
                <a:xfrm>
                  <a:off x="896" y="2454"/>
                  <a:ext cx="44" cy="130"/>
                </a:xfrm>
                <a:custGeom>
                  <a:avLst/>
                  <a:gdLst>
                    <a:gd name="T0" fmla="*/ 19 w 44"/>
                    <a:gd name="T1" fmla="*/ 10 h 130"/>
                    <a:gd name="T2" fmla="*/ 20 w 44"/>
                    <a:gd name="T3" fmla="*/ 16 h 130"/>
                    <a:gd name="T4" fmla="*/ 20 w 44"/>
                    <a:gd name="T5" fmla="*/ 22 h 130"/>
                    <a:gd name="T6" fmla="*/ 19 w 44"/>
                    <a:gd name="T7" fmla="*/ 28 h 130"/>
                    <a:gd name="T8" fmla="*/ 18 w 44"/>
                    <a:gd name="T9" fmla="*/ 35 h 130"/>
                    <a:gd name="T10" fmla="*/ 16 w 44"/>
                    <a:gd name="T11" fmla="*/ 42 h 130"/>
                    <a:gd name="T12" fmla="*/ 13 w 44"/>
                    <a:gd name="T13" fmla="*/ 49 h 130"/>
                    <a:gd name="T14" fmla="*/ 10 w 44"/>
                    <a:gd name="T15" fmla="*/ 56 h 130"/>
                    <a:gd name="T16" fmla="*/ 7 w 44"/>
                    <a:gd name="T17" fmla="*/ 64 h 130"/>
                    <a:gd name="T18" fmla="*/ 4 w 44"/>
                    <a:gd name="T19" fmla="*/ 72 h 130"/>
                    <a:gd name="T20" fmla="*/ 2 w 44"/>
                    <a:gd name="T21" fmla="*/ 80 h 130"/>
                    <a:gd name="T22" fmla="*/ 0 w 44"/>
                    <a:gd name="T23" fmla="*/ 89 h 130"/>
                    <a:gd name="T24" fmla="*/ 0 w 44"/>
                    <a:gd name="T25" fmla="*/ 98 h 130"/>
                    <a:gd name="T26" fmla="*/ 2 w 44"/>
                    <a:gd name="T27" fmla="*/ 108 h 130"/>
                    <a:gd name="T28" fmla="*/ 6 w 44"/>
                    <a:gd name="T29" fmla="*/ 117 h 130"/>
                    <a:gd name="T30" fmla="*/ 12 w 44"/>
                    <a:gd name="T31" fmla="*/ 126 h 130"/>
                    <a:gd name="T32" fmla="*/ 33 w 44"/>
                    <a:gd name="T33" fmla="*/ 114 h 130"/>
                    <a:gd name="T34" fmla="*/ 28 w 44"/>
                    <a:gd name="T35" fmla="*/ 108 h 130"/>
                    <a:gd name="T36" fmla="*/ 26 w 44"/>
                    <a:gd name="T37" fmla="*/ 103 h 130"/>
                    <a:gd name="T38" fmla="*/ 24 w 44"/>
                    <a:gd name="T39" fmla="*/ 99 h 130"/>
                    <a:gd name="T40" fmla="*/ 24 w 44"/>
                    <a:gd name="T41" fmla="*/ 94 h 130"/>
                    <a:gd name="T42" fmla="*/ 24 w 44"/>
                    <a:gd name="T43" fmla="*/ 88 h 130"/>
                    <a:gd name="T44" fmla="*/ 26 w 44"/>
                    <a:gd name="T45" fmla="*/ 82 h 130"/>
                    <a:gd name="T46" fmla="*/ 28 w 44"/>
                    <a:gd name="T47" fmla="*/ 76 h 130"/>
                    <a:gd name="T48" fmla="*/ 30 w 44"/>
                    <a:gd name="T49" fmla="*/ 69 h 130"/>
                    <a:gd name="T50" fmla="*/ 33 w 44"/>
                    <a:gd name="T51" fmla="*/ 61 h 130"/>
                    <a:gd name="T52" fmla="*/ 36 w 44"/>
                    <a:gd name="T53" fmla="*/ 54 h 130"/>
                    <a:gd name="T54" fmla="*/ 39 w 44"/>
                    <a:gd name="T55" fmla="*/ 46 h 130"/>
                    <a:gd name="T56" fmla="*/ 42 w 44"/>
                    <a:gd name="T57" fmla="*/ 37 h 130"/>
                    <a:gd name="T58" fmla="*/ 44 w 44"/>
                    <a:gd name="T59" fmla="*/ 28 h 130"/>
                    <a:gd name="T60" fmla="*/ 44 w 44"/>
                    <a:gd name="T61" fmla="*/ 19 h 130"/>
                    <a:gd name="T62" fmla="*/ 43 w 44"/>
                    <a:gd name="T63" fmla="*/ 9 h 130"/>
                    <a:gd name="T64" fmla="*/ 41 w 44"/>
                    <a:gd name="T65" fmla="*/ 0 h 13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4"/>
                    <a:gd name="T100" fmla="*/ 0 h 130"/>
                    <a:gd name="T101" fmla="*/ 44 w 44"/>
                    <a:gd name="T102" fmla="*/ 130 h 13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4" h="130">
                      <a:moveTo>
                        <a:pt x="18" y="7"/>
                      </a:moveTo>
                      <a:lnTo>
                        <a:pt x="19" y="10"/>
                      </a:lnTo>
                      <a:lnTo>
                        <a:pt x="20" y="13"/>
                      </a:lnTo>
                      <a:lnTo>
                        <a:pt x="20" y="16"/>
                      </a:lnTo>
                      <a:lnTo>
                        <a:pt x="20" y="19"/>
                      </a:lnTo>
                      <a:lnTo>
                        <a:pt x="20" y="22"/>
                      </a:lnTo>
                      <a:lnTo>
                        <a:pt x="20" y="25"/>
                      </a:lnTo>
                      <a:lnTo>
                        <a:pt x="19" y="28"/>
                      </a:lnTo>
                      <a:lnTo>
                        <a:pt x="19" y="31"/>
                      </a:lnTo>
                      <a:lnTo>
                        <a:pt x="18" y="35"/>
                      </a:lnTo>
                      <a:lnTo>
                        <a:pt x="17" y="38"/>
                      </a:lnTo>
                      <a:lnTo>
                        <a:pt x="16" y="42"/>
                      </a:lnTo>
                      <a:lnTo>
                        <a:pt x="14" y="45"/>
                      </a:lnTo>
                      <a:lnTo>
                        <a:pt x="13" y="49"/>
                      </a:lnTo>
                      <a:lnTo>
                        <a:pt x="11" y="53"/>
                      </a:lnTo>
                      <a:lnTo>
                        <a:pt x="10" y="56"/>
                      </a:lnTo>
                      <a:lnTo>
                        <a:pt x="8" y="60"/>
                      </a:lnTo>
                      <a:lnTo>
                        <a:pt x="7" y="64"/>
                      </a:lnTo>
                      <a:lnTo>
                        <a:pt x="5" y="68"/>
                      </a:lnTo>
                      <a:lnTo>
                        <a:pt x="4" y="72"/>
                      </a:lnTo>
                      <a:lnTo>
                        <a:pt x="3" y="76"/>
                      </a:lnTo>
                      <a:lnTo>
                        <a:pt x="2" y="80"/>
                      </a:lnTo>
                      <a:lnTo>
                        <a:pt x="1" y="85"/>
                      </a:lnTo>
                      <a:lnTo>
                        <a:pt x="0" y="89"/>
                      </a:lnTo>
                      <a:lnTo>
                        <a:pt x="0" y="94"/>
                      </a:lnTo>
                      <a:lnTo>
                        <a:pt x="0" y="98"/>
                      </a:lnTo>
                      <a:lnTo>
                        <a:pt x="1" y="103"/>
                      </a:lnTo>
                      <a:lnTo>
                        <a:pt x="2" y="108"/>
                      </a:lnTo>
                      <a:lnTo>
                        <a:pt x="4" y="112"/>
                      </a:lnTo>
                      <a:lnTo>
                        <a:pt x="6" y="117"/>
                      </a:lnTo>
                      <a:lnTo>
                        <a:pt x="9" y="122"/>
                      </a:lnTo>
                      <a:lnTo>
                        <a:pt x="12" y="126"/>
                      </a:lnTo>
                      <a:lnTo>
                        <a:pt x="15" y="130"/>
                      </a:lnTo>
                      <a:lnTo>
                        <a:pt x="33" y="114"/>
                      </a:lnTo>
                      <a:lnTo>
                        <a:pt x="30" y="111"/>
                      </a:lnTo>
                      <a:lnTo>
                        <a:pt x="28" y="108"/>
                      </a:lnTo>
                      <a:lnTo>
                        <a:pt x="27" y="106"/>
                      </a:lnTo>
                      <a:lnTo>
                        <a:pt x="26" y="103"/>
                      </a:lnTo>
                      <a:lnTo>
                        <a:pt x="25" y="101"/>
                      </a:lnTo>
                      <a:lnTo>
                        <a:pt x="24" y="99"/>
                      </a:lnTo>
                      <a:lnTo>
                        <a:pt x="24" y="96"/>
                      </a:lnTo>
                      <a:lnTo>
                        <a:pt x="24" y="94"/>
                      </a:lnTo>
                      <a:lnTo>
                        <a:pt x="24" y="91"/>
                      </a:lnTo>
                      <a:lnTo>
                        <a:pt x="24" y="88"/>
                      </a:lnTo>
                      <a:lnTo>
                        <a:pt x="25" y="85"/>
                      </a:lnTo>
                      <a:lnTo>
                        <a:pt x="26" y="82"/>
                      </a:lnTo>
                      <a:lnTo>
                        <a:pt x="27" y="79"/>
                      </a:lnTo>
                      <a:lnTo>
                        <a:pt x="28" y="76"/>
                      </a:lnTo>
                      <a:lnTo>
                        <a:pt x="29" y="72"/>
                      </a:lnTo>
                      <a:lnTo>
                        <a:pt x="30" y="69"/>
                      </a:lnTo>
                      <a:lnTo>
                        <a:pt x="32" y="65"/>
                      </a:lnTo>
                      <a:lnTo>
                        <a:pt x="33" y="61"/>
                      </a:lnTo>
                      <a:lnTo>
                        <a:pt x="35" y="58"/>
                      </a:lnTo>
                      <a:lnTo>
                        <a:pt x="36" y="54"/>
                      </a:lnTo>
                      <a:lnTo>
                        <a:pt x="38" y="50"/>
                      </a:lnTo>
                      <a:lnTo>
                        <a:pt x="39" y="46"/>
                      </a:lnTo>
                      <a:lnTo>
                        <a:pt x="41" y="41"/>
                      </a:lnTo>
                      <a:lnTo>
                        <a:pt x="42" y="37"/>
                      </a:lnTo>
                      <a:lnTo>
                        <a:pt x="43" y="33"/>
                      </a:lnTo>
                      <a:lnTo>
                        <a:pt x="44" y="28"/>
                      </a:lnTo>
                      <a:lnTo>
                        <a:pt x="44" y="23"/>
                      </a:lnTo>
                      <a:lnTo>
                        <a:pt x="44" y="19"/>
                      </a:lnTo>
                      <a:lnTo>
                        <a:pt x="44" y="14"/>
                      </a:lnTo>
                      <a:lnTo>
                        <a:pt x="43" y="9"/>
                      </a:lnTo>
                      <a:lnTo>
                        <a:pt x="42" y="4"/>
                      </a:lnTo>
                      <a:lnTo>
                        <a:pt x="41" y="0"/>
                      </a:lnTo>
                      <a:lnTo>
                        <a:pt x="18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8190" name="Freeform 101"/>
                <p:cNvSpPr>
                  <a:spLocks/>
                </p:cNvSpPr>
                <p:nvPr/>
              </p:nvSpPr>
              <p:spPr bwMode="auto">
                <a:xfrm>
                  <a:off x="914" y="2449"/>
                  <a:ext cx="23" cy="17"/>
                </a:xfrm>
                <a:custGeom>
                  <a:avLst/>
                  <a:gdLst>
                    <a:gd name="T0" fmla="*/ 3 w 23"/>
                    <a:gd name="T1" fmla="*/ 17 h 17"/>
                    <a:gd name="T2" fmla="*/ 23 w 23"/>
                    <a:gd name="T3" fmla="*/ 5 h 17"/>
                    <a:gd name="T4" fmla="*/ 22 w 23"/>
                    <a:gd name="T5" fmla="*/ 2 h 17"/>
                    <a:gd name="T6" fmla="*/ 19 w 23"/>
                    <a:gd name="T7" fmla="*/ 0 h 17"/>
                    <a:gd name="T8" fmla="*/ 0 w 23"/>
                    <a:gd name="T9" fmla="*/ 12 h 17"/>
                    <a:gd name="T10" fmla="*/ 1 w 23"/>
                    <a:gd name="T11" fmla="*/ 15 h 17"/>
                    <a:gd name="T12" fmla="*/ 3 w 23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"/>
                    <a:gd name="T22" fmla="*/ 0 h 17"/>
                    <a:gd name="T23" fmla="*/ 23 w 23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" h="17">
                      <a:moveTo>
                        <a:pt x="3" y="17"/>
                      </a:moveTo>
                      <a:lnTo>
                        <a:pt x="23" y="5"/>
                      </a:lnTo>
                      <a:lnTo>
                        <a:pt x="22" y="2"/>
                      </a:lnTo>
                      <a:lnTo>
                        <a:pt x="19" y="0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8191" name="Freeform 102"/>
                <p:cNvSpPr>
                  <a:spLocks/>
                </p:cNvSpPr>
                <p:nvPr/>
              </p:nvSpPr>
              <p:spPr bwMode="auto">
                <a:xfrm>
                  <a:off x="908" y="2576"/>
                  <a:ext cx="24" cy="9"/>
                </a:xfrm>
                <a:custGeom>
                  <a:avLst/>
                  <a:gdLst>
                    <a:gd name="T0" fmla="*/ 0 w 24"/>
                    <a:gd name="T1" fmla="*/ 0 h 9"/>
                    <a:gd name="T2" fmla="*/ 0 w 24"/>
                    <a:gd name="T3" fmla="*/ 0 h 9"/>
                    <a:gd name="T4" fmla="*/ 0 w 24"/>
                    <a:gd name="T5" fmla="*/ 2 h 9"/>
                    <a:gd name="T6" fmla="*/ 0 w 24"/>
                    <a:gd name="T7" fmla="*/ 3 h 9"/>
                    <a:gd name="T8" fmla="*/ 0 w 24"/>
                    <a:gd name="T9" fmla="*/ 4 h 9"/>
                    <a:gd name="T10" fmla="*/ 0 w 24"/>
                    <a:gd name="T11" fmla="*/ 5 h 9"/>
                    <a:gd name="T12" fmla="*/ 0 w 24"/>
                    <a:gd name="T13" fmla="*/ 7 h 9"/>
                    <a:gd name="T14" fmla="*/ 0 w 24"/>
                    <a:gd name="T15" fmla="*/ 8 h 9"/>
                    <a:gd name="T16" fmla="*/ 0 w 24"/>
                    <a:gd name="T17" fmla="*/ 9 h 9"/>
                    <a:gd name="T18" fmla="*/ 24 w 24"/>
                    <a:gd name="T19" fmla="*/ 9 h 9"/>
                    <a:gd name="T20" fmla="*/ 24 w 24"/>
                    <a:gd name="T21" fmla="*/ 8 h 9"/>
                    <a:gd name="T22" fmla="*/ 24 w 24"/>
                    <a:gd name="T23" fmla="*/ 7 h 9"/>
                    <a:gd name="T24" fmla="*/ 24 w 24"/>
                    <a:gd name="T25" fmla="*/ 5 h 9"/>
                    <a:gd name="T26" fmla="*/ 24 w 24"/>
                    <a:gd name="T27" fmla="*/ 4 h 9"/>
                    <a:gd name="T28" fmla="*/ 24 w 24"/>
                    <a:gd name="T29" fmla="*/ 3 h 9"/>
                    <a:gd name="T30" fmla="*/ 24 w 24"/>
                    <a:gd name="T31" fmla="*/ 2 h 9"/>
                    <a:gd name="T32" fmla="*/ 24 w 24"/>
                    <a:gd name="T33" fmla="*/ 0 h 9"/>
                    <a:gd name="T34" fmla="*/ 24 w 24"/>
                    <a:gd name="T35" fmla="*/ 0 h 9"/>
                    <a:gd name="T36" fmla="*/ 0 w 2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4"/>
                    <a:gd name="T58" fmla="*/ 0 h 9"/>
                    <a:gd name="T59" fmla="*/ 24 w 24"/>
                    <a:gd name="T60" fmla="*/ 9 h 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4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24" y="9"/>
                      </a:lnTo>
                      <a:lnTo>
                        <a:pt x="24" y="8"/>
                      </a:lnTo>
                      <a:lnTo>
                        <a:pt x="24" y="7"/>
                      </a:lnTo>
                      <a:lnTo>
                        <a:pt x="24" y="5"/>
                      </a:lnTo>
                      <a:lnTo>
                        <a:pt x="24" y="4"/>
                      </a:lnTo>
                      <a:lnTo>
                        <a:pt x="24" y="3"/>
                      </a:lnTo>
                      <a:lnTo>
                        <a:pt x="24" y="2"/>
                      </a:lnTo>
                      <a:lnTo>
                        <a:pt x="2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8192" name="Freeform 103"/>
                <p:cNvSpPr>
                  <a:spLocks/>
                </p:cNvSpPr>
                <p:nvPr/>
              </p:nvSpPr>
              <p:spPr bwMode="auto">
                <a:xfrm>
                  <a:off x="908" y="2568"/>
                  <a:ext cx="24" cy="16"/>
                </a:xfrm>
                <a:custGeom>
                  <a:avLst/>
                  <a:gdLst>
                    <a:gd name="T0" fmla="*/ 3 w 24"/>
                    <a:gd name="T1" fmla="*/ 16 h 16"/>
                    <a:gd name="T2" fmla="*/ 24 w 24"/>
                    <a:gd name="T3" fmla="*/ 8 h 16"/>
                    <a:gd name="T4" fmla="*/ 24 w 24"/>
                    <a:gd name="T5" fmla="*/ 3 h 16"/>
                    <a:gd name="T6" fmla="*/ 21 w 24"/>
                    <a:gd name="T7" fmla="*/ 0 h 16"/>
                    <a:gd name="T8" fmla="*/ 0 w 24"/>
                    <a:gd name="T9" fmla="*/ 8 h 16"/>
                    <a:gd name="T10" fmla="*/ 0 w 24"/>
                    <a:gd name="T11" fmla="*/ 12 h 16"/>
                    <a:gd name="T12" fmla="*/ 3 w 24"/>
                    <a:gd name="T13" fmla="*/ 16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4"/>
                    <a:gd name="T22" fmla="*/ 0 h 16"/>
                    <a:gd name="T23" fmla="*/ 24 w 24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4" h="16">
                      <a:moveTo>
                        <a:pt x="3" y="16"/>
                      </a:moveTo>
                      <a:lnTo>
                        <a:pt x="24" y="8"/>
                      </a:lnTo>
                      <a:lnTo>
                        <a:pt x="24" y="3"/>
                      </a:lnTo>
                      <a:lnTo>
                        <a:pt x="21" y="0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3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8193" name="Freeform 104"/>
                <p:cNvSpPr>
                  <a:spLocks/>
                </p:cNvSpPr>
                <p:nvPr/>
              </p:nvSpPr>
              <p:spPr bwMode="auto">
                <a:xfrm>
                  <a:off x="842" y="2491"/>
                  <a:ext cx="40" cy="50"/>
                </a:xfrm>
                <a:custGeom>
                  <a:avLst/>
                  <a:gdLst>
                    <a:gd name="T0" fmla="*/ 19 w 40"/>
                    <a:gd name="T1" fmla="*/ 0 h 50"/>
                    <a:gd name="T2" fmla="*/ 13 w 40"/>
                    <a:gd name="T3" fmla="*/ 2 h 50"/>
                    <a:gd name="T4" fmla="*/ 7 w 40"/>
                    <a:gd name="T5" fmla="*/ 5 h 50"/>
                    <a:gd name="T6" fmla="*/ 3 w 40"/>
                    <a:gd name="T7" fmla="*/ 10 h 50"/>
                    <a:gd name="T8" fmla="*/ 0 w 40"/>
                    <a:gd name="T9" fmla="*/ 16 h 50"/>
                    <a:gd name="T10" fmla="*/ 0 w 40"/>
                    <a:gd name="T11" fmla="*/ 23 h 50"/>
                    <a:gd name="T12" fmla="*/ 1 w 40"/>
                    <a:gd name="T13" fmla="*/ 28 h 50"/>
                    <a:gd name="T14" fmla="*/ 4 w 40"/>
                    <a:gd name="T15" fmla="*/ 31 h 50"/>
                    <a:gd name="T16" fmla="*/ 6 w 40"/>
                    <a:gd name="T17" fmla="*/ 35 h 50"/>
                    <a:gd name="T18" fmla="*/ 8 w 40"/>
                    <a:gd name="T19" fmla="*/ 38 h 50"/>
                    <a:gd name="T20" fmla="*/ 10 w 40"/>
                    <a:gd name="T21" fmla="*/ 41 h 50"/>
                    <a:gd name="T22" fmla="*/ 12 w 40"/>
                    <a:gd name="T23" fmla="*/ 43 h 50"/>
                    <a:gd name="T24" fmla="*/ 14 w 40"/>
                    <a:gd name="T25" fmla="*/ 46 h 50"/>
                    <a:gd name="T26" fmla="*/ 15 w 40"/>
                    <a:gd name="T27" fmla="*/ 47 h 50"/>
                    <a:gd name="T28" fmla="*/ 16 w 40"/>
                    <a:gd name="T29" fmla="*/ 49 h 50"/>
                    <a:gd name="T30" fmla="*/ 16 w 40"/>
                    <a:gd name="T31" fmla="*/ 50 h 50"/>
                    <a:gd name="T32" fmla="*/ 40 w 40"/>
                    <a:gd name="T33" fmla="*/ 46 h 50"/>
                    <a:gd name="T34" fmla="*/ 38 w 40"/>
                    <a:gd name="T35" fmla="*/ 40 h 50"/>
                    <a:gd name="T36" fmla="*/ 36 w 40"/>
                    <a:gd name="T37" fmla="*/ 36 h 50"/>
                    <a:gd name="T38" fmla="*/ 34 w 40"/>
                    <a:gd name="T39" fmla="*/ 32 h 50"/>
                    <a:gd name="T40" fmla="*/ 31 w 40"/>
                    <a:gd name="T41" fmla="*/ 29 h 50"/>
                    <a:gd name="T42" fmla="*/ 29 w 40"/>
                    <a:gd name="T43" fmla="*/ 26 h 50"/>
                    <a:gd name="T44" fmla="*/ 27 w 40"/>
                    <a:gd name="T45" fmla="*/ 23 h 50"/>
                    <a:gd name="T46" fmla="*/ 25 w 40"/>
                    <a:gd name="T47" fmla="*/ 21 h 50"/>
                    <a:gd name="T48" fmla="*/ 24 w 40"/>
                    <a:gd name="T49" fmla="*/ 19 h 50"/>
                    <a:gd name="T50" fmla="*/ 23 w 40"/>
                    <a:gd name="T51" fmla="*/ 18 h 50"/>
                    <a:gd name="T52" fmla="*/ 23 w 40"/>
                    <a:gd name="T53" fmla="*/ 19 h 50"/>
                    <a:gd name="T54" fmla="*/ 23 w 40"/>
                    <a:gd name="T55" fmla="*/ 22 h 50"/>
                    <a:gd name="T56" fmla="*/ 21 w 40"/>
                    <a:gd name="T57" fmla="*/ 24 h 50"/>
                    <a:gd name="T58" fmla="*/ 21 w 40"/>
                    <a:gd name="T59" fmla="*/ 24 h 50"/>
                    <a:gd name="T60" fmla="*/ 23 w 40"/>
                    <a:gd name="T61" fmla="*/ 24 h 50"/>
                    <a:gd name="T62" fmla="*/ 27 w 40"/>
                    <a:gd name="T63" fmla="*/ 23 h 5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0"/>
                    <a:gd name="T97" fmla="*/ 0 h 50"/>
                    <a:gd name="T98" fmla="*/ 40 w 40"/>
                    <a:gd name="T99" fmla="*/ 50 h 5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0" h="50">
                      <a:moveTo>
                        <a:pt x="22" y="0"/>
                      </a:moveTo>
                      <a:lnTo>
                        <a:pt x="19" y="0"/>
                      </a:lnTo>
                      <a:lnTo>
                        <a:pt x="16" y="1"/>
                      </a:lnTo>
                      <a:lnTo>
                        <a:pt x="13" y="2"/>
                      </a:lnTo>
                      <a:lnTo>
                        <a:pt x="10" y="3"/>
                      </a:lnTo>
                      <a:lnTo>
                        <a:pt x="7" y="5"/>
                      </a:lnTo>
                      <a:lnTo>
                        <a:pt x="5" y="7"/>
                      </a:lnTo>
                      <a:lnTo>
                        <a:pt x="3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1" y="25"/>
                      </a:lnTo>
                      <a:lnTo>
                        <a:pt x="1" y="28"/>
                      </a:lnTo>
                      <a:lnTo>
                        <a:pt x="2" y="30"/>
                      </a:lnTo>
                      <a:lnTo>
                        <a:pt x="4" y="31"/>
                      </a:lnTo>
                      <a:lnTo>
                        <a:pt x="5" y="33"/>
                      </a:lnTo>
                      <a:lnTo>
                        <a:pt x="6" y="35"/>
                      </a:lnTo>
                      <a:lnTo>
                        <a:pt x="7" y="36"/>
                      </a:lnTo>
                      <a:lnTo>
                        <a:pt x="8" y="38"/>
                      </a:lnTo>
                      <a:lnTo>
                        <a:pt x="9" y="39"/>
                      </a:lnTo>
                      <a:lnTo>
                        <a:pt x="10" y="41"/>
                      </a:lnTo>
                      <a:lnTo>
                        <a:pt x="11" y="42"/>
                      </a:lnTo>
                      <a:lnTo>
                        <a:pt x="12" y="43"/>
                      </a:lnTo>
                      <a:lnTo>
                        <a:pt x="13" y="45"/>
                      </a:lnTo>
                      <a:lnTo>
                        <a:pt x="14" y="46"/>
                      </a:lnTo>
                      <a:lnTo>
                        <a:pt x="15" y="47"/>
                      </a:lnTo>
                      <a:lnTo>
                        <a:pt x="16" y="48"/>
                      </a:lnTo>
                      <a:lnTo>
                        <a:pt x="16" y="49"/>
                      </a:lnTo>
                      <a:lnTo>
                        <a:pt x="16" y="50"/>
                      </a:lnTo>
                      <a:lnTo>
                        <a:pt x="40" y="48"/>
                      </a:lnTo>
                      <a:lnTo>
                        <a:pt x="40" y="46"/>
                      </a:lnTo>
                      <a:lnTo>
                        <a:pt x="39" y="43"/>
                      </a:lnTo>
                      <a:lnTo>
                        <a:pt x="38" y="40"/>
                      </a:lnTo>
                      <a:lnTo>
                        <a:pt x="37" y="38"/>
                      </a:lnTo>
                      <a:lnTo>
                        <a:pt x="36" y="36"/>
                      </a:lnTo>
                      <a:lnTo>
                        <a:pt x="35" y="34"/>
                      </a:lnTo>
                      <a:lnTo>
                        <a:pt x="34" y="32"/>
                      </a:lnTo>
                      <a:lnTo>
                        <a:pt x="33" y="31"/>
                      </a:lnTo>
                      <a:lnTo>
                        <a:pt x="31" y="29"/>
                      </a:lnTo>
                      <a:lnTo>
                        <a:pt x="30" y="28"/>
                      </a:lnTo>
                      <a:lnTo>
                        <a:pt x="29" y="26"/>
                      </a:lnTo>
                      <a:lnTo>
                        <a:pt x="28" y="25"/>
                      </a:lnTo>
                      <a:lnTo>
                        <a:pt x="27" y="23"/>
                      </a:lnTo>
                      <a:lnTo>
                        <a:pt x="26" y="22"/>
                      </a:lnTo>
                      <a:lnTo>
                        <a:pt x="25" y="21"/>
                      </a:lnTo>
                      <a:lnTo>
                        <a:pt x="24" y="20"/>
                      </a:lnTo>
                      <a:lnTo>
                        <a:pt x="24" y="19"/>
                      </a:lnTo>
                      <a:lnTo>
                        <a:pt x="23" y="19"/>
                      </a:lnTo>
                      <a:lnTo>
                        <a:pt x="23" y="18"/>
                      </a:lnTo>
                      <a:lnTo>
                        <a:pt x="23" y="19"/>
                      </a:lnTo>
                      <a:lnTo>
                        <a:pt x="23" y="20"/>
                      </a:lnTo>
                      <a:lnTo>
                        <a:pt x="23" y="22"/>
                      </a:lnTo>
                      <a:lnTo>
                        <a:pt x="22" y="23"/>
                      </a:lnTo>
                      <a:lnTo>
                        <a:pt x="21" y="24"/>
                      </a:lnTo>
                      <a:lnTo>
                        <a:pt x="22" y="24"/>
                      </a:lnTo>
                      <a:lnTo>
                        <a:pt x="23" y="24"/>
                      </a:lnTo>
                      <a:lnTo>
                        <a:pt x="24" y="23"/>
                      </a:lnTo>
                      <a:lnTo>
                        <a:pt x="27" y="23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8194" name="Freeform 105"/>
                <p:cNvSpPr>
                  <a:spLocks/>
                </p:cNvSpPr>
                <p:nvPr/>
              </p:nvSpPr>
              <p:spPr bwMode="auto">
                <a:xfrm>
                  <a:off x="856" y="2536"/>
                  <a:ext cx="28" cy="55"/>
                </a:xfrm>
                <a:custGeom>
                  <a:avLst/>
                  <a:gdLst>
                    <a:gd name="T0" fmla="*/ 3 w 28"/>
                    <a:gd name="T1" fmla="*/ 9 h 55"/>
                    <a:gd name="T2" fmla="*/ 4 w 28"/>
                    <a:gd name="T3" fmla="*/ 11 h 55"/>
                    <a:gd name="T4" fmla="*/ 4 w 28"/>
                    <a:gd name="T5" fmla="*/ 13 h 55"/>
                    <a:gd name="T6" fmla="*/ 4 w 28"/>
                    <a:gd name="T7" fmla="*/ 16 h 55"/>
                    <a:gd name="T8" fmla="*/ 4 w 28"/>
                    <a:gd name="T9" fmla="*/ 18 h 55"/>
                    <a:gd name="T10" fmla="*/ 5 w 28"/>
                    <a:gd name="T11" fmla="*/ 21 h 55"/>
                    <a:gd name="T12" fmla="*/ 5 w 28"/>
                    <a:gd name="T13" fmla="*/ 24 h 55"/>
                    <a:gd name="T14" fmla="*/ 4 w 28"/>
                    <a:gd name="T15" fmla="*/ 26 h 55"/>
                    <a:gd name="T16" fmla="*/ 4 w 28"/>
                    <a:gd name="T17" fmla="*/ 29 h 55"/>
                    <a:gd name="T18" fmla="*/ 4 w 28"/>
                    <a:gd name="T19" fmla="*/ 32 h 55"/>
                    <a:gd name="T20" fmla="*/ 4 w 28"/>
                    <a:gd name="T21" fmla="*/ 35 h 55"/>
                    <a:gd name="T22" fmla="*/ 3 w 28"/>
                    <a:gd name="T23" fmla="*/ 37 h 55"/>
                    <a:gd name="T24" fmla="*/ 3 w 28"/>
                    <a:gd name="T25" fmla="*/ 40 h 55"/>
                    <a:gd name="T26" fmla="*/ 2 w 28"/>
                    <a:gd name="T27" fmla="*/ 43 h 55"/>
                    <a:gd name="T28" fmla="*/ 1 w 28"/>
                    <a:gd name="T29" fmla="*/ 45 h 55"/>
                    <a:gd name="T30" fmla="*/ 1 w 28"/>
                    <a:gd name="T31" fmla="*/ 48 h 55"/>
                    <a:gd name="T32" fmla="*/ 23 w 28"/>
                    <a:gd name="T33" fmla="*/ 55 h 55"/>
                    <a:gd name="T34" fmla="*/ 24 w 28"/>
                    <a:gd name="T35" fmla="*/ 52 h 55"/>
                    <a:gd name="T36" fmla="*/ 25 w 28"/>
                    <a:gd name="T37" fmla="*/ 49 h 55"/>
                    <a:gd name="T38" fmla="*/ 26 w 28"/>
                    <a:gd name="T39" fmla="*/ 46 h 55"/>
                    <a:gd name="T40" fmla="*/ 26 w 28"/>
                    <a:gd name="T41" fmla="*/ 43 h 55"/>
                    <a:gd name="T42" fmla="*/ 27 w 28"/>
                    <a:gd name="T43" fmla="*/ 40 h 55"/>
                    <a:gd name="T44" fmla="*/ 27 w 28"/>
                    <a:gd name="T45" fmla="*/ 36 h 55"/>
                    <a:gd name="T46" fmla="*/ 28 w 28"/>
                    <a:gd name="T47" fmla="*/ 33 h 55"/>
                    <a:gd name="T48" fmla="*/ 28 w 28"/>
                    <a:gd name="T49" fmla="*/ 30 h 55"/>
                    <a:gd name="T50" fmla="*/ 28 w 28"/>
                    <a:gd name="T51" fmla="*/ 26 h 55"/>
                    <a:gd name="T52" fmla="*/ 28 w 28"/>
                    <a:gd name="T53" fmla="*/ 22 h 55"/>
                    <a:gd name="T54" fmla="*/ 28 w 28"/>
                    <a:gd name="T55" fmla="*/ 19 h 55"/>
                    <a:gd name="T56" fmla="*/ 28 w 28"/>
                    <a:gd name="T57" fmla="*/ 15 h 55"/>
                    <a:gd name="T58" fmla="*/ 28 w 28"/>
                    <a:gd name="T59" fmla="*/ 11 h 55"/>
                    <a:gd name="T60" fmla="*/ 27 w 28"/>
                    <a:gd name="T61" fmla="*/ 7 h 55"/>
                    <a:gd name="T62" fmla="*/ 26 w 28"/>
                    <a:gd name="T63" fmla="*/ 4 h 55"/>
                    <a:gd name="T64" fmla="*/ 25 w 28"/>
                    <a:gd name="T65" fmla="*/ 0 h 5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8"/>
                    <a:gd name="T100" fmla="*/ 0 h 55"/>
                    <a:gd name="T101" fmla="*/ 28 w 28"/>
                    <a:gd name="T102" fmla="*/ 55 h 5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8" h="55">
                      <a:moveTo>
                        <a:pt x="2" y="7"/>
                      </a:moveTo>
                      <a:lnTo>
                        <a:pt x="3" y="9"/>
                      </a:lnTo>
                      <a:lnTo>
                        <a:pt x="3" y="10"/>
                      </a:lnTo>
                      <a:lnTo>
                        <a:pt x="4" y="11"/>
                      </a:lnTo>
                      <a:lnTo>
                        <a:pt x="4" y="12"/>
                      </a:lnTo>
                      <a:lnTo>
                        <a:pt x="4" y="13"/>
                      </a:lnTo>
                      <a:lnTo>
                        <a:pt x="4" y="15"/>
                      </a:lnTo>
                      <a:lnTo>
                        <a:pt x="4" y="16"/>
                      </a:lnTo>
                      <a:lnTo>
                        <a:pt x="4" y="17"/>
                      </a:lnTo>
                      <a:lnTo>
                        <a:pt x="4" y="18"/>
                      </a:lnTo>
                      <a:lnTo>
                        <a:pt x="5" y="20"/>
                      </a:lnTo>
                      <a:lnTo>
                        <a:pt x="5" y="21"/>
                      </a:lnTo>
                      <a:lnTo>
                        <a:pt x="5" y="22"/>
                      </a:lnTo>
                      <a:lnTo>
                        <a:pt x="5" y="24"/>
                      </a:lnTo>
                      <a:lnTo>
                        <a:pt x="4" y="25"/>
                      </a:lnTo>
                      <a:lnTo>
                        <a:pt x="4" y="26"/>
                      </a:lnTo>
                      <a:lnTo>
                        <a:pt x="4" y="28"/>
                      </a:lnTo>
                      <a:lnTo>
                        <a:pt x="4" y="29"/>
                      </a:lnTo>
                      <a:lnTo>
                        <a:pt x="4" y="30"/>
                      </a:lnTo>
                      <a:lnTo>
                        <a:pt x="4" y="32"/>
                      </a:lnTo>
                      <a:lnTo>
                        <a:pt x="4" y="33"/>
                      </a:lnTo>
                      <a:lnTo>
                        <a:pt x="4" y="35"/>
                      </a:lnTo>
                      <a:lnTo>
                        <a:pt x="3" y="36"/>
                      </a:lnTo>
                      <a:lnTo>
                        <a:pt x="3" y="37"/>
                      </a:lnTo>
                      <a:lnTo>
                        <a:pt x="3" y="39"/>
                      </a:lnTo>
                      <a:lnTo>
                        <a:pt x="3" y="40"/>
                      </a:lnTo>
                      <a:lnTo>
                        <a:pt x="2" y="41"/>
                      </a:lnTo>
                      <a:lnTo>
                        <a:pt x="2" y="43"/>
                      </a:lnTo>
                      <a:lnTo>
                        <a:pt x="2" y="44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1" y="48"/>
                      </a:lnTo>
                      <a:lnTo>
                        <a:pt x="0" y="49"/>
                      </a:lnTo>
                      <a:lnTo>
                        <a:pt x="23" y="55"/>
                      </a:lnTo>
                      <a:lnTo>
                        <a:pt x="24" y="54"/>
                      </a:lnTo>
                      <a:lnTo>
                        <a:pt x="24" y="52"/>
                      </a:lnTo>
                      <a:lnTo>
                        <a:pt x="25" y="51"/>
                      </a:lnTo>
                      <a:lnTo>
                        <a:pt x="25" y="49"/>
                      </a:lnTo>
                      <a:lnTo>
                        <a:pt x="25" y="48"/>
                      </a:lnTo>
                      <a:lnTo>
                        <a:pt x="26" y="46"/>
                      </a:lnTo>
                      <a:lnTo>
                        <a:pt x="26" y="44"/>
                      </a:lnTo>
                      <a:lnTo>
                        <a:pt x="26" y="43"/>
                      </a:lnTo>
                      <a:lnTo>
                        <a:pt x="26" y="41"/>
                      </a:lnTo>
                      <a:lnTo>
                        <a:pt x="27" y="40"/>
                      </a:lnTo>
                      <a:lnTo>
                        <a:pt x="27" y="38"/>
                      </a:lnTo>
                      <a:lnTo>
                        <a:pt x="27" y="36"/>
                      </a:lnTo>
                      <a:lnTo>
                        <a:pt x="28" y="35"/>
                      </a:lnTo>
                      <a:lnTo>
                        <a:pt x="28" y="33"/>
                      </a:lnTo>
                      <a:lnTo>
                        <a:pt x="28" y="31"/>
                      </a:lnTo>
                      <a:lnTo>
                        <a:pt x="28" y="30"/>
                      </a:lnTo>
                      <a:lnTo>
                        <a:pt x="28" y="28"/>
                      </a:lnTo>
                      <a:lnTo>
                        <a:pt x="28" y="26"/>
                      </a:lnTo>
                      <a:lnTo>
                        <a:pt x="28" y="24"/>
                      </a:lnTo>
                      <a:lnTo>
                        <a:pt x="28" y="22"/>
                      </a:lnTo>
                      <a:lnTo>
                        <a:pt x="28" y="21"/>
                      </a:lnTo>
                      <a:lnTo>
                        <a:pt x="28" y="19"/>
                      </a:lnTo>
                      <a:lnTo>
                        <a:pt x="28" y="17"/>
                      </a:lnTo>
                      <a:lnTo>
                        <a:pt x="28" y="15"/>
                      </a:lnTo>
                      <a:lnTo>
                        <a:pt x="28" y="13"/>
                      </a:lnTo>
                      <a:lnTo>
                        <a:pt x="28" y="11"/>
                      </a:lnTo>
                      <a:lnTo>
                        <a:pt x="27" y="9"/>
                      </a:lnTo>
                      <a:lnTo>
                        <a:pt x="27" y="7"/>
                      </a:lnTo>
                      <a:lnTo>
                        <a:pt x="27" y="6"/>
                      </a:lnTo>
                      <a:lnTo>
                        <a:pt x="26" y="4"/>
                      </a:lnTo>
                      <a:lnTo>
                        <a:pt x="26" y="2"/>
                      </a:lnTo>
                      <a:lnTo>
                        <a:pt x="25" y="0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8195" name="Freeform 106"/>
                <p:cNvSpPr>
                  <a:spLocks/>
                </p:cNvSpPr>
                <p:nvPr/>
              </p:nvSpPr>
              <p:spPr bwMode="auto">
                <a:xfrm>
                  <a:off x="858" y="2536"/>
                  <a:ext cx="24" cy="7"/>
                </a:xfrm>
                <a:custGeom>
                  <a:avLst/>
                  <a:gdLst>
                    <a:gd name="T0" fmla="*/ 0 w 24"/>
                    <a:gd name="T1" fmla="*/ 5 h 7"/>
                    <a:gd name="T2" fmla="*/ 23 w 24"/>
                    <a:gd name="T3" fmla="*/ 0 h 7"/>
                    <a:gd name="T4" fmla="*/ 24 w 24"/>
                    <a:gd name="T5" fmla="*/ 2 h 7"/>
                    <a:gd name="T6" fmla="*/ 24 w 24"/>
                    <a:gd name="T7" fmla="*/ 3 h 7"/>
                    <a:gd name="T8" fmla="*/ 0 w 24"/>
                    <a:gd name="T9" fmla="*/ 7 h 7"/>
                    <a:gd name="T10" fmla="*/ 0 w 24"/>
                    <a:gd name="T11" fmla="*/ 6 h 7"/>
                    <a:gd name="T12" fmla="*/ 0 w 24"/>
                    <a:gd name="T13" fmla="*/ 5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4"/>
                    <a:gd name="T22" fmla="*/ 0 h 7"/>
                    <a:gd name="T23" fmla="*/ 24 w 24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4" h="7">
                      <a:moveTo>
                        <a:pt x="0" y="5"/>
                      </a:moveTo>
                      <a:lnTo>
                        <a:pt x="23" y="0"/>
                      </a:lnTo>
                      <a:lnTo>
                        <a:pt x="24" y="2"/>
                      </a:lnTo>
                      <a:lnTo>
                        <a:pt x="24" y="3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8196" name="Freeform 107"/>
                <p:cNvSpPr>
                  <a:spLocks/>
                </p:cNvSpPr>
                <p:nvPr/>
              </p:nvSpPr>
              <p:spPr bwMode="auto">
                <a:xfrm>
                  <a:off x="907" y="2352"/>
                  <a:ext cx="29" cy="24"/>
                </a:xfrm>
                <a:custGeom>
                  <a:avLst/>
                  <a:gdLst>
                    <a:gd name="T0" fmla="*/ 5 w 29"/>
                    <a:gd name="T1" fmla="*/ 0 h 24"/>
                    <a:gd name="T2" fmla="*/ 5 w 29"/>
                    <a:gd name="T3" fmla="*/ 2 h 24"/>
                    <a:gd name="T4" fmla="*/ 5 w 29"/>
                    <a:gd name="T5" fmla="*/ 3 h 24"/>
                    <a:gd name="T6" fmla="*/ 5 w 29"/>
                    <a:gd name="T7" fmla="*/ 4 h 24"/>
                    <a:gd name="T8" fmla="*/ 5 w 29"/>
                    <a:gd name="T9" fmla="*/ 5 h 24"/>
                    <a:gd name="T10" fmla="*/ 5 w 29"/>
                    <a:gd name="T11" fmla="*/ 6 h 24"/>
                    <a:gd name="T12" fmla="*/ 5 w 29"/>
                    <a:gd name="T13" fmla="*/ 6 h 24"/>
                    <a:gd name="T14" fmla="*/ 5 w 29"/>
                    <a:gd name="T15" fmla="*/ 5 h 24"/>
                    <a:gd name="T16" fmla="*/ 6 w 29"/>
                    <a:gd name="T17" fmla="*/ 4 h 24"/>
                    <a:gd name="T18" fmla="*/ 7 w 29"/>
                    <a:gd name="T19" fmla="*/ 3 h 24"/>
                    <a:gd name="T20" fmla="*/ 8 w 29"/>
                    <a:gd name="T21" fmla="*/ 1 h 24"/>
                    <a:gd name="T22" fmla="*/ 11 w 29"/>
                    <a:gd name="T23" fmla="*/ 0 h 24"/>
                    <a:gd name="T24" fmla="*/ 12 w 29"/>
                    <a:gd name="T25" fmla="*/ 0 h 24"/>
                    <a:gd name="T26" fmla="*/ 13 w 29"/>
                    <a:gd name="T27" fmla="*/ 0 h 24"/>
                    <a:gd name="T28" fmla="*/ 0 w 29"/>
                    <a:gd name="T29" fmla="*/ 16 h 24"/>
                    <a:gd name="T30" fmla="*/ 16 w 29"/>
                    <a:gd name="T31" fmla="*/ 16 h 24"/>
                    <a:gd name="T32" fmla="*/ 11 w 29"/>
                    <a:gd name="T33" fmla="*/ 24 h 24"/>
                    <a:gd name="T34" fmla="*/ 15 w 29"/>
                    <a:gd name="T35" fmla="*/ 24 h 24"/>
                    <a:gd name="T36" fmla="*/ 19 w 29"/>
                    <a:gd name="T37" fmla="*/ 23 h 24"/>
                    <a:gd name="T38" fmla="*/ 22 w 29"/>
                    <a:gd name="T39" fmla="*/ 21 h 24"/>
                    <a:gd name="T40" fmla="*/ 25 w 29"/>
                    <a:gd name="T41" fmla="*/ 18 h 24"/>
                    <a:gd name="T42" fmla="*/ 27 w 29"/>
                    <a:gd name="T43" fmla="*/ 15 h 24"/>
                    <a:gd name="T44" fmla="*/ 28 w 29"/>
                    <a:gd name="T45" fmla="*/ 13 h 24"/>
                    <a:gd name="T46" fmla="*/ 28 w 29"/>
                    <a:gd name="T47" fmla="*/ 10 h 24"/>
                    <a:gd name="T48" fmla="*/ 29 w 29"/>
                    <a:gd name="T49" fmla="*/ 8 h 24"/>
                    <a:gd name="T50" fmla="*/ 29 w 29"/>
                    <a:gd name="T51" fmla="*/ 6 h 24"/>
                    <a:gd name="T52" fmla="*/ 29 w 29"/>
                    <a:gd name="T53" fmla="*/ 5 h 24"/>
                    <a:gd name="T54" fmla="*/ 29 w 29"/>
                    <a:gd name="T55" fmla="*/ 3 h 24"/>
                    <a:gd name="T56" fmla="*/ 29 w 29"/>
                    <a:gd name="T57" fmla="*/ 2 h 24"/>
                    <a:gd name="T58" fmla="*/ 29 w 29"/>
                    <a:gd name="T59" fmla="*/ 1 h 24"/>
                    <a:gd name="T60" fmla="*/ 28 w 29"/>
                    <a:gd name="T61" fmla="*/ 0 h 24"/>
                    <a:gd name="T62" fmla="*/ 5 w 29"/>
                    <a:gd name="T63" fmla="*/ 0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"/>
                    <a:gd name="T97" fmla="*/ 0 h 24"/>
                    <a:gd name="T98" fmla="*/ 29 w 29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" h="24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5" y="4"/>
                      </a:lnTo>
                      <a:lnTo>
                        <a:pt x="5" y="5"/>
                      </a:lnTo>
                      <a:lnTo>
                        <a:pt x="5" y="6"/>
                      </a:lnTo>
                      <a:lnTo>
                        <a:pt x="5" y="5"/>
                      </a:lnTo>
                      <a:lnTo>
                        <a:pt x="6" y="4"/>
                      </a:lnTo>
                      <a:lnTo>
                        <a:pt x="7" y="3"/>
                      </a:lnTo>
                      <a:lnTo>
                        <a:pt x="8" y="2"/>
                      </a:lnTo>
                      <a:lnTo>
                        <a:pt x="8" y="1"/>
                      </a:lnTo>
                      <a:lnTo>
                        <a:pt x="10" y="1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6" y="7"/>
                      </a:lnTo>
                      <a:lnTo>
                        <a:pt x="0" y="16"/>
                      </a:lnTo>
                      <a:lnTo>
                        <a:pt x="23" y="12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11" y="24"/>
                      </a:lnTo>
                      <a:lnTo>
                        <a:pt x="13" y="24"/>
                      </a:lnTo>
                      <a:lnTo>
                        <a:pt x="15" y="24"/>
                      </a:lnTo>
                      <a:lnTo>
                        <a:pt x="17" y="23"/>
                      </a:lnTo>
                      <a:lnTo>
                        <a:pt x="19" y="23"/>
                      </a:lnTo>
                      <a:lnTo>
                        <a:pt x="20" y="22"/>
                      </a:lnTo>
                      <a:lnTo>
                        <a:pt x="22" y="21"/>
                      </a:lnTo>
                      <a:lnTo>
                        <a:pt x="24" y="19"/>
                      </a:lnTo>
                      <a:lnTo>
                        <a:pt x="25" y="18"/>
                      </a:lnTo>
                      <a:lnTo>
                        <a:pt x="26" y="16"/>
                      </a:lnTo>
                      <a:lnTo>
                        <a:pt x="27" y="15"/>
                      </a:lnTo>
                      <a:lnTo>
                        <a:pt x="27" y="14"/>
                      </a:lnTo>
                      <a:lnTo>
                        <a:pt x="28" y="13"/>
                      </a:lnTo>
                      <a:lnTo>
                        <a:pt x="28" y="11"/>
                      </a:lnTo>
                      <a:lnTo>
                        <a:pt x="28" y="10"/>
                      </a:lnTo>
                      <a:lnTo>
                        <a:pt x="28" y="9"/>
                      </a:lnTo>
                      <a:lnTo>
                        <a:pt x="29" y="8"/>
                      </a:lnTo>
                      <a:lnTo>
                        <a:pt x="29" y="7"/>
                      </a:lnTo>
                      <a:lnTo>
                        <a:pt x="29" y="6"/>
                      </a:lnTo>
                      <a:lnTo>
                        <a:pt x="29" y="5"/>
                      </a:lnTo>
                      <a:lnTo>
                        <a:pt x="29" y="4"/>
                      </a:lnTo>
                      <a:lnTo>
                        <a:pt x="29" y="3"/>
                      </a:lnTo>
                      <a:lnTo>
                        <a:pt x="29" y="2"/>
                      </a:lnTo>
                      <a:lnTo>
                        <a:pt x="29" y="1"/>
                      </a:lnTo>
                      <a:lnTo>
                        <a:pt x="28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8197" name="Freeform 108"/>
                <p:cNvSpPr>
                  <a:spLocks/>
                </p:cNvSpPr>
                <p:nvPr/>
              </p:nvSpPr>
              <p:spPr bwMode="auto">
                <a:xfrm>
                  <a:off x="845" y="2286"/>
                  <a:ext cx="43" cy="97"/>
                </a:xfrm>
                <a:custGeom>
                  <a:avLst/>
                  <a:gdLst>
                    <a:gd name="T0" fmla="*/ 0 w 43"/>
                    <a:gd name="T1" fmla="*/ 3 h 97"/>
                    <a:gd name="T2" fmla="*/ 0 w 43"/>
                    <a:gd name="T3" fmla="*/ 11 h 97"/>
                    <a:gd name="T4" fmla="*/ 1 w 43"/>
                    <a:gd name="T5" fmla="*/ 18 h 97"/>
                    <a:gd name="T6" fmla="*/ 3 w 43"/>
                    <a:gd name="T7" fmla="*/ 25 h 97"/>
                    <a:gd name="T8" fmla="*/ 6 w 43"/>
                    <a:gd name="T9" fmla="*/ 31 h 97"/>
                    <a:gd name="T10" fmla="*/ 8 w 43"/>
                    <a:gd name="T11" fmla="*/ 37 h 97"/>
                    <a:gd name="T12" fmla="*/ 11 w 43"/>
                    <a:gd name="T13" fmla="*/ 43 h 97"/>
                    <a:gd name="T14" fmla="*/ 13 w 43"/>
                    <a:gd name="T15" fmla="*/ 48 h 97"/>
                    <a:gd name="T16" fmla="*/ 16 w 43"/>
                    <a:gd name="T17" fmla="*/ 53 h 97"/>
                    <a:gd name="T18" fmla="*/ 18 w 43"/>
                    <a:gd name="T19" fmla="*/ 58 h 97"/>
                    <a:gd name="T20" fmla="*/ 19 w 43"/>
                    <a:gd name="T21" fmla="*/ 62 h 97"/>
                    <a:gd name="T22" fmla="*/ 19 w 43"/>
                    <a:gd name="T23" fmla="*/ 66 h 97"/>
                    <a:gd name="T24" fmla="*/ 19 w 43"/>
                    <a:gd name="T25" fmla="*/ 69 h 97"/>
                    <a:gd name="T26" fmla="*/ 19 w 43"/>
                    <a:gd name="T27" fmla="*/ 72 h 97"/>
                    <a:gd name="T28" fmla="*/ 17 w 43"/>
                    <a:gd name="T29" fmla="*/ 75 h 97"/>
                    <a:gd name="T30" fmla="*/ 15 w 43"/>
                    <a:gd name="T31" fmla="*/ 79 h 97"/>
                    <a:gd name="T32" fmla="*/ 30 w 43"/>
                    <a:gd name="T33" fmla="*/ 97 h 97"/>
                    <a:gd name="T34" fmla="*/ 35 w 43"/>
                    <a:gd name="T35" fmla="*/ 91 h 97"/>
                    <a:gd name="T36" fmla="*/ 40 w 43"/>
                    <a:gd name="T37" fmla="*/ 83 h 97"/>
                    <a:gd name="T38" fmla="*/ 42 w 43"/>
                    <a:gd name="T39" fmla="*/ 75 h 97"/>
                    <a:gd name="T40" fmla="*/ 43 w 43"/>
                    <a:gd name="T41" fmla="*/ 68 h 97"/>
                    <a:gd name="T42" fmla="*/ 42 w 43"/>
                    <a:gd name="T43" fmla="*/ 60 h 97"/>
                    <a:gd name="T44" fmla="*/ 41 w 43"/>
                    <a:gd name="T45" fmla="*/ 54 h 97"/>
                    <a:gd name="T46" fmla="*/ 39 w 43"/>
                    <a:gd name="T47" fmla="*/ 47 h 97"/>
                    <a:gd name="T48" fmla="*/ 36 w 43"/>
                    <a:gd name="T49" fmla="*/ 41 h 97"/>
                    <a:gd name="T50" fmla="*/ 34 w 43"/>
                    <a:gd name="T51" fmla="*/ 35 h 97"/>
                    <a:gd name="T52" fmla="*/ 31 w 43"/>
                    <a:gd name="T53" fmla="*/ 30 h 97"/>
                    <a:gd name="T54" fmla="*/ 29 w 43"/>
                    <a:gd name="T55" fmla="*/ 25 h 97"/>
                    <a:gd name="T56" fmla="*/ 27 w 43"/>
                    <a:gd name="T57" fmla="*/ 20 h 97"/>
                    <a:gd name="T58" fmla="*/ 25 w 43"/>
                    <a:gd name="T59" fmla="*/ 15 h 97"/>
                    <a:gd name="T60" fmla="*/ 24 w 43"/>
                    <a:gd name="T61" fmla="*/ 11 h 97"/>
                    <a:gd name="T62" fmla="*/ 24 w 43"/>
                    <a:gd name="T63" fmla="*/ 7 h 97"/>
                    <a:gd name="T64" fmla="*/ 24 w 43"/>
                    <a:gd name="T65" fmla="*/ 3 h 9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3"/>
                    <a:gd name="T100" fmla="*/ 0 h 97"/>
                    <a:gd name="T101" fmla="*/ 43 w 43"/>
                    <a:gd name="T102" fmla="*/ 97 h 9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3" h="97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1" y="14"/>
                      </a:lnTo>
                      <a:lnTo>
                        <a:pt x="1" y="18"/>
                      </a:lnTo>
                      <a:lnTo>
                        <a:pt x="2" y="21"/>
                      </a:lnTo>
                      <a:lnTo>
                        <a:pt x="3" y="25"/>
                      </a:lnTo>
                      <a:lnTo>
                        <a:pt x="4" y="28"/>
                      </a:lnTo>
                      <a:lnTo>
                        <a:pt x="6" y="31"/>
                      </a:lnTo>
                      <a:lnTo>
                        <a:pt x="7" y="34"/>
                      </a:lnTo>
                      <a:lnTo>
                        <a:pt x="8" y="37"/>
                      </a:lnTo>
                      <a:lnTo>
                        <a:pt x="10" y="40"/>
                      </a:lnTo>
                      <a:lnTo>
                        <a:pt x="11" y="43"/>
                      </a:lnTo>
                      <a:lnTo>
                        <a:pt x="12" y="45"/>
                      </a:lnTo>
                      <a:lnTo>
                        <a:pt x="13" y="48"/>
                      </a:lnTo>
                      <a:lnTo>
                        <a:pt x="15" y="51"/>
                      </a:lnTo>
                      <a:lnTo>
                        <a:pt x="16" y="53"/>
                      </a:lnTo>
                      <a:lnTo>
                        <a:pt x="17" y="56"/>
                      </a:lnTo>
                      <a:lnTo>
                        <a:pt x="18" y="58"/>
                      </a:lnTo>
                      <a:lnTo>
                        <a:pt x="18" y="60"/>
                      </a:lnTo>
                      <a:lnTo>
                        <a:pt x="19" y="62"/>
                      </a:lnTo>
                      <a:lnTo>
                        <a:pt x="19" y="64"/>
                      </a:lnTo>
                      <a:lnTo>
                        <a:pt x="19" y="66"/>
                      </a:lnTo>
                      <a:lnTo>
                        <a:pt x="19" y="67"/>
                      </a:lnTo>
                      <a:lnTo>
                        <a:pt x="19" y="69"/>
                      </a:lnTo>
                      <a:lnTo>
                        <a:pt x="19" y="70"/>
                      </a:lnTo>
                      <a:lnTo>
                        <a:pt x="19" y="72"/>
                      </a:lnTo>
                      <a:lnTo>
                        <a:pt x="18" y="74"/>
                      </a:lnTo>
                      <a:lnTo>
                        <a:pt x="17" y="75"/>
                      </a:lnTo>
                      <a:lnTo>
                        <a:pt x="16" y="77"/>
                      </a:lnTo>
                      <a:lnTo>
                        <a:pt x="15" y="79"/>
                      </a:lnTo>
                      <a:lnTo>
                        <a:pt x="13" y="81"/>
                      </a:lnTo>
                      <a:lnTo>
                        <a:pt x="30" y="97"/>
                      </a:lnTo>
                      <a:lnTo>
                        <a:pt x="33" y="94"/>
                      </a:lnTo>
                      <a:lnTo>
                        <a:pt x="35" y="91"/>
                      </a:lnTo>
                      <a:lnTo>
                        <a:pt x="38" y="87"/>
                      </a:lnTo>
                      <a:lnTo>
                        <a:pt x="40" y="83"/>
                      </a:lnTo>
                      <a:lnTo>
                        <a:pt x="41" y="79"/>
                      </a:lnTo>
                      <a:lnTo>
                        <a:pt x="42" y="75"/>
                      </a:lnTo>
                      <a:lnTo>
                        <a:pt x="43" y="71"/>
                      </a:lnTo>
                      <a:lnTo>
                        <a:pt x="43" y="68"/>
                      </a:lnTo>
                      <a:lnTo>
                        <a:pt x="43" y="64"/>
                      </a:lnTo>
                      <a:lnTo>
                        <a:pt x="42" y="60"/>
                      </a:lnTo>
                      <a:lnTo>
                        <a:pt x="42" y="57"/>
                      </a:lnTo>
                      <a:lnTo>
                        <a:pt x="41" y="54"/>
                      </a:lnTo>
                      <a:lnTo>
                        <a:pt x="40" y="50"/>
                      </a:lnTo>
                      <a:lnTo>
                        <a:pt x="39" y="47"/>
                      </a:lnTo>
                      <a:lnTo>
                        <a:pt x="38" y="44"/>
                      </a:lnTo>
                      <a:lnTo>
                        <a:pt x="36" y="41"/>
                      </a:lnTo>
                      <a:lnTo>
                        <a:pt x="35" y="38"/>
                      </a:lnTo>
                      <a:lnTo>
                        <a:pt x="34" y="35"/>
                      </a:lnTo>
                      <a:lnTo>
                        <a:pt x="32" y="33"/>
                      </a:lnTo>
                      <a:lnTo>
                        <a:pt x="31" y="30"/>
                      </a:lnTo>
                      <a:lnTo>
                        <a:pt x="30" y="27"/>
                      </a:lnTo>
                      <a:lnTo>
                        <a:pt x="29" y="25"/>
                      </a:lnTo>
                      <a:lnTo>
                        <a:pt x="27" y="22"/>
                      </a:lnTo>
                      <a:lnTo>
                        <a:pt x="27" y="20"/>
                      </a:lnTo>
                      <a:lnTo>
                        <a:pt x="26" y="17"/>
                      </a:lnTo>
                      <a:lnTo>
                        <a:pt x="25" y="15"/>
                      </a:lnTo>
                      <a:lnTo>
                        <a:pt x="24" y="13"/>
                      </a:lnTo>
                      <a:lnTo>
                        <a:pt x="24" y="11"/>
                      </a:lnTo>
                      <a:lnTo>
                        <a:pt x="24" y="9"/>
                      </a:lnTo>
                      <a:lnTo>
                        <a:pt x="24" y="7"/>
                      </a:lnTo>
                      <a:lnTo>
                        <a:pt x="24" y="5"/>
                      </a:lnTo>
                      <a:lnTo>
                        <a:pt x="24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8198" name="Freeform 109"/>
                <p:cNvSpPr>
                  <a:spLocks/>
                </p:cNvSpPr>
                <p:nvPr/>
              </p:nvSpPr>
              <p:spPr bwMode="auto">
                <a:xfrm>
                  <a:off x="845" y="2368"/>
                  <a:ext cx="35" cy="89"/>
                </a:xfrm>
                <a:custGeom>
                  <a:avLst/>
                  <a:gdLst>
                    <a:gd name="T0" fmla="*/ 10 w 35"/>
                    <a:gd name="T1" fmla="*/ 2 h 89"/>
                    <a:gd name="T2" fmla="*/ 6 w 35"/>
                    <a:gd name="T3" fmla="*/ 9 h 89"/>
                    <a:gd name="T4" fmla="*/ 3 w 35"/>
                    <a:gd name="T5" fmla="*/ 15 h 89"/>
                    <a:gd name="T6" fmla="*/ 1 w 35"/>
                    <a:gd name="T7" fmla="*/ 21 h 89"/>
                    <a:gd name="T8" fmla="*/ 0 w 35"/>
                    <a:gd name="T9" fmla="*/ 28 h 89"/>
                    <a:gd name="T10" fmla="*/ 0 w 35"/>
                    <a:gd name="T11" fmla="*/ 34 h 89"/>
                    <a:gd name="T12" fmla="*/ 0 w 35"/>
                    <a:gd name="T13" fmla="*/ 40 h 89"/>
                    <a:gd name="T14" fmla="*/ 1 w 35"/>
                    <a:gd name="T15" fmla="*/ 46 h 89"/>
                    <a:gd name="T16" fmla="*/ 2 w 35"/>
                    <a:gd name="T17" fmla="*/ 52 h 89"/>
                    <a:gd name="T18" fmla="*/ 4 w 35"/>
                    <a:gd name="T19" fmla="*/ 57 h 89"/>
                    <a:gd name="T20" fmla="*/ 5 w 35"/>
                    <a:gd name="T21" fmla="*/ 63 h 89"/>
                    <a:gd name="T22" fmla="*/ 7 w 35"/>
                    <a:gd name="T23" fmla="*/ 68 h 89"/>
                    <a:gd name="T24" fmla="*/ 8 w 35"/>
                    <a:gd name="T25" fmla="*/ 73 h 89"/>
                    <a:gd name="T26" fmla="*/ 9 w 35"/>
                    <a:gd name="T27" fmla="*/ 78 h 89"/>
                    <a:gd name="T28" fmla="*/ 10 w 35"/>
                    <a:gd name="T29" fmla="*/ 82 h 89"/>
                    <a:gd name="T30" fmla="*/ 11 w 35"/>
                    <a:gd name="T31" fmla="*/ 86 h 89"/>
                    <a:gd name="T32" fmla="*/ 35 w 35"/>
                    <a:gd name="T33" fmla="*/ 86 h 89"/>
                    <a:gd name="T34" fmla="*/ 34 w 35"/>
                    <a:gd name="T35" fmla="*/ 81 h 89"/>
                    <a:gd name="T36" fmla="*/ 33 w 35"/>
                    <a:gd name="T37" fmla="*/ 75 h 89"/>
                    <a:gd name="T38" fmla="*/ 32 w 35"/>
                    <a:gd name="T39" fmla="*/ 69 h 89"/>
                    <a:gd name="T40" fmla="*/ 30 w 35"/>
                    <a:gd name="T41" fmla="*/ 64 h 89"/>
                    <a:gd name="T42" fmla="*/ 29 w 35"/>
                    <a:gd name="T43" fmla="*/ 59 h 89"/>
                    <a:gd name="T44" fmla="*/ 27 w 35"/>
                    <a:gd name="T45" fmla="*/ 54 h 89"/>
                    <a:gd name="T46" fmla="*/ 26 w 35"/>
                    <a:gd name="T47" fmla="*/ 49 h 89"/>
                    <a:gd name="T48" fmla="*/ 25 w 35"/>
                    <a:gd name="T49" fmla="*/ 44 h 89"/>
                    <a:gd name="T50" fmla="*/ 24 w 35"/>
                    <a:gd name="T51" fmla="*/ 40 h 89"/>
                    <a:gd name="T52" fmla="*/ 24 w 35"/>
                    <a:gd name="T53" fmla="*/ 36 h 89"/>
                    <a:gd name="T54" fmla="*/ 24 w 35"/>
                    <a:gd name="T55" fmla="*/ 32 h 89"/>
                    <a:gd name="T56" fmla="*/ 24 w 35"/>
                    <a:gd name="T57" fmla="*/ 28 h 89"/>
                    <a:gd name="T58" fmla="*/ 25 w 35"/>
                    <a:gd name="T59" fmla="*/ 25 h 89"/>
                    <a:gd name="T60" fmla="*/ 26 w 35"/>
                    <a:gd name="T61" fmla="*/ 21 h 89"/>
                    <a:gd name="T62" fmla="*/ 28 w 35"/>
                    <a:gd name="T63" fmla="*/ 18 h 89"/>
                    <a:gd name="T64" fmla="*/ 30 w 35"/>
                    <a:gd name="T65" fmla="*/ 14 h 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"/>
                    <a:gd name="T100" fmla="*/ 0 h 89"/>
                    <a:gd name="T101" fmla="*/ 35 w 35"/>
                    <a:gd name="T102" fmla="*/ 89 h 8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" h="89">
                      <a:moveTo>
                        <a:pt x="12" y="0"/>
                      </a:moveTo>
                      <a:lnTo>
                        <a:pt x="10" y="2"/>
                      </a:lnTo>
                      <a:lnTo>
                        <a:pt x="8" y="5"/>
                      </a:lnTo>
                      <a:lnTo>
                        <a:pt x="6" y="9"/>
                      </a:lnTo>
                      <a:lnTo>
                        <a:pt x="4" y="12"/>
                      </a:lnTo>
                      <a:lnTo>
                        <a:pt x="3" y="15"/>
                      </a:lnTo>
                      <a:lnTo>
                        <a:pt x="2" y="18"/>
                      </a:lnTo>
                      <a:lnTo>
                        <a:pt x="1" y="21"/>
                      </a:lnTo>
                      <a:lnTo>
                        <a:pt x="0" y="25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0" y="34"/>
                      </a:lnTo>
                      <a:lnTo>
                        <a:pt x="0" y="37"/>
                      </a:lnTo>
                      <a:lnTo>
                        <a:pt x="0" y="40"/>
                      </a:lnTo>
                      <a:lnTo>
                        <a:pt x="1" y="43"/>
                      </a:lnTo>
                      <a:lnTo>
                        <a:pt x="1" y="46"/>
                      </a:lnTo>
                      <a:lnTo>
                        <a:pt x="2" y="49"/>
                      </a:lnTo>
                      <a:lnTo>
                        <a:pt x="2" y="52"/>
                      </a:lnTo>
                      <a:lnTo>
                        <a:pt x="3" y="55"/>
                      </a:lnTo>
                      <a:lnTo>
                        <a:pt x="4" y="57"/>
                      </a:lnTo>
                      <a:lnTo>
                        <a:pt x="5" y="60"/>
                      </a:lnTo>
                      <a:lnTo>
                        <a:pt x="5" y="63"/>
                      </a:lnTo>
                      <a:lnTo>
                        <a:pt x="6" y="65"/>
                      </a:lnTo>
                      <a:lnTo>
                        <a:pt x="7" y="68"/>
                      </a:lnTo>
                      <a:lnTo>
                        <a:pt x="8" y="70"/>
                      </a:lnTo>
                      <a:lnTo>
                        <a:pt x="8" y="73"/>
                      </a:lnTo>
                      <a:lnTo>
                        <a:pt x="9" y="75"/>
                      </a:lnTo>
                      <a:lnTo>
                        <a:pt x="9" y="78"/>
                      </a:lnTo>
                      <a:lnTo>
                        <a:pt x="10" y="80"/>
                      </a:lnTo>
                      <a:lnTo>
                        <a:pt x="10" y="82"/>
                      </a:lnTo>
                      <a:lnTo>
                        <a:pt x="11" y="84"/>
                      </a:lnTo>
                      <a:lnTo>
                        <a:pt x="11" y="86"/>
                      </a:lnTo>
                      <a:lnTo>
                        <a:pt x="11" y="89"/>
                      </a:lnTo>
                      <a:lnTo>
                        <a:pt x="35" y="86"/>
                      </a:lnTo>
                      <a:lnTo>
                        <a:pt x="34" y="84"/>
                      </a:lnTo>
                      <a:lnTo>
                        <a:pt x="34" y="81"/>
                      </a:lnTo>
                      <a:lnTo>
                        <a:pt x="34" y="78"/>
                      </a:lnTo>
                      <a:lnTo>
                        <a:pt x="33" y="75"/>
                      </a:lnTo>
                      <a:lnTo>
                        <a:pt x="32" y="72"/>
                      </a:lnTo>
                      <a:lnTo>
                        <a:pt x="32" y="69"/>
                      </a:lnTo>
                      <a:lnTo>
                        <a:pt x="31" y="67"/>
                      </a:lnTo>
                      <a:lnTo>
                        <a:pt x="30" y="64"/>
                      </a:lnTo>
                      <a:lnTo>
                        <a:pt x="30" y="61"/>
                      </a:lnTo>
                      <a:lnTo>
                        <a:pt x="29" y="59"/>
                      </a:lnTo>
                      <a:lnTo>
                        <a:pt x="28" y="56"/>
                      </a:lnTo>
                      <a:lnTo>
                        <a:pt x="27" y="54"/>
                      </a:lnTo>
                      <a:lnTo>
                        <a:pt x="27" y="51"/>
                      </a:lnTo>
                      <a:lnTo>
                        <a:pt x="26" y="49"/>
                      </a:lnTo>
                      <a:lnTo>
                        <a:pt x="25" y="46"/>
                      </a:lnTo>
                      <a:lnTo>
                        <a:pt x="25" y="44"/>
                      </a:lnTo>
                      <a:lnTo>
                        <a:pt x="25" y="42"/>
                      </a:lnTo>
                      <a:lnTo>
                        <a:pt x="24" y="40"/>
                      </a:lnTo>
                      <a:lnTo>
                        <a:pt x="24" y="38"/>
                      </a:lnTo>
                      <a:lnTo>
                        <a:pt x="24" y="36"/>
                      </a:lnTo>
                      <a:lnTo>
                        <a:pt x="24" y="34"/>
                      </a:lnTo>
                      <a:lnTo>
                        <a:pt x="24" y="32"/>
                      </a:lnTo>
                      <a:lnTo>
                        <a:pt x="24" y="30"/>
                      </a:lnTo>
                      <a:lnTo>
                        <a:pt x="24" y="28"/>
                      </a:lnTo>
                      <a:lnTo>
                        <a:pt x="24" y="26"/>
                      </a:lnTo>
                      <a:lnTo>
                        <a:pt x="25" y="25"/>
                      </a:lnTo>
                      <a:lnTo>
                        <a:pt x="25" y="23"/>
                      </a:lnTo>
                      <a:lnTo>
                        <a:pt x="26" y="21"/>
                      </a:lnTo>
                      <a:lnTo>
                        <a:pt x="27" y="20"/>
                      </a:lnTo>
                      <a:lnTo>
                        <a:pt x="28" y="18"/>
                      </a:lnTo>
                      <a:lnTo>
                        <a:pt x="29" y="16"/>
                      </a:lnTo>
                      <a:lnTo>
                        <a:pt x="30" y="1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8199" name="Freeform 110"/>
                <p:cNvSpPr>
                  <a:spLocks/>
                </p:cNvSpPr>
                <p:nvPr/>
              </p:nvSpPr>
              <p:spPr bwMode="auto">
                <a:xfrm>
                  <a:off x="857" y="2367"/>
                  <a:ext cx="18" cy="16"/>
                </a:xfrm>
                <a:custGeom>
                  <a:avLst/>
                  <a:gdLst>
                    <a:gd name="T0" fmla="*/ 1 w 18"/>
                    <a:gd name="T1" fmla="*/ 0 h 16"/>
                    <a:gd name="T2" fmla="*/ 18 w 18"/>
                    <a:gd name="T3" fmla="*/ 15 h 16"/>
                    <a:gd name="T4" fmla="*/ 18 w 18"/>
                    <a:gd name="T5" fmla="*/ 16 h 16"/>
                    <a:gd name="T6" fmla="*/ 18 w 18"/>
                    <a:gd name="T7" fmla="*/ 16 h 16"/>
                    <a:gd name="T8" fmla="*/ 0 w 18"/>
                    <a:gd name="T9" fmla="*/ 1 h 16"/>
                    <a:gd name="T10" fmla="*/ 0 w 18"/>
                    <a:gd name="T11" fmla="*/ 0 h 16"/>
                    <a:gd name="T12" fmla="*/ 1 w 18"/>
                    <a:gd name="T13" fmla="*/ 0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"/>
                    <a:gd name="T22" fmla="*/ 0 h 16"/>
                    <a:gd name="T23" fmla="*/ 18 w 18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" h="16">
                      <a:moveTo>
                        <a:pt x="1" y="0"/>
                      </a:moveTo>
                      <a:lnTo>
                        <a:pt x="18" y="15"/>
                      </a:lnTo>
                      <a:lnTo>
                        <a:pt x="18" y="16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8200" name="Freeform 111"/>
                <p:cNvSpPr>
                  <a:spLocks/>
                </p:cNvSpPr>
                <p:nvPr/>
              </p:nvSpPr>
              <p:spPr bwMode="auto">
                <a:xfrm>
                  <a:off x="849" y="2447"/>
                  <a:ext cx="27" cy="22"/>
                </a:xfrm>
                <a:custGeom>
                  <a:avLst/>
                  <a:gdLst>
                    <a:gd name="T0" fmla="*/ 11 w 27"/>
                    <a:gd name="T1" fmla="*/ 0 h 22"/>
                    <a:gd name="T2" fmla="*/ 10 w 27"/>
                    <a:gd name="T3" fmla="*/ 1 h 22"/>
                    <a:gd name="T4" fmla="*/ 10 w 27"/>
                    <a:gd name="T5" fmla="*/ 1 h 22"/>
                    <a:gd name="T6" fmla="*/ 9 w 27"/>
                    <a:gd name="T7" fmla="*/ 2 h 22"/>
                    <a:gd name="T8" fmla="*/ 9 w 27"/>
                    <a:gd name="T9" fmla="*/ 2 h 22"/>
                    <a:gd name="T10" fmla="*/ 8 w 27"/>
                    <a:gd name="T11" fmla="*/ 3 h 22"/>
                    <a:gd name="T12" fmla="*/ 7 w 27"/>
                    <a:gd name="T13" fmla="*/ 4 h 22"/>
                    <a:gd name="T14" fmla="*/ 6 w 27"/>
                    <a:gd name="T15" fmla="*/ 4 h 22"/>
                    <a:gd name="T16" fmla="*/ 6 w 27"/>
                    <a:gd name="T17" fmla="*/ 5 h 22"/>
                    <a:gd name="T18" fmla="*/ 5 w 27"/>
                    <a:gd name="T19" fmla="*/ 6 h 22"/>
                    <a:gd name="T20" fmla="*/ 4 w 27"/>
                    <a:gd name="T21" fmla="*/ 7 h 22"/>
                    <a:gd name="T22" fmla="*/ 4 w 27"/>
                    <a:gd name="T23" fmla="*/ 8 h 22"/>
                    <a:gd name="T24" fmla="*/ 3 w 27"/>
                    <a:gd name="T25" fmla="*/ 9 h 22"/>
                    <a:gd name="T26" fmla="*/ 2 w 27"/>
                    <a:gd name="T27" fmla="*/ 10 h 22"/>
                    <a:gd name="T28" fmla="*/ 2 w 27"/>
                    <a:gd name="T29" fmla="*/ 11 h 22"/>
                    <a:gd name="T30" fmla="*/ 0 w 27"/>
                    <a:gd name="T31" fmla="*/ 14 h 22"/>
                    <a:gd name="T32" fmla="*/ 0 w 27"/>
                    <a:gd name="T33" fmla="*/ 17 h 22"/>
                    <a:gd name="T34" fmla="*/ 24 w 27"/>
                    <a:gd name="T35" fmla="*/ 18 h 22"/>
                    <a:gd name="T36" fmla="*/ 23 w 27"/>
                    <a:gd name="T37" fmla="*/ 19 h 22"/>
                    <a:gd name="T38" fmla="*/ 23 w 27"/>
                    <a:gd name="T39" fmla="*/ 22 h 22"/>
                    <a:gd name="T40" fmla="*/ 22 w 27"/>
                    <a:gd name="T41" fmla="*/ 22 h 22"/>
                    <a:gd name="T42" fmla="*/ 22 w 27"/>
                    <a:gd name="T43" fmla="*/ 22 h 22"/>
                    <a:gd name="T44" fmla="*/ 23 w 27"/>
                    <a:gd name="T45" fmla="*/ 22 h 22"/>
                    <a:gd name="T46" fmla="*/ 23 w 27"/>
                    <a:gd name="T47" fmla="*/ 21 h 22"/>
                    <a:gd name="T48" fmla="*/ 23 w 27"/>
                    <a:gd name="T49" fmla="*/ 21 h 22"/>
                    <a:gd name="T50" fmla="*/ 24 w 27"/>
                    <a:gd name="T51" fmla="*/ 20 h 22"/>
                    <a:gd name="T52" fmla="*/ 25 w 27"/>
                    <a:gd name="T53" fmla="*/ 20 h 22"/>
                    <a:gd name="T54" fmla="*/ 25 w 27"/>
                    <a:gd name="T55" fmla="*/ 19 h 22"/>
                    <a:gd name="T56" fmla="*/ 26 w 27"/>
                    <a:gd name="T57" fmla="*/ 19 h 22"/>
                    <a:gd name="T58" fmla="*/ 26 w 27"/>
                    <a:gd name="T59" fmla="*/ 18 h 22"/>
                    <a:gd name="T60" fmla="*/ 27 w 27"/>
                    <a:gd name="T61" fmla="*/ 18 h 22"/>
                    <a:gd name="T62" fmla="*/ 27 w 27"/>
                    <a:gd name="T63" fmla="*/ 17 h 22"/>
                    <a:gd name="T64" fmla="*/ 27 w 27"/>
                    <a:gd name="T65" fmla="*/ 17 h 22"/>
                    <a:gd name="T66" fmla="*/ 11 w 27"/>
                    <a:gd name="T67" fmla="*/ 0 h 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7"/>
                    <a:gd name="T103" fmla="*/ 0 h 22"/>
                    <a:gd name="T104" fmla="*/ 27 w 27"/>
                    <a:gd name="T105" fmla="*/ 22 h 2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7" h="22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9" y="2"/>
                      </a:lnTo>
                      <a:lnTo>
                        <a:pt x="8" y="3"/>
                      </a:lnTo>
                      <a:lnTo>
                        <a:pt x="7" y="4"/>
                      </a:lnTo>
                      <a:lnTo>
                        <a:pt x="6" y="4"/>
                      </a:lnTo>
                      <a:lnTo>
                        <a:pt x="6" y="5"/>
                      </a:lnTo>
                      <a:lnTo>
                        <a:pt x="5" y="6"/>
                      </a:lnTo>
                      <a:lnTo>
                        <a:pt x="4" y="7"/>
                      </a:lnTo>
                      <a:lnTo>
                        <a:pt x="4" y="8"/>
                      </a:lnTo>
                      <a:lnTo>
                        <a:pt x="3" y="9"/>
                      </a:lnTo>
                      <a:lnTo>
                        <a:pt x="2" y="10"/>
                      </a:lnTo>
                      <a:lnTo>
                        <a:pt x="2" y="11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24" y="18"/>
                      </a:lnTo>
                      <a:lnTo>
                        <a:pt x="23" y="19"/>
                      </a:lnTo>
                      <a:lnTo>
                        <a:pt x="23" y="22"/>
                      </a:lnTo>
                      <a:lnTo>
                        <a:pt x="22" y="22"/>
                      </a:lnTo>
                      <a:lnTo>
                        <a:pt x="23" y="22"/>
                      </a:lnTo>
                      <a:lnTo>
                        <a:pt x="23" y="21"/>
                      </a:lnTo>
                      <a:lnTo>
                        <a:pt x="24" y="20"/>
                      </a:lnTo>
                      <a:lnTo>
                        <a:pt x="25" y="20"/>
                      </a:lnTo>
                      <a:lnTo>
                        <a:pt x="25" y="19"/>
                      </a:lnTo>
                      <a:lnTo>
                        <a:pt x="26" y="19"/>
                      </a:lnTo>
                      <a:lnTo>
                        <a:pt x="26" y="18"/>
                      </a:lnTo>
                      <a:lnTo>
                        <a:pt x="27" y="18"/>
                      </a:lnTo>
                      <a:lnTo>
                        <a:pt x="27" y="1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8201" name="Freeform 112"/>
                <p:cNvSpPr>
                  <a:spLocks/>
                </p:cNvSpPr>
                <p:nvPr/>
              </p:nvSpPr>
              <p:spPr bwMode="auto">
                <a:xfrm>
                  <a:off x="856" y="2447"/>
                  <a:ext cx="24" cy="17"/>
                </a:xfrm>
                <a:custGeom>
                  <a:avLst/>
                  <a:gdLst>
                    <a:gd name="T0" fmla="*/ 0 w 24"/>
                    <a:gd name="T1" fmla="*/ 10 h 17"/>
                    <a:gd name="T2" fmla="*/ 20 w 24"/>
                    <a:gd name="T3" fmla="*/ 17 h 17"/>
                    <a:gd name="T4" fmla="*/ 24 w 24"/>
                    <a:gd name="T5" fmla="*/ 13 h 17"/>
                    <a:gd name="T6" fmla="*/ 24 w 24"/>
                    <a:gd name="T7" fmla="*/ 7 h 17"/>
                    <a:gd name="T8" fmla="*/ 4 w 24"/>
                    <a:gd name="T9" fmla="*/ 0 h 17"/>
                    <a:gd name="T10" fmla="*/ 0 w 24"/>
                    <a:gd name="T11" fmla="*/ 4 h 17"/>
                    <a:gd name="T12" fmla="*/ 0 w 24"/>
                    <a:gd name="T13" fmla="*/ 1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4"/>
                    <a:gd name="T22" fmla="*/ 0 h 17"/>
                    <a:gd name="T23" fmla="*/ 24 w 24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4" h="17">
                      <a:moveTo>
                        <a:pt x="0" y="10"/>
                      </a:moveTo>
                      <a:lnTo>
                        <a:pt x="20" y="17"/>
                      </a:lnTo>
                      <a:lnTo>
                        <a:pt x="24" y="13"/>
                      </a:lnTo>
                      <a:lnTo>
                        <a:pt x="24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38202" name="Group 113"/>
                <p:cNvGrpSpPr>
                  <a:grpSpLocks/>
                </p:cNvGrpSpPr>
                <p:nvPr/>
              </p:nvGrpSpPr>
              <p:grpSpPr bwMode="auto">
                <a:xfrm>
                  <a:off x="385" y="2112"/>
                  <a:ext cx="3485" cy="637"/>
                  <a:chOff x="385" y="2114"/>
                  <a:chExt cx="3485" cy="637"/>
                </a:xfrm>
              </p:grpSpPr>
              <p:grpSp>
                <p:nvGrpSpPr>
                  <p:cNvPr id="38203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674" y="2114"/>
                    <a:ext cx="3196" cy="637"/>
                    <a:chOff x="674" y="2114"/>
                    <a:chExt cx="3196" cy="637"/>
                  </a:xfrm>
                </p:grpSpPr>
                <p:sp>
                  <p:nvSpPr>
                    <p:cNvPr id="38254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2011" y="2257"/>
                      <a:ext cx="43" cy="97"/>
                    </a:xfrm>
                    <a:custGeom>
                      <a:avLst/>
                      <a:gdLst>
                        <a:gd name="T0" fmla="*/ 0 w 43"/>
                        <a:gd name="T1" fmla="*/ 3 h 97"/>
                        <a:gd name="T2" fmla="*/ 0 w 43"/>
                        <a:gd name="T3" fmla="*/ 11 h 97"/>
                        <a:gd name="T4" fmla="*/ 1 w 43"/>
                        <a:gd name="T5" fmla="*/ 18 h 97"/>
                        <a:gd name="T6" fmla="*/ 3 w 43"/>
                        <a:gd name="T7" fmla="*/ 25 h 97"/>
                        <a:gd name="T8" fmla="*/ 5 w 43"/>
                        <a:gd name="T9" fmla="*/ 31 h 97"/>
                        <a:gd name="T10" fmla="*/ 8 w 43"/>
                        <a:gd name="T11" fmla="*/ 37 h 97"/>
                        <a:gd name="T12" fmla="*/ 10 w 43"/>
                        <a:gd name="T13" fmla="*/ 43 h 97"/>
                        <a:gd name="T14" fmla="*/ 13 w 43"/>
                        <a:gd name="T15" fmla="*/ 48 h 97"/>
                        <a:gd name="T16" fmla="*/ 15 w 43"/>
                        <a:gd name="T17" fmla="*/ 53 h 97"/>
                        <a:gd name="T18" fmla="*/ 17 w 43"/>
                        <a:gd name="T19" fmla="*/ 58 h 97"/>
                        <a:gd name="T20" fmla="*/ 18 w 43"/>
                        <a:gd name="T21" fmla="*/ 62 h 97"/>
                        <a:gd name="T22" fmla="*/ 19 w 43"/>
                        <a:gd name="T23" fmla="*/ 66 h 97"/>
                        <a:gd name="T24" fmla="*/ 19 w 43"/>
                        <a:gd name="T25" fmla="*/ 69 h 97"/>
                        <a:gd name="T26" fmla="*/ 18 w 43"/>
                        <a:gd name="T27" fmla="*/ 72 h 97"/>
                        <a:gd name="T28" fmla="*/ 17 w 43"/>
                        <a:gd name="T29" fmla="*/ 76 h 97"/>
                        <a:gd name="T30" fmla="*/ 14 w 43"/>
                        <a:gd name="T31" fmla="*/ 79 h 97"/>
                        <a:gd name="T32" fmla="*/ 29 w 43"/>
                        <a:gd name="T33" fmla="*/ 97 h 97"/>
                        <a:gd name="T34" fmla="*/ 35 w 43"/>
                        <a:gd name="T35" fmla="*/ 91 h 97"/>
                        <a:gd name="T36" fmla="*/ 39 w 43"/>
                        <a:gd name="T37" fmla="*/ 83 h 97"/>
                        <a:gd name="T38" fmla="*/ 42 w 43"/>
                        <a:gd name="T39" fmla="*/ 76 h 97"/>
                        <a:gd name="T40" fmla="*/ 43 w 43"/>
                        <a:gd name="T41" fmla="*/ 68 h 97"/>
                        <a:gd name="T42" fmla="*/ 42 w 43"/>
                        <a:gd name="T43" fmla="*/ 61 h 97"/>
                        <a:gd name="T44" fmla="*/ 41 w 43"/>
                        <a:gd name="T45" fmla="*/ 54 h 97"/>
                        <a:gd name="T46" fmla="*/ 39 w 43"/>
                        <a:gd name="T47" fmla="*/ 48 h 97"/>
                        <a:gd name="T48" fmla="*/ 36 w 43"/>
                        <a:gd name="T49" fmla="*/ 41 h 97"/>
                        <a:gd name="T50" fmla="*/ 33 w 43"/>
                        <a:gd name="T51" fmla="*/ 36 h 97"/>
                        <a:gd name="T52" fmla="*/ 31 w 43"/>
                        <a:gd name="T53" fmla="*/ 30 h 97"/>
                        <a:gd name="T54" fmla="*/ 28 w 43"/>
                        <a:gd name="T55" fmla="*/ 25 h 97"/>
                        <a:gd name="T56" fmla="*/ 26 w 43"/>
                        <a:gd name="T57" fmla="*/ 20 h 97"/>
                        <a:gd name="T58" fmla="*/ 25 w 43"/>
                        <a:gd name="T59" fmla="*/ 15 h 97"/>
                        <a:gd name="T60" fmla="*/ 24 w 43"/>
                        <a:gd name="T61" fmla="*/ 11 h 97"/>
                        <a:gd name="T62" fmla="*/ 23 w 43"/>
                        <a:gd name="T63" fmla="*/ 7 h 97"/>
                        <a:gd name="T64" fmla="*/ 24 w 43"/>
                        <a:gd name="T65" fmla="*/ 3 h 97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43"/>
                        <a:gd name="T100" fmla="*/ 0 h 97"/>
                        <a:gd name="T101" fmla="*/ 43 w 43"/>
                        <a:gd name="T102" fmla="*/ 97 h 97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43" h="97">
                          <a:moveTo>
                            <a:pt x="0" y="0"/>
                          </a:moveTo>
                          <a:lnTo>
                            <a:pt x="0" y="3"/>
                          </a:lnTo>
                          <a:lnTo>
                            <a:pt x="0" y="7"/>
                          </a:lnTo>
                          <a:lnTo>
                            <a:pt x="0" y="11"/>
                          </a:lnTo>
                          <a:lnTo>
                            <a:pt x="0" y="15"/>
                          </a:lnTo>
                          <a:lnTo>
                            <a:pt x="1" y="18"/>
                          </a:lnTo>
                          <a:lnTo>
                            <a:pt x="2" y="22"/>
                          </a:lnTo>
                          <a:lnTo>
                            <a:pt x="3" y="25"/>
                          </a:lnTo>
                          <a:lnTo>
                            <a:pt x="4" y="28"/>
                          </a:lnTo>
                          <a:lnTo>
                            <a:pt x="5" y="31"/>
                          </a:lnTo>
                          <a:lnTo>
                            <a:pt x="6" y="34"/>
                          </a:lnTo>
                          <a:lnTo>
                            <a:pt x="8" y="37"/>
                          </a:lnTo>
                          <a:lnTo>
                            <a:pt x="9" y="40"/>
                          </a:lnTo>
                          <a:lnTo>
                            <a:pt x="10" y="43"/>
                          </a:lnTo>
                          <a:lnTo>
                            <a:pt x="12" y="46"/>
                          </a:lnTo>
                          <a:lnTo>
                            <a:pt x="13" y="48"/>
                          </a:lnTo>
                          <a:lnTo>
                            <a:pt x="14" y="51"/>
                          </a:lnTo>
                          <a:lnTo>
                            <a:pt x="15" y="53"/>
                          </a:lnTo>
                          <a:lnTo>
                            <a:pt x="16" y="56"/>
                          </a:lnTo>
                          <a:lnTo>
                            <a:pt x="17" y="58"/>
                          </a:lnTo>
                          <a:lnTo>
                            <a:pt x="18" y="60"/>
                          </a:lnTo>
                          <a:lnTo>
                            <a:pt x="18" y="62"/>
                          </a:lnTo>
                          <a:lnTo>
                            <a:pt x="19" y="64"/>
                          </a:lnTo>
                          <a:lnTo>
                            <a:pt x="19" y="66"/>
                          </a:lnTo>
                          <a:lnTo>
                            <a:pt x="19" y="68"/>
                          </a:lnTo>
                          <a:lnTo>
                            <a:pt x="19" y="69"/>
                          </a:lnTo>
                          <a:lnTo>
                            <a:pt x="19" y="71"/>
                          </a:lnTo>
                          <a:lnTo>
                            <a:pt x="18" y="72"/>
                          </a:lnTo>
                          <a:lnTo>
                            <a:pt x="17" y="74"/>
                          </a:lnTo>
                          <a:lnTo>
                            <a:pt x="17" y="76"/>
                          </a:lnTo>
                          <a:lnTo>
                            <a:pt x="16" y="77"/>
                          </a:lnTo>
                          <a:lnTo>
                            <a:pt x="14" y="79"/>
                          </a:lnTo>
                          <a:lnTo>
                            <a:pt x="12" y="81"/>
                          </a:lnTo>
                          <a:lnTo>
                            <a:pt x="29" y="97"/>
                          </a:lnTo>
                          <a:lnTo>
                            <a:pt x="32" y="94"/>
                          </a:lnTo>
                          <a:lnTo>
                            <a:pt x="35" y="91"/>
                          </a:lnTo>
                          <a:lnTo>
                            <a:pt x="37" y="87"/>
                          </a:lnTo>
                          <a:lnTo>
                            <a:pt x="39" y="83"/>
                          </a:lnTo>
                          <a:lnTo>
                            <a:pt x="41" y="80"/>
                          </a:lnTo>
                          <a:lnTo>
                            <a:pt x="42" y="76"/>
                          </a:lnTo>
                          <a:lnTo>
                            <a:pt x="42" y="72"/>
                          </a:lnTo>
                          <a:lnTo>
                            <a:pt x="43" y="68"/>
                          </a:lnTo>
                          <a:lnTo>
                            <a:pt x="43" y="64"/>
                          </a:lnTo>
                          <a:lnTo>
                            <a:pt x="42" y="61"/>
                          </a:lnTo>
                          <a:lnTo>
                            <a:pt x="41" y="57"/>
                          </a:lnTo>
                          <a:lnTo>
                            <a:pt x="41" y="54"/>
                          </a:lnTo>
                          <a:lnTo>
                            <a:pt x="40" y="50"/>
                          </a:lnTo>
                          <a:lnTo>
                            <a:pt x="39" y="48"/>
                          </a:lnTo>
                          <a:lnTo>
                            <a:pt x="37" y="44"/>
                          </a:lnTo>
                          <a:lnTo>
                            <a:pt x="36" y="41"/>
                          </a:lnTo>
                          <a:lnTo>
                            <a:pt x="35" y="38"/>
                          </a:lnTo>
                          <a:lnTo>
                            <a:pt x="33" y="36"/>
                          </a:lnTo>
                          <a:lnTo>
                            <a:pt x="32" y="33"/>
                          </a:lnTo>
                          <a:lnTo>
                            <a:pt x="31" y="30"/>
                          </a:lnTo>
                          <a:lnTo>
                            <a:pt x="29" y="27"/>
                          </a:lnTo>
                          <a:lnTo>
                            <a:pt x="28" y="25"/>
                          </a:lnTo>
                          <a:lnTo>
                            <a:pt x="27" y="22"/>
                          </a:lnTo>
                          <a:lnTo>
                            <a:pt x="26" y="20"/>
                          </a:lnTo>
                          <a:lnTo>
                            <a:pt x="25" y="17"/>
                          </a:lnTo>
                          <a:lnTo>
                            <a:pt x="25" y="15"/>
                          </a:lnTo>
                          <a:lnTo>
                            <a:pt x="24" y="13"/>
                          </a:lnTo>
                          <a:lnTo>
                            <a:pt x="24" y="11"/>
                          </a:lnTo>
                          <a:lnTo>
                            <a:pt x="23" y="9"/>
                          </a:lnTo>
                          <a:lnTo>
                            <a:pt x="23" y="7"/>
                          </a:lnTo>
                          <a:lnTo>
                            <a:pt x="23" y="6"/>
                          </a:lnTo>
                          <a:lnTo>
                            <a:pt x="24" y="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55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2010" y="2339"/>
                      <a:ext cx="35" cy="89"/>
                    </a:xfrm>
                    <a:custGeom>
                      <a:avLst/>
                      <a:gdLst>
                        <a:gd name="T0" fmla="*/ 10 w 35"/>
                        <a:gd name="T1" fmla="*/ 3 h 89"/>
                        <a:gd name="T2" fmla="*/ 6 w 35"/>
                        <a:gd name="T3" fmla="*/ 9 h 89"/>
                        <a:gd name="T4" fmla="*/ 4 w 35"/>
                        <a:gd name="T5" fmla="*/ 15 h 89"/>
                        <a:gd name="T6" fmla="*/ 2 w 35"/>
                        <a:gd name="T7" fmla="*/ 22 h 89"/>
                        <a:gd name="T8" fmla="*/ 1 w 35"/>
                        <a:gd name="T9" fmla="*/ 28 h 89"/>
                        <a:gd name="T10" fmla="*/ 0 w 35"/>
                        <a:gd name="T11" fmla="*/ 35 h 89"/>
                        <a:gd name="T12" fmla="*/ 1 w 35"/>
                        <a:gd name="T13" fmla="*/ 41 h 89"/>
                        <a:gd name="T14" fmla="*/ 2 w 35"/>
                        <a:gd name="T15" fmla="*/ 47 h 89"/>
                        <a:gd name="T16" fmla="*/ 3 w 35"/>
                        <a:gd name="T17" fmla="*/ 52 h 89"/>
                        <a:gd name="T18" fmla="*/ 4 w 35"/>
                        <a:gd name="T19" fmla="*/ 58 h 89"/>
                        <a:gd name="T20" fmla="*/ 6 w 35"/>
                        <a:gd name="T21" fmla="*/ 63 h 89"/>
                        <a:gd name="T22" fmla="*/ 7 w 35"/>
                        <a:gd name="T23" fmla="*/ 68 h 89"/>
                        <a:gd name="T24" fmla="*/ 9 w 35"/>
                        <a:gd name="T25" fmla="*/ 73 h 89"/>
                        <a:gd name="T26" fmla="*/ 10 w 35"/>
                        <a:gd name="T27" fmla="*/ 78 h 89"/>
                        <a:gd name="T28" fmla="*/ 11 w 35"/>
                        <a:gd name="T29" fmla="*/ 82 h 89"/>
                        <a:gd name="T30" fmla="*/ 11 w 35"/>
                        <a:gd name="T31" fmla="*/ 87 h 89"/>
                        <a:gd name="T32" fmla="*/ 35 w 35"/>
                        <a:gd name="T33" fmla="*/ 87 h 89"/>
                        <a:gd name="T34" fmla="*/ 35 w 35"/>
                        <a:gd name="T35" fmla="*/ 81 h 89"/>
                        <a:gd name="T36" fmla="*/ 34 w 35"/>
                        <a:gd name="T37" fmla="*/ 75 h 89"/>
                        <a:gd name="T38" fmla="*/ 33 w 35"/>
                        <a:gd name="T39" fmla="*/ 70 h 89"/>
                        <a:gd name="T40" fmla="*/ 31 w 35"/>
                        <a:gd name="T41" fmla="*/ 64 h 89"/>
                        <a:gd name="T42" fmla="*/ 30 w 35"/>
                        <a:gd name="T43" fmla="*/ 59 h 89"/>
                        <a:gd name="T44" fmla="*/ 28 w 35"/>
                        <a:gd name="T45" fmla="*/ 54 h 89"/>
                        <a:gd name="T46" fmla="*/ 27 w 35"/>
                        <a:gd name="T47" fmla="*/ 49 h 89"/>
                        <a:gd name="T48" fmla="*/ 26 w 35"/>
                        <a:gd name="T49" fmla="*/ 45 h 89"/>
                        <a:gd name="T50" fmla="*/ 25 w 35"/>
                        <a:gd name="T51" fmla="*/ 40 h 89"/>
                        <a:gd name="T52" fmla="*/ 24 w 35"/>
                        <a:gd name="T53" fmla="*/ 36 h 89"/>
                        <a:gd name="T54" fmla="*/ 24 w 35"/>
                        <a:gd name="T55" fmla="*/ 32 h 89"/>
                        <a:gd name="T56" fmla="*/ 25 w 35"/>
                        <a:gd name="T57" fmla="*/ 29 h 89"/>
                        <a:gd name="T58" fmla="*/ 25 w 35"/>
                        <a:gd name="T59" fmla="*/ 25 h 89"/>
                        <a:gd name="T60" fmla="*/ 26 w 35"/>
                        <a:gd name="T61" fmla="*/ 22 h 89"/>
                        <a:gd name="T62" fmla="*/ 28 w 35"/>
                        <a:gd name="T63" fmla="*/ 19 h 89"/>
                        <a:gd name="T64" fmla="*/ 31 w 35"/>
                        <a:gd name="T65" fmla="*/ 15 h 89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35"/>
                        <a:gd name="T100" fmla="*/ 0 h 89"/>
                        <a:gd name="T101" fmla="*/ 35 w 35"/>
                        <a:gd name="T102" fmla="*/ 89 h 89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35" h="89">
                          <a:moveTo>
                            <a:pt x="13" y="0"/>
                          </a:moveTo>
                          <a:lnTo>
                            <a:pt x="10" y="3"/>
                          </a:lnTo>
                          <a:lnTo>
                            <a:pt x="8" y="6"/>
                          </a:lnTo>
                          <a:lnTo>
                            <a:pt x="6" y="9"/>
                          </a:lnTo>
                          <a:lnTo>
                            <a:pt x="5" y="12"/>
                          </a:lnTo>
                          <a:lnTo>
                            <a:pt x="4" y="15"/>
                          </a:lnTo>
                          <a:lnTo>
                            <a:pt x="2" y="19"/>
                          </a:lnTo>
                          <a:lnTo>
                            <a:pt x="2" y="22"/>
                          </a:lnTo>
                          <a:lnTo>
                            <a:pt x="1" y="25"/>
                          </a:lnTo>
                          <a:lnTo>
                            <a:pt x="1" y="28"/>
                          </a:lnTo>
                          <a:lnTo>
                            <a:pt x="0" y="31"/>
                          </a:lnTo>
                          <a:lnTo>
                            <a:pt x="0" y="35"/>
                          </a:lnTo>
                          <a:lnTo>
                            <a:pt x="1" y="38"/>
                          </a:lnTo>
                          <a:lnTo>
                            <a:pt x="1" y="41"/>
                          </a:lnTo>
                          <a:lnTo>
                            <a:pt x="1" y="44"/>
                          </a:lnTo>
                          <a:lnTo>
                            <a:pt x="2" y="47"/>
                          </a:lnTo>
                          <a:lnTo>
                            <a:pt x="2" y="50"/>
                          </a:lnTo>
                          <a:lnTo>
                            <a:pt x="3" y="52"/>
                          </a:lnTo>
                          <a:lnTo>
                            <a:pt x="4" y="55"/>
                          </a:lnTo>
                          <a:lnTo>
                            <a:pt x="4" y="58"/>
                          </a:lnTo>
                          <a:lnTo>
                            <a:pt x="5" y="60"/>
                          </a:lnTo>
                          <a:lnTo>
                            <a:pt x="6" y="63"/>
                          </a:lnTo>
                          <a:lnTo>
                            <a:pt x="7" y="66"/>
                          </a:lnTo>
                          <a:lnTo>
                            <a:pt x="7" y="68"/>
                          </a:lnTo>
                          <a:lnTo>
                            <a:pt x="8" y="71"/>
                          </a:lnTo>
                          <a:lnTo>
                            <a:pt x="9" y="73"/>
                          </a:lnTo>
                          <a:lnTo>
                            <a:pt x="9" y="75"/>
                          </a:lnTo>
                          <a:lnTo>
                            <a:pt x="10" y="78"/>
                          </a:lnTo>
                          <a:lnTo>
                            <a:pt x="11" y="80"/>
                          </a:lnTo>
                          <a:lnTo>
                            <a:pt x="11" y="82"/>
                          </a:lnTo>
                          <a:lnTo>
                            <a:pt x="11" y="85"/>
                          </a:lnTo>
                          <a:lnTo>
                            <a:pt x="11" y="87"/>
                          </a:lnTo>
                          <a:lnTo>
                            <a:pt x="12" y="89"/>
                          </a:lnTo>
                          <a:lnTo>
                            <a:pt x="35" y="87"/>
                          </a:lnTo>
                          <a:lnTo>
                            <a:pt x="35" y="84"/>
                          </a:lnTo>
                          <a:lnTo>
                            <a:pt x="35" y="81"/>
                          </a:lnTo>
                          <a:lnTo>
                            <a:pt x="34" y="78"/>
                          </a:lnTo>
                          <a:lnTo>
                            <a:pt x="34" y="75"/>
                          </a:lnTo>
                          <a:lnTo>
                            <a:pt x="33" y="73"/>
                          </a:lnTo>
                          <a:lnTo>
                            <a:pt x="33" y="70"/>
                          </a:lnTo>
                          <a:lnTo>
                            <a:pt x="32" y="67"/>
                          </a:lnTo>
                          <a:lnTo>
                            <a:pt x="31" y="64"/>
                          </a:lnTo>
                          <a:lnTo>
                            <a:pt x="30" y="62"/>
                          </a:lnTo>
                          <a:lnTo>
                            <a:pt x="30" y="59"/>
                          </a:lnTo>
                          <a:lnTo>
                            <a:pt x="29" y="57"/>
                          </a:lnTo>
                          <a:lnTo>
                            <a:pt x="28" y="54"/>
                          </a:lnTo>
                          <a:lnTo>
                            <a:pt x="27" y="52"/>
                          </a:lnTo>
                          <a:lnTo>
                            <a:pt x="27" y="49"/>
                          </a:lnTo>
                          <a:lnTo>
                            <a:pt x="26" y="47"/>
                          </a:lnTo>
                          <a:lnTo>
                            <a:pt x="26" y="45"/>
                          </a:lnTo>
                          <a:lnTo>
                            <a:pt x="25" y="42"/>
                          </a:lnTo>
                          <a:lnTo>
                            <a:pt x="25" y="40"/>
                          </a:lnTo>
                          <a:lnTo>
                            <a:pt x="25" y="38"/>
                          </a:lnTo>
                          <a:lnTo>
                            <a:pt x="24" y="36"/>
                          </a:lnTo>
                          <a:lnTo>
                            <a:pt x="24" y="34"/>
                          </a:lnTo>
                          <a:lnTo>
                            <a:pt x="24" y="32"/>
                          </a:lnTo>
                          <a:lnTo>
                            <a:pt x="24" y="30"/>
                          </a:lnTo>
                          <a:lnTo>
                            <a:pt x="25" y="29"/>
                          </a:lnTo>
                          <a:lnTo>
                            <a:pt x="25" y="27"/>
                          </a:lnTo>
                          <a:lnTo>
                            <a:pt x="25" y="25"/>
                          </a:lnTo>
                          <a:lnTo>
                            <a:pt x="26" y="24"/>
                          </a:lnTo>
                          <a:lnTo>
                            <a:pt x="26" y="22"/>
                          </a:lnTo>
                          <a:lnTo>
                            <a:pt x="27" y="20"/>
                          </a:lnTo>
                          <a:lnTo>
                            <a:pt x="28" y="19"/>
                          </a:lnTo>
                          <a:lnTo>
                            <a:pt x="29" y="17"/>
                          </a:lnTo>
                          <a:lnTo>
                            <a:pt x="31" y="15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56" name="Freeform 117"/>
                    <p:cNvSpPr>
                      <a:spLocks/>
                    </p:cNvSpPr>
                    <p:nvPr/>
                  </p:nvSpPr>
                  <p:spPr bwMode="auto">
                    <a:xfrm>
                      <a:off x="2023" y="2338"/>
                      <a:ext cx="18" cy="16"/>
                    </a:xfrm>
                    <a:custGeom>
                      <a:avLst/>
                      <a:gdLst>
                        <a:gd name="T0" fmla="*/ 0 w 18"/>
                        <a:gd name="T1" fmla="*/ 0 h 16"/>
                        <a:gd name="T2" fmla="*/ 18 w 18"/>
                        <a:gd name="T3" fmla="*/ 16 h 16"/>
                        <a:gd name="T4" fmla="*/ 18 w 18"/>
                        <a:gd name="T5" fmla="*/ 16 h 16"/>
                        <a:gd name="T6" fmla="*/ 17 w 18"/>
                        <a:gd name="T7" fmla="*/ 16 h 16"/>
                        <a:gd name="T8" fmla="*/ 0 w 18"/>
                        <a:gd name="T9" fmla="*/ 1 h 16"/>
                        <a:gd name="T10" fmla="*/ 0 w 18"/>
                        <a:gd name="T11" fmla="*/ 1 h 16"/>
                        <a:gd name="T12" fmla="*/ 0 w 18"/>
                        <a:gd name="T13" fmla="*/ 0 h 1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8"/>
                        <a:gd name="T22" fmla="*/ 0 h 16"/>
                        <a:gd name="T23" fmla="*/ 18 w 18"/>
                        <a:gd name="T24" fmla="*/ 16 h 1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8" h="16">
                          <a:moveTo>
                            <a:pt x="0" y="0"/>
                          </a:moveTo>
                          <a:lnTo>
                            <a:pt x="18" y="16"/>
                          </a:lnTo>
                          <a:lnTo>
                            <a:pt x="17" y="16"/>
                          </a:lnTo>
                          <a:lnTo>
                            <a:pt x="0" y="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57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2014" y="2419"/>
                      <a:ext cx="28" cy="22"/>
                    </a:xfrm>
                    <a:custGeom>
                      <a:avLst/>
                      <a:gdLst>
                        <a:gd name="T0" fmla="*/ 11 w 28"/>
                        <a:gd name="T1" fmla="*/ 0 h 22"/>
                        <a:gd name="T2" fmla="*/ 11 w 28"/>
                        <a:gd name="T3" fmla="*/ 0 h 22"/>
                        <a:gd name="T4" fmla="*/ 10 w 28"/>
                        <a:gd name="T5" fmla="*/ 0 h 22"/>
                        <a:gd name="T6" fmla="*/ 10 w 28"/>
                        <a:gd name="T7" fmla="*/ 1 h 22"/>
                        <a:gd name="T8" fmla="*/ 9 w 28"/>
                        <a:gd name="T9" fmla="*/ 2 h 22"/>
                        <a:gd name="T10" fmla="*/ 9 w 28"/>
                        <a:gd name="T11" fmla="*/ 2 h 22"/>
                        <a:gd name="T12" fmla="*/ 8 w 28"/>
                        <a:gd name="T13" fmla="*/ 3 h 22"/>
                        <a:gd name="T14" fmla="*/ 7 w 28"/>
                        <a:gd name="T15" fmla="*/ 4 h 22"/>
                        <a:gd name="T16" fmla="*/ 7 w 28"/>
                        <a:gd name="T17" fmla="*/ 5 h 22"/>
                        <a:gd name="T18" fmla="*/ 6 w 28"/>
                        <a:gd name="T19" fmla="*/ 5 h 22"/>
                        <a:gd name="T20" fmla="*/ 5 w 28"/>
                        <a:gd name="T21" fmla="*/ 6 h 22"/>
                        <a:gd name="T22" fmla="*/ 4 w 28"/>
                        <a:gd name="T23" fmla="*/ 7 h 22"/>
                        <a:gd name="T24" fmla="*/ 4 w 28"/>
                        <a:gd name="T25" fmla="*/ 8 h 22"/>
                        <a:gd name="T26" fmla="*/ 3 w 28"/>
                        <a:gd name="T27" fmla="*/ 9 h 22"/>
                        <a:gd name="T28" fmla="*/ 2 w 28"/>
                        <a:gd name="T29" fmla="*/ 10 h 22"/>
                        <a:gd name="T30" fmla="*/ 1 w 28"/>
                        <a:gd name="T31" fmla="*/ 14 h 22"/>
                        <a:gd name="T32" fmla="*/ 0 w 28"/>
                        <a:gd name="T33" fmla="*/ 17 h 22"/>
                        <a:gd name="T34" fmla="*/ 24 w 28"/>
                        <a:gd name="T35" fmla="*/ 17 h 22"/>
                        <a:gd name="T36" fmla="*/ 24 w 28"/>
                        <a:gd name="T37" fmla="*/ 19 h 22"/>
                        <a:gd name="T38" fmla="*/ 23 w 28"/>
                        <a:gd name="T39" fmla="*/ 21 h 22"/>
                        <a:gd name="T40" fmla="*/ 23 w 28"/>
                        <a:gd name="T41" fmla="*/ 22 h 22"/>
                        <a:gd name="T42" fmla="*/ 23 w 28"/>
                        <a:gd name="T43" fmla="*/ 22 h 22"/>
                        <a:gd name="T44" fmla="*/ 23 w 28"/>
                        <a:gd name="T45" fmla="*/ 21 h 22"/>
                        <a:gd name="T46" fmla="*/ 24 w 28"/>
                        <a:gd name="T47" fmla="*/ 21 h 22"/>
                        <a:gd name="T48" fmla="*/ 24 w 28"/>
                        <a:gd name="T49" fmla="*/ 20 h 22"/>
                        <a:gd name="T50" fmla="*/ 25 w 28"/>
                        <a:gd name="T51" fmla="*/ 20 h 22"/>
                        <a:gd name="T52" fmla="*/ 25 w 28"/>
                        <a:gd name="T53" fmla="*/ 19 h 22"/>
                        <a:gd name="T54" fmla="*/ 26 w 28"/>
                        <a:gd name="T55" fmla="*/ 19 h 22"/>
                        <a:gd name="T56" fmla="*/ 26 w 28"/>
                        <a:gd name="T57" fmla="*/ 18 h 22"/>
                        <a:gd name="T58" fmla="*/ 27 w 28"/>
                        <a:gd name="T59" fmla="*/ 18 h 22"/>
                        <a:gd name="T60" fmla="*/ 27 w 28"/>
                        <a:gd name="T61" fmla="*/ 17 h 22"/>
                        <a:gd name="T62" fmla="*/ 28 w 28"/>
                        <a:gd name="T63" fmla="*/ 17 h 22"/>
                        <a:gd name="T64" fmla="*/ 28 w 28"/>
                        <a:gd name="T65" fmla="*/ 16 h 22"/>
                        <a:gd name="T66" fmla="*/ 11 w 28"/>
                        <a:gd name="T67" fmla="*/ 0 h 22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28"/>
                        <a:gd name="T103" fmla="*/ 0 h 22"/>
                        <a:gd name="T104" fmla="*/ 28 w 28"/>
                        <a:gd name="T105" fmla="*/ 22 h 22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28" h="22">
                          <a:moveTo>
                            <a:pt x="11" y="0"/>
                          </a:moveTo>
                          <a:lnTo>
                            <a:pt x="11" y="0"/>
                          </a:lnTo>
                          <a:lnTo>
                            <a:pt x="10" y="0"/>
                          </a:lnTo>
                          <a:lnTo>
                            <a:pt x="10" y="1"/>
                          </a:lnTo>
                          <a:lnTo>
                            <a:pt x="9" y="2"/>
                          </a:lnTo>
                          <a:lnTo>
                            <a:pt x="8" y="3"/>
                          </a:lnTo>
                          <a:lnTo>
                            <a:pt x="7" y="4"/>
                          </a:lnTo>
                          <a:lnTo>
                            <a:pt x="7" y="5"/>
                          </a:lnTo>
                          <a:lnTo>
                            <a:pt x="6" y="5"/>
                          </a:lnTo>
                          <a:lnTo>
                            <a:pt x="5" y="6"/>
                          </a:lnTo>
                          <a:lnTo>
                            <a:pt x="4" y="7"/>
                          </a:lnTo>
                          <a:lnTo>
                            <a:pt x="4" y="8"/>
                          </a:lnTo>
                          <a:lnTo>
                            <a:pt x="3" y="9"/>
                          </a:lnTo>
                          <a:lnTo>
                            <a:pt x="2" y="10"/>
                          </a:lnTo>
                          <a:lnTo>
                            <a:pt x="1" y="14"/>
                          </a:lnTo>
                          <a:lnTo>
                            <a:pt x="0" y="17"/>
                          </a:lnTo>
                          <a:lnTo>
                            <a:pt x="24" y="17"/>
                          </a:lnTo>
                          <a:lnTo>
                            <a:pt x="24" y="19"/>
                          </a:lnTo>
                          <a:lnTo>
                            <a:pt x="23" y="21"/>
                          </a:lnTo>
                          <a:lnTo>
                            <a:pt x="23" y="22"/>
                          </a:lnTo>
                          <a:lnTo>
                            <a:pt x="23" y="21"/>
                          </a:lnTo>
                          <a:lnTo>
                            <a:pt x="24" y="21"/>
                          </a:lnTo>
                          <a:lnTo>
                            <a:pt x="24" y="20"/>
                          </a:lnTo>
                          <a:lnTo>
                            <a:pt x="25" y="20"/>
                          </a:lnTo>
                          <a:lnTo>
                            <a:pt x="25" y="19"/>
                          </a:lnTo>
                          <a:lnTo>
                            <a:pt x="26" y="19"/>
                          </a:lnTo>
                          <a:lnTo>
                            <a:pt x="26" y="18"/>
                          </a:lnTo>
                          <a:lnTo>
                            <a:pt x="27" y="18"/>
                          </a:lnTo>
                          <a:lnTo>
                            <a:pt x="27" y="17"/>
                          </a:lnTo>
                          <a:lnTo>
                            <a:pt x="28" y="17"/>
                          </a:lnTo>
                          <a:lnTo>
                            <a:pt x="28" y="16"/>
                          </a:lnTo>
                          <a:lnTo>
                            <a:pt x="1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58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2021" y="2419"/>
                      <a:ext cx="25" cy="16"/>
                    </a:xfrm>
                    <a:custGeom>
                      <a:avLst/>
                      <a:gdLst>
                        <a:gd name="T0" fmla="*/ 1 w 25"/>
                        <a:gd name="T1" fmla="*/ 9 h 16"/>
                        <a:gd name="T2" fmla="*/ 21 w 25"/>
                        <a:gd name="T3" fmla="*/ 16 h 16"/>
                        <a:gd name="T4" fmla="*/ 25 w 25"/>
                        <a:gd name="T5" fmla="*/ 12 h 16"/>
                        <a:gd name="T6" fmla="*/ 24 w 25"/>
                        <a:gd name="T7" fmla="*/ 7 h 16"/>
                        <a:gd name="T8" fmla="*/ 4 w 25"/>
                        <a:gd name="T9" fmla="*/ 0 h 16"/>
                        <a:gd name="T10" fmla="*/ 0 w 25"/>
                        <a:gd name="T11" fmla="*/ 3 h 16"/>
                        <a:gd name="T12" fmla="*/ 1 w 25"/>
                        <a:gd name="T13" fmla="*/ 9 h 1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5"/>
                        <a:gd name="T22" fmla="*/ 0 h 16"/>
                        <a:gd name="T23" fmla="*/ 25 w 25"/>
                        <a:gd name="T24" fmla="*/ 16 h 1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5" h="16">
                          <a:moveTo>
                            <a:pt x="1" y="9"/>
                          </a:moveTo>
                          <a:lnTo>
                            <a:pt x="21" y="16"/>
                          </a:lnTo>
                          <a:lnTo>
                            <a:pt x="25" y="12"/>
                          </a:lnTo>
                          <a:lnTo>
                            <a:pt x="24" y="7"/>
                          </a:lnTo>
                          <a:lnTo>
                            <a:pt x="4" y="0"/>
                          </a:lnTo>
                          <a:lnTo>
                            <a:pt x="0" y="3"/>
                          </a:lnTo>
                          <a:lnTo>
                            <a:pt x="1" y="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59" name="Freeform 120"/>
                    <p:cNvSpPr>
                      <a:spLocks/>
                    </p:cNvSpPr>
                    <p:nvPr/>
                  </p:nvSpPr>
                  <p:spPr bwMode="auto">
                    <a:xfrm>
                      <a:off x="2137" y="2126"/>
                      <a:ext cx="143" cy="143"/>
                    </a:xfrm>
                    <a:custGeom>
                      <a:avLst/>
                      <a:gdLst>
                        <a:gd name="T0" fmla="*/ 0 w 143"/>
                        <a:gd name="T1" fmla="*/ 71 h 143"/>
                        <a:gd name="T2" fmla="*/ 1 w 143"/>
                        <a:gd name="T3" fmla="*/ 79 h 143"/>
                        <a:gd name="T4" fmla="*/ 2 w 143"/>
                        <a:gd name="T5" fmla="*/ 86 h 143"/>
                        <a:gd name="T6" fmla="*/ 4 w 143"/>
                        <a:gd name="T7" fmla="*/ 93 h 143"/>
                        <a:gd name="T8" fmla="*/ 7 w 143"/>
                        <a:gd name="T9" fmla="*/ 100 h 143"/>
                        <a:gd name="T10" fmla="*/ 10 w 143"/>
                        <a:gd name="T11" fmla="*/ 107 h 143"/>
                        <a:gd name="T12" fmla="*/ 14 w 143"/>
                        <a:gd name="T13" fmla="*/ 113 h 143"/>
                        <a:gd name="T14" fmla="*/ 19 w 143"/>
                        <a:gd name="T15" fmla="*/ 119 h 143"/>
                        <a:gd name="T16" fmla="*/ 24 w 143"/>
                        <a:gd name="T17" fmla="*/ 124 h 143"/>
                        <a:gd name="T18" fmla="*/ 30 w 143"/>
                        <a:gd name="T19" fmla="*/ 129 h 143"/>
                        <a:gd name="T20" fmla="*/ 36 w 143"/>
                        <a:gd name="T21" fmla="*/ 133 h 143"/>
                        <a:gd name="T22" fmla="*/ 43 w 143"/>
                        <a:gd name="T23" fmla="*/ 137 h 143"/>
                        <a:gd name="T24" fmla="*/ 50 w 143"/>
                        <a:gd name="T25" fmla="*/ 139 h 143"/>
                        <a:gd name="T26" fmla="*/ 57 w 143"/>
                        <a:gd name="T27" fmla="*/ 141 h 143"/>
                        <a:gd name="T28" fmla="*/ 64 w 143"/>
                        <a:gd name="T29" fmla="*/ 142 h 143"/>
                        <a:gd name="T30" fmla="*/ 72 w 143"/>
                        <a:gd name="T31" fmla="*/ 143 h 143"/>
                        <a:gd name="T32" fmla="*/ 79 w 143"/>
                        <a:gd name="T33" fmla="*/ 142 h 143"/>
                        <a:gd name="T34" fmla="*/ 87 w 143"/>
                        <a:gd name="T35" fmla="*/ 141 h 143"/>
                        <a:gd name="T36" fmla="*/ 94 w 143"/>
                        <a:gd name="T37" fmla="*/ 139 h 143"/>
                        <a:gd name="T38" fmla="*/ 101 w 143"/>
                        <a:gd name="T39" fmla="*/ 137 h 143"/>
                        <a:gd name="T40" fmla="*/ 107 w 143"/>
                        <a:gd name="T41" fmla="*/ 133 h 143"/>
                        <a:gd name="T42" fmla="*/ 114 w 143"/>
                        <a:gd name="T43" fmla="*/ 129 h 143"/>
                        <a:gd name="T44" fmla="*/ 119 w 143"/>
                        <a:gd name="T45" fmla="*/ 124 h 143"/>
                        <a:gd name="T46" fmla="*/ 125 w 143"/>
                        <a:gd name="T47" fmla="*/ 119 h 143"/>
                        <a:gd name="T48" fmla="*/ 130 w 143"/>
                        <a:gd name="T49" fmla="*/ 113 h 143"/>
                        <a:gd name="T50" fmla="*/ 134 w 143"/>
                        <a:gd name="T51" fmla="*/ 107 h 143"/>
                        <a:gd name="T52" fmla="*/ 137 w 143"/>
                        <a:gd name="T53" fmla="*/ 100 h 143"/>
                        <a:gd name="T54" fmla="*/ 140 w 143"/>
                        <a:gd name="T55" fmla="*/ 93 h 143"/>
                        <a:gd name="T56" fmla="*/ 142 w 143"/>
                        <a:gd name="T57" fmla="*/ 86 h 143"/>
                        <a:gd name="T58" fmla="*/ 143 w 143"/>
                        <a:gd name="T59" fmla="*/ 79 h 143"/>
                        <a:gd name="T60" fmla="*/ 143 w 143"/>
                        <a:gd name="T61" fmla="*/ 71 h 143"/>
                        <a:gd name="T62" fmla="*/ 143 w 143"/>
                        <a:gd name="T63" fmla="*/ 64 h 143"/>
                        <a:gd name="T64" fmla="*/ 142 w 143"/>
                        <a:gd name="T65" fmla="*/ 57 h 143"/>
                        <a:gd name="T66" fmla="*/ 140 w 143"/>
                        <a:gd name="T67" fmla="*/ 49 h 143"/>
                        <a:gd name="T68" fmla="*/ 137 w 143"/>
                        <a:gd name="T69" fmla="*/ 42 h 143"/>
                        <a:gd name="T70" fmla="*/ 134 w 143"/>
                        <a:gd name="T71" fmla="*/ 36 h 143"/>
                        <a:gd name="T72" fmla="*/ 130 w 143"/>
                        <a:gd name="T73" fmla="*/ 29 h 143"/>
                        <a:gd name="T74" fmla="*/ 125 w 143"/>
                        <a:gd name="T75" fmla="*/ 24 h 143"/>
                        <a:gd name="T76" fmla="*/ 120 w 143"/>
                        <a:gd name="T77" fmla="*/ 18 h 143"/>
                        <a:gd name="T78" fmla="*/ 114 w 143"/>
                        <a:gd name="T79" fmla="*/ 14 h 143"/>
                        <a:gd name="T80" fmla="*/ 107 w 143"/>
                        <a:gd name="T81" fmla="*/ 10 h 143"/>
                        <a:gd name="T82" fmla="*/ 101 w 143"/>
                        <a:gd name="T83" fmla="*/ 6 h 143"/>
                        <a:gd name="T84" fmla="*/ 94 w 143"/>
                        <a:gd name="T85" fmla="*/ 4 h 143"/>
                        <a:gd name="T86" fmla="*/ 87 w 143"/>
                        <a:gd name="T87" fmla="*/ 2 h 143"/>
                        <a:gd name="T88" fmla="*/ 79 w 143"/>
                        <a:gd name="T89" fmla="*/ 1 h 143"/>
                        <a:gd name="T90" fmla="*/ 72 w 143"/>
                        <a:gd name="T91" fmla="*/ 0 h 143"/>
                        <a:gd name="T92" fmla="*/ 64 w 143"/>
                        <a:gd name="T93" fmla="*/ 1 h 143"/>
                        <a:gd name="T94" fmla="*/ 57 w 143"/>
                        <a:gd name="T95" fmla="*/ 2 h 143"/>
                        <a:gd name="T96" fmla="*/ 50 w 143"/>
                        <a:gd name="T97" fmla="*/ 4 h 143"/>
                        <a:gd name="T98" fmla="*/ 43 w 143"/>
                        <a:gd name="T99" fmla="*/ 6 h 143"/>
                        <a:gd name="T100" fmla="*/ 36 w 143"/>
                        <a:gd name="T101" fmla="*/ 10 h 143"/>
                        <a:gd name="T102" fmla="*/ 30 w 143"/>
                        <a:gd name="T103" fmla="*/ 14 h 143"/>
                        <a:gd name="T104" fmla="*/ 24 w 143"/>
                        <a:gd name="T105" fmla="*/ 18 h 143"/>
                        <a:gd name="T106" fmla="*/ 19 w 143"/>
                        <a:gd name="T107" fmla="*/ 24 h 143"/>
                        <a:gd name="T108" fmla="*/ 14 w 143"/>
                        <a:gd name="T109" fmla="*/ 29 h 143"/>
                        <a:gd name="T110" fmla="*/ 10 w 143"/>
                        <a:gd name="T111" fmla="*/ 36 h 143"/>
                        <a:gd name="T112" fmla="*/ 7 w 143"/>
                        <a:gd name="T113" fmla="*/ 42 h 143"/>
                        <a:gd name="T114" fmla="*/ 4 w 143"/>
                        <a:gd name="T115" fmla="*/ 49 h 143"/>
                        <a:gd name="T116" fmla="*/ 2 w 143"/>
                        <a:gd name="T117" fmla="*/ 57 h 143"/>
                        <a:gd name="T118" fmla="*/ 1 w 143"/>
                        <a:gd name="T119" fmla="*/ 64 h 143"/>
                        <a:gd name="T120" fmla="*/ 0 w 143"/>
                        <a:gd name="T121" fmla="*/ 71 h 143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43"/>
                        <a:gd name="T184" fmla="*/ 0 h 143"/>
                        <a:gd name="T185" fmla="*/ 143 w 143"/>
                        <a:gd name="T186" fmla="*/ 143 h 143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43" h="143">
                          <a:moveTo>
                            <a:pt x="0" y="71"/>
                          </a:moveTo>
                          <a:lnTo>
                            <a:pt x="1" y="79"/>
                          </a:lnTo>
                          <a:lnTo>
                            <a:pt x="2" y="86"/>
                          </a:lnTo>
                          <a:lnTo>
                            <a:pt x="4" y="93"/>
                          </a:lnTo>
                          <a:lnTo>
                            <a:pt x="7" y="100"/>
                          </a:lnTo>
                          <a:lnTo>
                            <a:pt x="10" y="107"/>
                          </a:lnTo>
                          <a:lnTo>
                            <a:pt x="14" y="113"/>
                          </a:lnTo>
                          <a:lnTo>
                            <a:pt x="19" y="119"/>
                          </a:lnTo>
                          <a:lnTo>
                            <a:pt x="24" y="124"/>
                          </a:lnTo>
                          <a:lnTo>
                            <a:pt x="30" y="129"/>
                          </a:lnTo>
                          <a:lnTo>
                            <a:pt x="36" y="133"/>
                          </a:lnTo>
                          <a:lnTo>
                            <a:pt x="43" y="137"/>
                          </a:lnTo>
                          <a:lnTo>
                            <a:pt x="50" y="139"/>
                          </a:lnTo>
                          <a:lnTo>
                            <a:pt x="57" y="141"/>
                          </a:lnTo>
                          <a:lnTo>
                            <a:pt x="64" y="142"/>
                          </a:lnTo>
                          <a:lnTo>
                            <a:pt x="72" y="143"/>
                          </a:lnTo>
                          <a:lnTo>
                            <a:pt x="79" y="142"/>
                          </a:lnTo>
                          <a:lnTo>
                            <a:pt x="87" y="141"/>
                          </a:lnTo>
                          <a:lnTo>
                            <a:pt x="94" y="139"/>
                          </a:lnTo>
                          <a:lnTo>
                            <a:pt x="101" y="137"/>
                          </a:lnTo>
                          <a:lnTo>
                            <a:pt x="107" y="133"/>
                          </a:lnTo>
                          <a:lnTo>
                            <a:pt x="114" y="129"/>
                          </a:lnTo>
                          <a:lnTo>
                            <a:pt x="119" y="124"/>
                          </a:lnTo>
                          <a:lnTo>
                            <a:pt x="125" y="119"/>
                          </a:lnTo>
                          <a:lnTo>
                            <a:pt x="130" y="113"/>
                          </a:lnTo>
                          <a:lnTo>
                            <a:pt x="134" y="107"/>
                          </a:lnTo>
                          <a:lnTo>
                            <a:pt x="137" y="100"/>
                          </a:lnTo>
                          <a:lnTo>
                            <a:pt x="140" y="93"/>
                          </a:lnTo>
                          <a:lnTo>
                            <a:pt x="142" y="86"/>
                          </a:lnTo>
                          <a:lnTo>
                            <a:pt x="143" y="79"/>
                          </a:lnTo>
                          <a:lnTo>
                            <a:pt x="143" y="71"/>
                          </a:lnTo>
                          <a:lnTo>
                            <a:pt x="143" y="64"/>
                          </a:lnTo>
                          <a:lnTo>
                            <a:pt x="142" y="57"/>
                          </a:lnTo>
                          <a:lnTo>
                            <a:pt x="140" y="49"/>
                          </a:lnTo>
                          <a:lnTo>
                            <a:pt x="137" y="42"/>
                          </a:lnTo>
                          <a:lnTo>
                            <a:pt x="134" y="36"/>
                          </a:lnTo>
                          <a:lnTo>
                            <a:pt x="130" y="29"/>
                          </a:lnTo>
                          <a:lnTo>
                            <a:pt x="125" y="24"/>
                          </a:lnTo>
                          <a:lnTo>
                            <a:pt x="120" y="18"/>
                          </a:lnTo>
                          <a:lnTo>
                            <a:pt x="114" y="14"/>
                          </a:lnTo>
                          <a:lnTo>
                            <a:pt x="107" y="10"/>
                          </a:lnTo>
                          <a:lnTo>
                            <a:pt x="101" y="6"/>
                          </a:lnTo>
                          <a:lnTo>
                            <a:pt x="94" y="4"/>
                          </a:lnTo>
                          <a:lnTo>
                            <a:pt x="87" y="2"/>
                          </a:lnTo>
                          <a:lnTo>
                            <a:pt x="79" y="1"/>
                          </a:lnTo>
                          <a:lnTo>
                            <a:pt x="72" y="0"/>
                          </a:lnTo>
                          <a:lnTo>
                            <a:pt x="64" y="1"/>
                          </a:lnTo>
                          <a:lnTo>
                            <a:pt x="57" y="2"/>
                          </a:lnTo>
                          <a:lnTo>
                            <a:pt x="50" y="4"/>
                          </a:lnTo>
                          <a:lnTo>
                            <a:pt x="43" y="6"/>
                          </a:lnTo>
                          <a:lnTo>
                            <a:pt x="36" y="10"/>
                          </a:lnTo>
                          <a:lnTo>
                            <a:pt x="30" y="14"/>
                          </a:lnTo>
                          <a:lnTo>
                            <a:pt x="24" y="18"/>
                          </a:lnTo>
                          <a:lnTo>
                            <a:pt x="19" y="24"/>
                          </a:lnTo>
                          <a:lnTo>
                            <a:pt x="14" y="29"/>
                          </a:lnTo>
                          <a:lnTo>
                            <a:pt x="10" y="36"/>
                          </a:lnTo>
                          <a:lnTo>
                            <a:pt x="7" y="42"/>
                          </a:lnTo>
                          <a:lnTo>
                            <a:pt x="4" y="49"/>
                          </a:lnTo>
                          <a:lnTo>
                            <a:pt x="2" y="57"/>
                          </a:lnTo>
                          <a:lnTo>
                            <a:pt x="1" y="64"/>
                          </a:lnTo>
                          <a:lnTo>
                            <a:pt x="0" y="71"/>
                          </a:lnTo>
                          <a:close/>
                        </a:path>
                      </a:pathLst>
                    </a:custGeom>
                    <a:solidFill>
                      <a:srgbClr val="E5E5E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60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2126" y="2114"/>
                      <a:ext cx="166" cy="166"/>
                    </a:xfrm>
                    <a:custGeom>
                      <a:avLst/>
                      <a:gdLst>
                        <a:gd name="T0" fmla="*/ 0 w 166"/>
                        <a:gd name="T1" fmla="*/ 92 h 166"/>
                        <a:gd name="T2" fmla="*/ 4 w 166"/>
                        <a:gd name="T3" fmla="*/ 109 h 166"/>
                        <a:gd name="T4" fmla="*/ 11 w 166"/>
                        <a:gd name="T5" fmla="*/ 125 h 166"/>
                        <a:gd name="T6" fmla="*/ 21 w 166"/>
                        <a:gd name="T7" fmla="*/ 139 h 166"/>
                        <a:gd name="T8" fmla="*/ 34 w 166"/>
                        <a:gd name="T9" fmla="*/ 151 h 166"/>
                        <a:gd name="T10" fmla="*/ 49 w 166"/>
                        <a:gd name="T11" fmla="*/ 159 h 166"/>
                        <a:gd name="T12" fmla="*/ 66 w 166"/>
                        <a:gd name="T13" fmla="*/ 165 h 166"/>
                        <a:gd name="T14" fmla="*/ 83 w 166"/>
                        <a:gd name="T15" fmla="*/ 166 h 166"/>
                        <a:gd name="T16" fmla="*/ 100 w 166"/>
                        <a:gd name="T17" fmla="*/ 165 h 166"/>
                        <a:gd name="T18" fmla="*/ 117 w 166"/>
                        <a:gd name="T19" fmla="*/ 159 h 166"/>
                        <a:gd name="T20" fmla="*/ 132 w 166"/>
                        <a:gd name="T21" fmla="*/ 151 h 166"/>
                        <a:gd name="T22" fmla="*/ 145 w 166"/>
                        <a:gd name="T23" fmla="*/ 139 h 166"/>
                        <a:gd name="T24" fmla="*/ 155 w 166"/>
                        <a:gd name="T25" fmla="*/ 125 h 166"/>
                        <a:gd name="T26" fmla="*/ 162 w 166"/>
                        <a:gd name="T27" fmla="*/ 109 h 166"/>
                        <a:gd name="T28" fmla="*/ 166 w 166"/>
                        <a:gd name="T29" fmla="*/ 92 h 166"/>
                        <a:gd name="T30" fmla="*/ 166 w 166"/>
                        <a:gd name="T31" fmla="*/ 75 h 166"/>
                        <a:gd name="T32" fmla="*/ 162 w 166"/>
                        <a:gd name="T33" fmla="*/ 58 h 166"/>
                        <a:gd name="T34" fmla="*/ 155 w 166"/>
                        <a:gd name="T35" fmla="*/ 42 h 166"/>
                        <a:gd name="T36" fmla="*/ 145 w 166"/>
                        <a:gd name="T37" fmla="*/ 28 h 166"/>
                        <a:gd name="T38" fmla="*/ 132 w 166"/>
                        <a:gd name="T39" fmla="*/ 16 h 166"/>
                        <a:gd name="T40" fmla="*/ 117 w 166"/>
                        <a:gd name="T41" fmla="*/ 8 h 166"/>
                        <a:gd name="T42" fmla="*/ 100 w 166"/>
                        <a:gd name="T43" fmla="*/ 2 h 166"/>
                        <a:gd name="T44" fmla="*/ 83 w 166"/>
                        <a:gd name="T45" fmla="*/ 0 h 166"/>
                        <a:gd name="T46" fmla="*/ 66 w 166"/>
                        <a:gd name="T47" fmla="*/ 2 h 166"/>
                        <a:gd name="T48" fmla="*/ 49 w 166"/>
                        <a:gd name="T49" fmla="*/ 8 h 166"/>
                        <a:gd name="T50" fmla="*/ 34 w 166"/>
                        <a:gd name="T51" fmla="*/ 16 h 166"/>
                        <a:gd name="T52" fmla="*/ 21 w 166"/>
                        <a:gd name="T53" fmla="*/ 28 h 166"/>
                        <a:gd name="T54" fmla="*/ 11 w 166"/>
                        <a:gd name="T55" fmla="*/ 42 h 166"/>
                        <a:gd name="T56" fmla="*/ 4 w 166"/>
                        <a:gd name="T57" fmla="*/ 58 h 166"/>
                        <a:gd name="T58" fmla="*/ 0 w 166"/>
                        <a:gd name="T59" fmla="*/ 75 h 166"/>
                        <a:gd name="T60" fmla="*/ 23 w 166"/>
                        <a:gd name="T61" fmla="*/ 84 h 166"/>
                        <a:gd name="T62" fmla="*/ 25 w 166"/>
                        <a:gd name="T63" fmla="*/ 71 h 166"/>
                        <a:gd name="T64" fmla="*/ 28 w 166"/>
                        <a:gd name="T65" fmla="*/ 59 h 166"/>
                        <a:gd name="T66" fmla="*/ 35 w 166"/>
                        <a:gd name="T67" fmla="*/ 48 h 166"/>
                        <a:gd name="T68" fmla="*/ 43 w 166"/>
                        <a:gd name="T69" fmla="*/ 39 h 166"/>
                        <a:gd name="T70" fmla="*/ 53 w 166"/>
                        <a:gd name="T71" fmla="*/ 32 h 166"/>
                        <a:gd name="T72" fmla="*/ 64 w 166"/>
                        <a:gd name="T73" fmla="*/ 27 h 166"/>
                        <a:gd name="T74" fmla="*/ 77 w 166"/>
                        <a:gd name="T75" fmla="*/ 24 h 166"/>
                        <a:gd name="T76" fmla="*/ 89 w 166"/>
                        <a:gd name="T77" fmla="*/ 24 h 166"/>
                        <a:gd name="T78" fmla="*/ 101 w 166"/>
                        <a:gd name="T79" fmla="*/ 27 h 166"/>
                        <a:gd name="T80" fmla="*/ 113 w 166"/>
                        <a:gd name="T81" fmla="*/ 32 h 166"/>
                        <a:gd name="T82" fmla="*/ 123 w 166"/>
                        <a:gd name="T83" fmla="*/ 39 h 166"/>
                        <a:gd name="T84" fmla="*/ 131 w 166"/>
                        <a:gd name="T85" fmla="*/ 48 h 166"/>
                        <a:gd name="T86" fmla="*/ 137 w 166"/>
                        <a:gd name="T87" fmla="*/ 59 h 166"/>
                        <a:gd name="T88" fmla="*/ 141 w 166"/>
                        <a:gd name="T89" fmla="*/ 71 h 166"/>
                        <a:gd name="T90" fmla="*/ 142 w 166"/>
                        <a:gd name="T91" fmla="*/ 83 h 166"/>
                        <a:gd name="T92" fmla="*/ 141 w 166"/>
                        <a:gd name="T93" fmla="*/ 96 h 166"/>
                        <a:gd name="T94" fmla="*/ 137 w 166"/>
                        <a:gd name="T95" fmla="*/ 108 h 166"/>
                        <a:gd name="T96" fmla="*/ 131 w 166"/>
                        <a:gd name="T97" fmla="*/ 118 h 166"/>
                        <a:gd name="T98" fmla="*/ 123 w 166"/>
                        <a:gd name="T99" fmla="*/ 127 h 166"/>
                        <a:gd name="T100" fmla="*/ 113 w 166"/>
                        <a:gd name="T101" fmla="*/ 135 h 166"/>
                        <a:gd name="T102" fmla="*/ 101 w 166"/>
                        <a:gd name="T103" fmla="*/ 140 h 166"/>
                        <a:gd name="T104" fmla="*/ 89 w 166"/>
                        <a:gd name="T105" fmla="*/ 142 h 166"/>
                        <a:gd name="T106" fmla="*/ 77 w 166"/>
                        <a:gd name="T107" fmla="*/ 142 h 166"/>
                        <a:gd name="T108" fmla="*/ 64 w 166"/>
                        <a:gd name="T109" fmla="*/ 140 h 166"/>
                        <a:gd name="T110" fmla="*/ 53 w 166"/>
                        <a:gd name="T111" fmla="*/ 135 h 166"/>
                        <a:gd name="T112" fmla="*/ 43 w 166"/>
                        <a:gd name="T113" fmla="*/ 127 h 166"/>
                        <a:gd name="T114" fmla="*/ 35 w 166"/>
                        <a:gd name="T115" fmla="*/ 118 h 166"/>
                        <a:gd name="T116" fmla="*/ 28 w 166"/>
                        <a:gd name="T117" fmla="*/ 108 h 166"/>
                        <a:gd name="T118" fmla="*/ 25 w 166"/>
                        <a:gd name="T119" fmla="*/ 96 h 166"/>
                        <a:gd name="T120" fmla="*/ 23 w 166"/>
                        <a:gd name="T121" fmla="*/ 83 h 16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66"/>
                        <a:gd name="T184" fmla="*/ 0 h 166"/>
                        <a:gd name="T185" fmla="*/ 166 w 166"/>
                        <a:gd name="T186" fmla="*/ 166 h 166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66" h="166">
                          <a:moveTo>
                            <a:pt x="0" y="84"/>
                          </a:moveTo>
                          <a:lnTo>
                            <a:pt x="0" y="92"/>
                          </a:lnTo>
                          <a:lnTo>
                            <a:pt x="1" y="101"/>
                          </a:lnTo>
                          <a:lnTo>
                            <a:pt x="4" y="109"/>
                          </a:lnTo>
                          <a:lnTo>
                            <a:pt x="7" y="117"/>
                          </a:lnTo>
                          <a:lnTo>
                            <a:pt x="11" y="125"/>
                          </a:lnTo>
                          <a:lnTo>
                            <a:pt x="15" y="132"/>
                          </a:lnTo>
                          <a:lnTo>
                            <a:pt x="21" y="139"/>
                          </a:lnTo>
                          <a:lnTo>
                            <a:pt x="27" y="145"/>
                          </a:lnTo>
                          <a:lnTo>
                            <a:pt x="34" y="151"/>
                          </a:lnTo>
                          <a:lnTo>
                            <a:pt x="41" y="155"/>
                          </a:lnTo>
                          <a:lnTo>
                            <a:pt x="49" y="159"/>
                          </a:lnTo>
                          <a:lnTo>
                            <a:pt x="57" y="162"/>
                          </a:lnTo>
                          <a:lnTo>
                            <a:pt x="66" y="165"/>
                          </a:lnTo>
                          <a:lnTo>
                            <a:pt x="74" y="166"/>
                          </a:lnTo>
                          <a:lnTo>
                            <a:pt x="83" y="166"/>
                          </a:lnTo>
                          <a:lnTo>
                            <a:pt x="92" y="166"/>
                          </a:lnTo>
                          <a:lnTo>
                            <a:pt x="100" y="165"/>
                          </a:lnTo>
                          <a:lnTo>
                            <a:pt x="109" y="162"/>
                          </a:lnTo>
                          <a:lnTo>
                            <a:pt x="117" y="159"/>
                          </a:lnTo>
                          <a:lnTo>
                            <a:pt x="124" y="155"/>
                          </a:lnTo>
                          <a:lnTo>
                            <a:pt x="132" y="151"/>
                          </a:lnTo>
                          <a:lnTo>
                            <a:pt x="139" y="145"/>
                          </a:lnTo>
                          <a:lnTo>
                            <a:pt x="145" y="139"/>
                          </a:lnTo>
                          <a:lnTo>
                            <a:pt x="150" y="132"/>
                          </a:lnTo>
                          <a:lnTo>
                            <a:pt x="155" y="125"/>
                          </a:lnTo>
                          <a:lnTo>
                            <a:pt x="159" y="117"/>
                          </a:lnTo>
                          <a:lnTo>
                            <a:pt x="162" y="109"/>
                          </a:lnTo>
                          <a:lnTo>
                            <a:pt x="164" y="101"/>
                          </a:lnTo>
                          <a:lnTo>
                            <a:pt x="166" y="92"/>
                          </a:lnTo>
                          <a:lnTo>
                            <a:pt x="166" y="83"/>
                          </a:lnTo>
                          <a:lnTo>
                            <a:pt x="166" y="75"/>
                          </a:lnTo>
                          <a:lnTo>
                            <a:pt x="164" y="66"/>
                          </a:lnTo>
                          <a:lnTo>
                            <a:pt x="162" y="58"/>
                          </a:lnTo>
                          <a:lnTo>
                            <a:pt x="159" y="50"/>
                          </a:lnTo>
                          <a:lnTo>
                            <a:pt x="155" y="42"/>
                          </a:lnTo>
                          <a:lnTo>
                            <a:pt x="150" y="34"/>
                          </a:lnTo>
                          <a:lnTo>
                            <a:pt x="145" y="28"/>
                          </a:lnTo>
                          <a:lnTo>
                            <a:pt x="139" y="22"/>
                          </a:lnTo>
                          <a:lnTo>
                            <a:pt x="132" y="16"/>
                          </a:lnTo>
                          <a:lnTo>
                            <a:pt x="124" y="11"/>
                          </a:lnTo>
                          <a:lnTo>
                            <a:pt x="117" y="8"/>
                          </a:lnTo>
                          <a:lnTo>
                            <a:pt x="109" y="4"/>
                          </a:lnTo>
                          <a:lnTo>
                            <a:pt x="100" y="2"/>
                          </a:lnTo>
                          <a:lnTo>
                            <a:pt x="92" y="1"/>
                          </a:lnTo>
                          <a:lnTo>
                            <a:pt x="83" y="0"/>
                          </a:lnTo>
                          <a:lnTo>
                            <a:pt x="74" y="1"/>
                          </a:lnTo>
                          <a:lnTo>
                            <a:pt x="66" y="2"/>
                          </a:lnTo>
                          <a:lnTo>
                            <a:pt x="57" y="4"/>
                          </a:lnTo>
                          <a:lnTo>
                            <a:pt x="49" y="8"/>
                          </a:lnTo>
                          <a:lnTo>
                            <a:pt x="41" y="11"/>
                          </a:lnTo>
                          <a:lnTo>
                            <a:pt x="34" y="16"/>
                          </a:lnTo>
                          <a:lnTo>
                            <a:pt x="27" y="22"/>
                          </a:lnTo>
                          <a:lnTo>
                            <a:pt x="21" y="28"/>
                          </a:lnTo>
                          <a:lnTo>
                            <a:pt x="15" y="34"/>
                          </a:lnTo>
                          <a:lnTo>
                            <a:pt x="11" y="42"/>
                          </a:lnTo>
                          <a:lnTo>
                            <a:pt x="7" y="50"/>
                          </a:lnTo>
                          <a:lnTo>
                            <a:pt x="4" y="58"/>
                          </a:lnTo>
                          <a:lnTo>
                            <a:pt x="1" y="66"/>
                          </a:lnTo>
                          <a:lnTo>
                            <a:pt x="0" y="75"/>
                          </a:lnTo>
                          <a:lnTo>
                            <a:pt x="0" y="83"/>
                          </a:lnTo>
                          <a:lnTo>
                            <a:pt x="23" y="84"/>
                          </a:lnTo>
                          <a:lnTo>
                            <a:pt x="24" y="77"/>
                          </a:lnTo>
                          <a:lnTo>
                            <a:pt x="25" y="71"/>
                          </a:lnTo>
                          <a:lnTo>
                            <a:pt x="26" y="65"/>
                          </a:lnTo>
                          <a:lnTo>
                            <a:pt x="28" y="59"/>
                          </a:lnTo>
                          <a:lnTo>
                            <a:pt x="31" y="54"/>
                          </a:lnTo>
                          <a:lnTo>
                            <a:pt x="35" y="48"/>
                          </a:lnTo>
                          <a:lnTo>
                            <a:pt x="39" y="44"/>
                          </a:lnTo>
                          <a:lnTo>
                            <a:pt x="43" y="39"/>
                          </a:lnTo>
                          <a:lnTo>
                            <a:pt x="48" y="35"/>
                          </a:lnTo>
                          <a:lnTo>
                            <a:pt x="53" y="32"/>
                          </a:lnTo>
                          <a:lnTo>
                            <a:pt x="59" y="29"/>
                          </a:lnTo>
                          <a:lnTo>
                            <a:pt x="64" y="27"/>
                          </a:lnTo>
                          <a:lnTo>
                            <a:pt x="70" y="25"/>
                          </a:lnTo>
                          <a:lnTo>
                            <a:pt x="77" y="24"/>
                          </a:lnTo>
                          <a:lnTo>
                            <a:pt x="83" y="24"/>
                          </a:lnTo>
                          <a:lnTo>
                            <a:pt x="89" y="24"/>
                          </a:lnTo>
                          <a:lnTo>
                            <a:pt x="95" y="25"/>
                          </a:lnTo>
                          <a:lnTo>
                            <a:pt x="101" y="27"/>
                          </a:lnTo>
                          <a:lnTo>
                            <a:pt x="107" y="29"/>
                          </a:lnTo>
                          <a:lnTo>
                            <a:pt x="113" y="32"/>
                          </a:lnTo>
                          <a:lnTo>
                            <a:pt x="118" y="35"/>
                          </a:lnTo>
                          <a:lnTo>
                            <a:pt x="123" y="39"/>
                          </a:lnTo>
                          <a:lnTo>
                            <a:pt x="127" y="44"/>
                          </a:lnTo>
                          <a:lnTo>
                            <a:pt x="131" y="48"/>
                          </a:lnTo>
                          <a:lnTo>
                            <a:pt x="134" y="54"/>
                          </a:lnTo>
                          <a:lnTo>
                            <a:pt x="137" y="59"/>
                          </a:lnTo>
                          <a:lnTo>
                            <a:pt x="140" y="65"/>
                          </a:lnTo>
                          <a:lnTo>
                            <a:pt x="141" y="71"/>
                          </a:lnTo>
                          <a:lnTo>
                            <a:pt x="142" y="77"/>
                          </a:lnTo>
                          <a:lnTo>
                            <a:pt x="142" y="83"/>
                          </a:lnTo>
                          <a:lnTo>
                            <a:pt x="142" y="90"/>
                          </a:lnTo>
                          <a:lnTo>
                            <a:pt x="141" y="96"/>
                          </a:lnTo>
                          <a:lnTo>
                            <a:pt x="140" y="102"/>
                          </a:lnTo>
                          <a:lnTo>
                            <a:pt x="137" y="108"/>
                          </a:lnTo>
                          <a:lnTo>
                            <a:pt x="134" y="113"/>
                          </a:lnTo>
                          <a:lnTo>
                            <a:pt x="131" y="118"/>
                          </a:lnTo>
                          <a:lnTo>
                            <a:pt x="127" y="123"/>
                          </a:lnTo>
                          <a:lnTo>
                            <a:pt x="123" y="127"/>
                          </a:lnTo>
                          <a:lnTo>
                            <a:pt x="118" y="131"/>
                          </a:lnTo>
                          <a:lnTo>
                            <a:pt x="113" y="135"/>
                          </a:lnTo>
                          <a:lnTo>
                            <a:pt x="107" y="138"/>
                          </a:lnTo>
                          <a:lnTo>
                            <a:pt x="101" y="140"/>
                          </a:lnTo>
                          <a:lnTo>
                            <a:pt x="95" y="142"/>
                          </a:lnTo>
                          <a:lnTo>
                            <a:pt x="89" y="142"/>
                          </a:lnTo>
                          <a:lnTo>
                            <a:pt x="83" y="143"/>
                          </a:lnTo>
                          <a:lnTo>
                            <a:pt x="77" y="142"/>
                          </a:lnTo>
                          <a:lnTo>
                            <a:pt x="70" y="142"/>
                          </a:lnTo>
                          <a:lnTo>
                            <a:pt x="64" y="140"/>
                          </a:lnTo>
                          <a:lnTo>
                            <a:pt x="59" y="138"/>
                          </a:lnTo>
                          <a:lnTo>
                            <a:pt x="53" y="135"/>
                          </a:lnTo>
                          <a:lnTo>
                            <a:pt x="48" y="131"/>
                          </a:lnTo>
                          <a:lnTo>
                            <a:pt x="43" y="127"/>
                          </a:lnTo>
                          <a:lnTo>
                            <a:pt x="39" y="123"/>
                          </a:lnTo>
                          <a:lnTo>
                            <a:pt x="35" y="118"/>
                          </a:lnTo>
                          <a:lnTo>
                            <a:pt x="31" y="113"/>
                          </a:lnTo>
                          <a:lnTo>
                            <a:pt x="28" y="108"/>
                          </a:lnTo>
                          <a:lnTo>
                            <a:pt x="26" y="102"/>
                          </a:lnTo>
                          <a:lnTo>
                            <a:pt x="25" y="96"/>
                          </a:lnTo>
                          <a:lnTo>
                            <a:pt x="24" y="90"/>
                          </a:lnTo>
                          <a:lnTo>
                            <a:pt x="23" y="83"/>
                          </a:lnTo>
                          <a:lnTo>
                            <a:pt x="0" y="8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61" name="Freeform 122"/>
                    <p:cNvSpPr>
                      <a:spLocks/>
                    </p:cNvSpPr>
                    <p:nvPr/>
                  </p:nvSpPr>
                  <p:spPr bwMode="auto">
                    <a:xfrm>
                      <a:off x="2126" y="2197"/>
                      <a:ext cx="23" cy="1"/>
                    </a:xfrm>
                    <a:custGeom>
                      <a:avLst/>
                      <a:gdLst>
                        <a:gd name="T0" fmla="*/ 0 w 23"/>
                        <a:gd name="T1" fmla="*/ 1 h 1"/>
                        <a:gd name="T2" fmla="*/ 23 w 23"/>
                        <a:gd name="T3" fmla="*/ 0 h 1"/>
                        <a:gd name="T4" fmla="*/ 23 w 23"/>
                        <a:gd name="T5" fmla="*/ 0 h 1"/>
                        <a:gd name="T6" fmla="*/ 23 w 23"/>
                        <a:gd name="T7" fmla="*/ 1 h 1"/>
                        <a:gd name="T8" fmla="*/ 0 w 23"/>
                        <a:gd name="T9" fmla="*/ 0 h 1"/>
                        <a:gd name="T10" fmla="*/ 0 w 23"/>
                        <a:gd name="T11" fmla="*/ 0 h 1"/>
                        <a:gd name="T12" fmla="*/ 0 w 23"/>
                        <a:gd name="T13" fmla="*/ 1 h 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3"/>
                        <a:gd name="T22" fmla="*/ 0 h 1"/>
                        <a:gd name="T23" fmla="*/ 23 w 23"/>
                        <a:gd name="T24" fmla="*/ 1 h 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3" h="1">
                          <a:moveTo>
                            <a:pt x="0" y="1"/>
                          </a:moveTo>
                          <a:lnTo>
                            <a:pt x="23" y="0"/>
                          </a:lnTo>
                          <a:lnTo>
                            <a:pt x="23" y="1"/>
                          </a:lnTo>
                          <a:lnTo>
                            <a:pt x="0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62" name="Freeform 123"/>
                    <p:cNvSpPr>
                      <a:spLocks/>
                    </p:cNvSpPr>
                    <p:nvPr/>
                  </p:nvSpPr>
                  <p:spPr bwMode="auto">
                    <a:xfrm>
                      <a:off x="1995" y="2126"/>
                      <a:ext cx="142" cy="143"/>
                    </a:xfrm>
                    <a:custGeom>
                      <a:avLst/>
                      <a:gdLst>
                        <a:gd name="T0" fmla="*/ 0 w 142"/>
                        <a:gd name="T1" fmla="*/ 71 h 143"/>
                        <a:gd name="T2" fmla="*/ 0 w 142"/>
                        <a:gd name="T3" fmla="*/ 79 h 143"/>
                        <a:gd name="T4" fmla="*/ 1 w 142"/>
                        <a:gd name="T5" fmla="*/ 86 h 143"/>
                        <a:gd name="T6" fmla="*/ 3 w 142"/>
                        <a:gd name="T7" fmla="*/ 93 h 143"/>
                        <a:gd name="T8" fmla="*/ 6 w 142"/>
                        <a:gd name="T9" fmla="*/ 100 h 143"/>
                        <a:gd name="T10" fmla="*/ 9 w 142"/>
                        <a:gd name="T11" fmla="*/ 107 h 143"/>
                        <a:gd name="T12" fmla="*/ 13 w 142"/>
                        <a:gd name="T13" fmla="*/ 113 h 143"/>
                        <a:gd name="T14" fmla="*/ 18 w 142"/>
                        <a:gd name="T15" fmla="*/ 119 h 143"/>
                        <a:gd name="T16" fmla="*/ 23 w 142"/>
                        <a:gd name="T17" fmla="*/ 124 h 143"/>
                        <a:gd name="T18" fmla="*/ 29 w 142"/>
                        <a:gd name="T19" fmla="*/ 129 h 143"/>
                        <a:gd name="T20" fmla="*/ 35 w 142"/>
                        <a:gd name="T21" fmla="*/ 133 h 143"/>
                        <a:gd name="T22" fmla="*/ 42 w 142"/>
                        <a:gd name="T23" fmla="*/ 137 h 143"/>
                        <a:gd name="T24" fmla="*/ 49 w 142"/>
                        <a:gd name="T25" fmla="*/ 139 h 143"/>
                        <a:gd name="T26" fmla="*/ 56 w 142"/>
                        <a:gd name="T27" fmla="*/ 141 h 143"/>
                        <a:gd name="T28" fmla="*/ 64 w 142"/>
                        <a:gd name="T29" fmla="*/ 142 h 143"/>
                        <a:gd name="T30" fmla="*/ 71 w 142"/>
                        <a:gd name="T31" fmla="*/ 143 h 143"/>
                        <a:gd name="T32" fmla="*/ 79 w 142"/>
                        <a:gd name="T33" fmla="*/ 142 h 143"/>
                        <a:gd name="T34" fmla="*/ 86 w 142"/>
                        <a:gd name="T35" fmla="*/ 141 h 143"/>
                        <a:gd name="T36" fmla="*/ 93 w 142"/>
                        <a:gd name="T37" fmla="*/ 139 h 143"/>
                        <a:gd name="T38" fmla="*/ 100 w 142"/>
                        <a:gd name="T39" fmla="*/ 137 h 143"/>
                        <a:gd name="T40" fmla="*/ 107 w 142"/>
                        <a:gd name="T41" fmla="*/ 133 h 143"/>
                        <a:gd name="T42" fmla="*/ 113 w 142"/>
                        <a:gd name="T43" fmla="*/ 129 h 143"/>
                        <a:gd name="T44" fmla="*/ 119 w 142"/>
                        <a:gd name="T45" fmla="*/ 124 h 143"/>
                        <a:gd name="T46" fmla="*/ 124 w 142"/>
                        <a:gd name="T47" fmla="*/ 119 h 143"/>
                        <a:gd name="T48" fmla="*/ 129 w 142"/>
                        <a:gd name="T49" fmla="*/ 113 h 143"/>
                        <a:gd name="T50" fmla="*/ 133 w 142"/>
                        <a:gd name="T51" fmla="*/ 107 h 143"/>
                        <a:gd name="T52" fmla="*/ 136 w 142"/>
                        <a:gd name="T53" fmla="*/ 100 h 143"/>
                        <a:gd name="T54" fmla="*/ 139 w 142"/>
                        <a:gd name="T55" fmla="*/ 93 h 143"/>
                        <a:gd name="T56" fmla="*/ 141 w 142"/>
                        <a:gd name="T57" fmla="*/ 86 h 143"/>
                        <a:gd name="T58" fmla="*/ 142 w 142"/>
                        <a:gd name="T59" fmla="*/ 79 h 143"/>
                        <a:gd name="T60" fmla="*/ 142 w 142"/>
                        <a:gd name="T61" fmla="*/ 71 h 143"/>
                        <a:gd name="T62" fmla="*/ 142 w 142"/>
                        <a:gd name="T63" fmla="*/ 64 h 143"/>
                        <a:gd name="T64" fmla="*/ 141 w 142"/>
                        <a:gd name="T65" fmla="*/ 57 h 143"/>
                        <a:gd name="T66" fmla="*/ 139 w 142"/>
                        <a:gd name="T67" fmla="*/ 49 h 143"/>
                        <a:gd name="T68" fmla="*/ 136 w 142"/>
                        <a:gd name="T69" fmla="*/ 42 h 143"/>
                        <a:gd name="T70" fmla="*/ 133 w 142"/>
                        <a:gd name="T71" fmla="*/ 36 h 143"/>
                        <a:gd name="T72" fmla="*/ 129 w 142"/>
                        <a:gd name="T73" fmla="*/ 29 h 143"/>
                        <a:gd name="T74" fmla="*/ 124 w 142"/>
                        <a:gd name="T75" fmla="*/ 24 h 143"/>
                        <a:gd name="T76" fmla="*/ 119 w 142"/>
                        <a:gd name="T77" fmla="*/ 18 h 143"/>
                        <a:gd name="T78" fmla="*/ 113 w 142"/>
                        <a:gd name="T79" fmla="*/ 14 h 143"/>
                        <a:gd name="T80" fmla="*/ 107 w 142"/>
                        <a:gd name="T81" fmla="*/ 10 h 143"/>
                        <a:gd name="T82" fmla="*/ 100 w 142"/>
                        <a:gd name="T83" fmla="*/ 6 h 143"/>
                        <a:gd name="T84" fmla="*/ 93 w 142"/>
                        <a:gd name="T85" fmla="*/ 4 h 143"/>
                        <a:gd name="T86" fmla="*/ 86 w 142"/>
                        <a:gd name="T87" fmla="*/ 2 h 143"/>
                        <a:gd name="T88" fmla="*/ 79 w 142"/>
                        <a:gd name="T89" fmla="*/ 1 h 143"/>
                        <a:gd name="T90" fmla="*/ 71 w 142"/>
                        <a:gd name="T91" fmla="*/ 0 h 143"/>
                        <a:gd name="T92" fmla="*/ 64 w 142"/>
                        <a:gd name="T93" fmla="*/ 1 h 143"/>
                        <a:gd name="T94" fmla="*/ 56 w 142"/>
                        <a:gd name="T95" fmla="*/ 2 h 143"/>
                        <a:gd name="T96" fmla="*/ 49 w 142"/>
                        <a:gd name="T97" fmla="*/ 4 h 143"/>
                        <a:gd name="T98" fmla="*/ 42 w 142"/>
                        <a:gd name="T99" fmla="*/ 6 h 143"/>
                        <a:gd name="T100" fmla="*/ 35 w 142"/>
                        <a:gd name="T101" fmla="*/ 10 h 143"/>
                        <a:gd name="T102" fmla="*/ 29 w 142"/>
                        <a:gd name="T103" fmla="*/ 14 h 143"/>
                        <a:gd name="T104" fmla="*/ 23 w 142"/>
                        <a:gd name="T105" fmla="*/ 18 h 143"/>
                        <a:gd name="T106" fmla="*/ 18 w 142"/>
                        <a:gd name="T107" fmla="*/ 24 h 143"/>
                        <a:gd name="T108" fmla="*/ 13 w 142"/>
                        <a:gd name="T109" fmla="*/ 29 h 143"/>
                        <a:gd name="T110" fmla="*/ 9 w 142"/>
                        <a:gd name="T111" fmla="*/ 36 h 143"/>
                        <a:gd name="T112" fmla="*/ 6 w 142"/>
                        <a:gd name="T113" fmla="*/ 42 h 143"/>
                        <a:gd name="T114" fmla="*/ 3 w 142"/>
                        <a:gd name="T115" fmla="*/ 49 h 143"/>
                        <a:gd name="T116" fmla="*/ 1 w 142"/>
                        <a:gd name="T117" fmla="*/ 57 h 143"/>
                        <a:gd name="T118" fmla="*/ 0 w 142"/>
                        <a:gd name="T119" fmla="*/ 64 h 143"/>
                        <a:gd name="T120" fmla="*/ 0 w 142"/>
                        <a:gd name="T121" fmla="*/ 71 h 143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42"/>
                        <a:gd name="T184" fmla="*/ 0 h 143"/>
                        <a:gd name="T185" fmla="*/ 142 w 142"/>
                        <a:gd name="T186" fmla="*/ 143 h 143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42" h="143">
                          <a:moveTo>
                            <a:pt x="0" y="71"/>
                          </a:moveTo>
                          <a:lnTo>
                            <a:pt x="0" y="79"/>
                          </a:lnTo>
                          <a:lnTo>
                            <a:pt x="1" y="86"/>
                          </a:lnTo>
                          <a:lnTo>
                            <a:pt x="3" y="93"/>
                          </a:lnTo>
                          <a:lnTo>
                            <a:pt x="6" y="100"/>
                          </a:lnTo>
                          <a:lnTo>
                            <a:pt x="9" y="107"/>
                          </a:lnTo>
                          <a:lnTo>
                            <a:pt x="13" y="113"/>
                          </a:lnTo>
                          <a:lnTo>
                            <a:pt x="18" y="119"/>
                          </a:lnTo>
                          <a:lnTo>
                            <a:pt x="23" y="124"/>
                          </a:lnTo>
                          <a:lnTo>
                            <a:pt x="29" y="129"/>
                          </a:lnTo>
                          <a:lnTo>
                            <a:pt x="35" y="133"/>
                          </a:lnTo>
                          <a:lnTo>
                            <a:pt x="42" y="137"/>
                          </a:lnTo>
                          <a:lnTo>
                            <a:pt x="49" y="139"/>
                          </a:lnTo>
                          <a:lnTo>
                            <a:pt x="56" y="141"/>
                          </a:lnTo>
                          <a:lnTo>
                            <a:pt x="64" y="142"/>
                          </a:lnTo>
                          <a:lnTo>
                            <a:pt x="71" y="143"/>
                          </a:lnTo>
                          <a:lnTo>
                            <a:pt x="79" y="142"/>
                          </a:lnTo>
                          <a:lnTo>
                            <a:pt x="86" y="141"/>
                          </a:lnTo>
                          <a:lnTo>
                            <a:pt x="93" y="139"/>
                          </a:lnTo>
                          <a:lnTo>
                            <a:pt x="100" y="137"/>
                          </a:lnTo>
                          <a:lnTo>
                            <a:pt x="107" y="133"/>
                          </a:lnTo>
                          <a:lnTo>
                            <a:pt x="113" y="129"/>
                          </a:lnTo>
                          <a:lnTo>
                            <a:pt x="119" y="124"/>
                          </a:lnTo>
                          <a:lnTo>
                            <a:pt x="124" y="119"/>
                          </a:lnTo>
                          <a:lnTo>
                            <a:pt x="129" y="113"/>
                          </a:lnTo>
                          <a:lnTo>
                            <a:pt x="133" y="107"/>
                          </a:lnTo>
                          <a:lnTo>
                            <a:pt x="136" y="100"/>
                          </a:lnTo>
                          <a:lnTo>
                            <a:pt x="139" y="93"/>
                          </a:lnTo>
                          <a:lnTo>
                            <a:pt x="141" y="86"/>
                          </a:lnTo>
                          <a:lnTo>
                            <a:pt x="142" y="79"/>
                          </a:lnTo>
                          <a:lnTo>
                            <a:pt x="142" y="71"/>
                          </a:lnTo>
                          <a:lnTo>
                            <a:pt x="142" y="64"/>
                          </a:lnTo>
                          <a:lnTo>
                            <a:pt x="141" y="57"/>
                          </a:lnTo>
                          <a:lnTo>
                            <a:pt x="139" y="49"/>
                          </a:lnTo>
                          <a:lnTo>
                            <a:pt x="136" y="42"/>
                          </a:lnTo>
                          <a:lnTo>
                            <a:pt x="133" y="36"/>
                          </a:lnTo>
                          <a:lnTo>
                            <a:pt x="129" y="29"/>
                          </a:lnTo>
                          <a:lnTo>
                            <a:pt x="124" y="24"/>
                          </a:lnTo>
                          <a:lnTo>
                            <a:pt x="119" y="18"/>
                          </a:lnTo>
                          <a:lnTo>
                            <a:pt x="113" y="14"/>
                          </a:lnTo>
                          <a:lnTo>
                            <a:pt x="107" y="10"/>
                          </a:lnTo>
                          <a:lnTo>
                            <a:pt x="100" y="6"/>
                          </a:lnTo>
                          <a:lnTo>
                            <a:pt x="93" y="4"/>
                          </a:lnTo>
                          <a:lnTo>
                            <a:pt x="86" y="2"/>
                          </a:lnTo>
                          <a:lnTo>
                            <a:pt x="79" y="1"/>
                          </a:lnTo>
                          <a:lnTo>
                            <a:pt x="71" y="0"/>
                          </a:lnTo>
                          <a:lnTo>
                            <a:pt x="64" y="1"/>
                          </a:lnTo>
                          <a:lnTo>
                            <a:pt x="56" y="2"/>
                          </a:lnTo>
                          <a:lnTo>
                            <a:pt x="49" y="4"/>
                          </a:lnTo>
                          <a:lnTo>
                            <a:pt x="42" y="6"/>
                          </a:lnTo>
                          <a:lnTo>
                            <a:pt x="35" y="10"/>
                          </a:lnTo>
                          <a:lnTo>
                            <a:pt x="29" y="14"/>
                          </a:lnTo>
                          <a:lnTo>
                            <a:pt x="23" y="18"/>
                          </a:lnTo>
                          <a:lnTo>
                            <a:pt x="18" y="24"/>
                          </a:lnTo>
                          <a:lnTo>
                            <a:pt x="13" y="29"/>
                          </a:lnTo>
                          <a:lnTo>
                            <a:pt x="9" y="36"/>
                          </a:lnTo>
                          <a:lnTo>
                            <a:pt x="6" y="42"/>
                          </a:lnTo>
                          <a:lnTo>
                            <a:pt x="3" y="49"/>
                          </a:lnTo>
                          <a:lnTo>
                            <a:pt x="1" y="57"/>
                          </a:lnTo>
                          <a:lnTo>
                            <a:pt x="0" y="64"/>
                          </a:lnTo>
                          <a:lnTo>
                            <a:pt x="0" y="71"/>
                          </a:lnTo>
                          <a:close/>
                        </a:path>
                      </a:pathLst>
                    </a:custGeom>
                    <a:solidFill>
                      <a:srgbClr val="E5E5E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63" name="Freeform 124"/>
                    <p:cNvSpPr>
                      <a:spLocks/>
                    </p:cNvSpPr>
                    <p:nvPr/>
                  </p:nvSpPr>
                  <p:spPr bwMode="auto">
                    <a:xfrm>
                      <a:off x="1983" y="2114"/>
                      <a:ext cx="166" cy="166"/>
                    </a:xfrm>
                    <a:custGeom>
                      <a:avLst/>
                      <a:gdLst>
                        <a:gd name="T0" fmla="*/ 0 w 166"/>
                        <a:gd name="T1" fmla="*/ 92 h 166"/>
                        <a:gd name="T2" fmla="*/ 4 w 166"/>
                        <a:gd name="T3" fmla="*/ 109 h 166"/>
                        <a:gd name="T4" fmla="*/ 11 w 166"/>
                        <a:gd name="T5" fmla="*/ 125 h 166"/>
                        <a:gd name="T6" fmla="*/ 21 w 166"/>
                        <a:gd name="T7" fmla="*/ 139 h 166"/>
                        <a:gd name="T8" fmla="*/ 34 w 166"/>
                        <a:gd name="T9" fmla="*/ 151 h 166"/>
                        <a:gd name="T10" fmla="*/ 49 w 166"/>
                        <a:gd name="T11" fmla="*/ 159 h 166"/>
                        <a:gd name="T12" fmla="*/ 66 w 166"/>
                        <a:gd name="T13" fmla="*/ 165 h 166"/>
                        <a:gd name="T14" fmla="*/ 83 w 166"/>
                        <a:gd name="T15" fmla="*/ 166 h 166"/>
                        <a:gd name="T16" fmla="*/ 100 w 166"/>
                        <a:gd name="T17" fmla="*/ 165 h 166"/>
                        <a:gd name="T18" fmla="*/ 117 w 166"/>
                        <a:gd name="T19" fmla="*/ 159 h 166"/>
                        <a:gd name="T20" fmla="*/ 132 w 166"/>
                        <a:gd name="T21" fmla="*/ 151 h 166"/>
                        <a:gd name="T22" fmla="*/ 145 w 166"/>
                        <a:gd name="T23" fmla="*/ 139 h 166"/>
                        <a:gd name="T24" fmla="*/ 155 w 166"/>
                        <a:gd name="T25" fmla="*/ 125 h 166"/>
                        <a:gd name="T26" fmla="*/ 162 w 166"/>
                        <a:gd name="T27" fmla="*/ 109 h 166"/>
                        <a:gd name="T28" fmla="*/ 166 w 166"/>
                        <a:gd name="T29" fmla="*/ 92 h 166"/>
                        <a:gd name="T30" fmla="*/ 166 w 166"/>
                        <a:gd name="T31" fmla="*/ 75 h 166"/>
                        <a:gd name="T32" fmla="*/ 162 w 166"/>
                        <a:gd name="T33" fmla="*/ 58 h 166"/>
                        <a:gd name="T34" fmla="*/ 155 w 166"/>
                        <a:gd name="T35" fmla="*/ 42 h 166"/>
                        <a:gd name="T36" fmla="*/ 145 w 166"/>
                        <a:gd name="T37" fmla="*/ 28 h 166"/>
                        <a:gd name="T38" fmla="*/ 132 w 166"/>
                        <a:gd name="T39" fmla="*/ 16 h 166"/>
                        <a:gd name="T40" fmla="*/ 117 w 166"/>
                        <a:gd name="T41" fmla="*/ 8 h 166"/>
                        <a:gd name="T42" fmla="*/ 100 w 166"/>
                        <a:gd name="T43" fmla="*/ 2 h 166"/>
                        <a:gd name="T44" fmla="*/ 83 w 166"/>
                        <a:gd name="T45" fmla="*/ 0 h 166"/>
                        <a:gd name="T46" fmla="*/ 66 w 166"/>
                        <a:gd name="T47" fmla="*/ 2 h 166"/>
                        <a:gd name="T48" fmla="*/ 49 w 166"/>
                        <a:gd name="T49" fmla="*/ 8 h 166"/>
                        <a:gd name="T50" fmla="*/ 34 w 166"/>
                        <a:gd name="T51" fmla="*/ 16 h 166"/>
                        <a:gd name="T52" fmla="*/ 21 w 166"/>
                        <a:gd name="T53" fmla="*/ 28 h 166"/>
                        <a:gd name="T54" fmla="*/ 11 w 166"/>
                        <a:gd name="T55" fmla="*/ 42 h 166"/>
                        <a:gd name="T56" fmla="*/ 4 w 166"/>
                        <a:gd name="T57" fmla="*/ 58 h 166"/>
                        <a:gd name="T58" fmla="*/ 0 w 166"/>
                        <a:gd name="T59" fmla="*/ 75 h 166"/>
                        <a:gd name="T60" fmla="*/ 24 w 166"/>
                        <a:gd name="T61" fmla="*/ 84 h 166"/>
                        <a:gd name="T62" fmla="*/ 25 w 166"/>
                        <a:gd name="T63" fmla="*/ 71 h 166"/>
                        <a:gd name="T64" fmla="*/ 29 w 166"/>
                        <a:gd name="T65" fmla="*/ 59 h 166"/>
                        <a:gd name="T66" fmla="*/ 35 w 166"/>
                        <a:gd name="T67" fmla="*/ 48 h 166"/>
                        <a:gd name="T68" fmla="*/ 43 w 166"/>
                        <a:gd name="T69" fmla="*/ 39 h 166"/>
                        <a:gd name="T70" fmla="*/ 53 w 166"/>
                        <a:gd name="T71" fmla="*/ 32 h 166"/>
                        <a:gd name="T72" fmla="*/ 65 w 166"/>
                        <a:gd name="T73" fmla="*/ 27 h 166"/>
                        <a:gd name="T74" fmla="*/ 77 w 166"/>
                        <a:gd name="T75" fmla="*/ 24 h 166"/>
                        <a:gd name="T76" fmla="*/ 89 w 166"/>
                        <a:gd name="T77" fmla="*/ 24 h 166"/>
                        <a:gd name="T78" fmla="*/ 101 w 166"/>
                        <a:gd name="T79" fmla="*/ 27 h 166"/>
                        <a:gd name="T80" fmla="*/ 113 w 166"/>
                        <a:gd name="T81" fmla="*/ 32 h 166"/>
                        <a:gd name="T82" fmla="*/ 123 w 166"/>
                        <a:gd name="T83" fmla="*/ 39 h 166"/>
                        <a:gd name="T84" fmla="*/ 131 w 166"/>
                        <a:gd name="T85" fmla="*/ 48 h 166"/>
                        <a:gd name="T86" fmla="*/ 137 w 166"/>
                        <a:gd name="T87" fmla="*/ 59 h 166"/>
                        <a:gd name="T88" fmla="*/ 141 w 166"/>
                        <a:gd name="T89" fmla="*/ 71 h 166"/>
                        <a:gd name="T90" fmla="*/ 143 w 166"/>
                        <a:gd name="T91" fmla="*/ 83 h 166"/>
                        <a:gd name="T92" fmla="*/ 141 w 166"/>
                        <a:gd name="T93" fmla="*/ 96 h 166"/>
                        <a:gd name="T94" fmla="*/ 137 w 166"/>
                        <a:gd name="T95" fmla="*/ 108 h 166"/>
                        <a:gd name="T96" fmla="*/ 131 w 166"/>
                        <a:gd name="T97" fmla="*/ 118 h 166"/>
                        <a:gd name="T98" fmla="*/ 123 w 166"/>
                        <a:gd name="T99" fmla="*/ 127 h 166"/>
                        <a:gd name="T100" fmla="*/ 113 w 166"/>
                        <a:gd name="T101" fmla="*/ 135 h 166"/>
                        <a:gd name="T102" fmla="*/ 101 w 166"/>
                        <a:gd name="T103" fmla="*/ 140 h 166"/>
                        <a:gd name="T104" fmla="*/ 89 w 166"/>
                        <a:gd name="T105" fmla="*/ 142 h 166"/>
                        <a:gd name="T106" fmla="*/ 77 w 166"/>
                        <a:gd name="T107" fmla="*/ 142 h 166"/>
                        <a:gd name="T108" fmla="*/ 65 w 166"/>
                        <a:gd name="T109" fmla="*/ 140 h 166"/>
                        <a:gd name="T110" fmla="*/ 53 w 166"/>
                        <a:gd name="T111" fmla="*/ 135 h 166"/>
                        <a:gd name="T112" fmla="*/ 43 w 166"/>
                        <a:gd name="T113" fmla="*/ 127 h 166"/>
                        <a:gd name="T114" fmla="*/ 35 w 166"/>
                        <a:gd name="T115" fmla="*/ 118 h 166"/>
                        <a:gd name="T116" fmla="*/ 29 w 166"/>
                        <a:gd name="T117" fmla="*/ 108 h 166"/>
                        <a:gd name="T118" fmla="*/ 25 w 166"/>
                        <a:gd name="T119" fmla="*/ 96 h 166"/>
                        <a:gd name="T120" fmla="*/ 24 w 166"/>
                        <a:gd name="T121" fmla="*/ 83 h 16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66"/>
                        <a:gd name="T184" fmla="*/ 0 h 166"/>
                        <a:gd name="T185" fmla="*/ 166 w 166"/>
                        <a:gd name="T186" fmla="*/ 166 h 166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66" h="166">
                          <a:moveTo>
                            <a:pt x="0" y="84"/>
                          </a:moveTo>
                          <a:lnTo>
                            <a:pt x="0" y="92"/>
                          </a:lnTo>
                          <a:lnTo>
                            <a:pt x="2" y="101"/>
                          </a:lnTo>
                          <a:lnTo>
                            <a:pt x="4" y="109"/>
                          </a:lnTo>
                          <a:lnTo>
                            <a:pt x="7" y="117"/>
                          </a:lnTo>
                          <a:lnTo>
                            <a:pt x="11" y="125"/>
                          </a:lnTo>
                          <a:lnTo>
                            <a:pt x="16" y="132"/>
                          </a:lnTo>
                          <a:lnTo>
                            <a:pt x="21" y="139"/>
                          </a:lnTo>
                          <a:lnTo>
                            <a:pt x="27" y="145"/>
                          </a:lnTo>
                          <a:lnTo>
                            <a:pt x="34" y="151"/>
                          </a:lnTo>
                          <a:lnTo>
                            <a:pt x="41" y="155"/>
                          </a:lnTo>
                          <a:lnTo>
                            <a:pt x="49" y="159"/>
                          </a:lnTo>
                          <a:lnTo>
                            <a:pt x="57" y="162"/>
                          </a:lnTo>
                          <a:lnTo>
                            <a:pt x="66" y="165"/>
                          </a:lnTo>
                          <a:lnTo>
                            <a:pt x="74" y="166"/>
                          </a:lnTo>
                          <a:lnTo>
                            <a:pt x="83" y="166"/>
                          </a:lnTo>
                          <a:lnTo>
                            <a:pt x="92" y="166"/>
                          </a:lnTo>
                          <a:lnTo>
                            <a:pt x="100" y="165"/>
                          </a:lnTo>
                          <a:lnTo>
                            <a:pt x="109" y="162"/>
                          </a:lnTo>
                          <a:lnTo>
                            <a:pt x="117" y="159"/>
                          </a:lnTo>
                          <a:lnTo>
                            <a:pt x="125" y="155"/>
                          </a:lnTo>
                          <a:lnTo>
                            <a:pt x="132" y="151"/>
                          </a:lnTo>
                          <a:lnTo>
                            <a:pt x="139" y="145"/>
                          </a:lnTo>
                          <a:lnTo>
                            <a:pt x="145" y="139"/>
                          </a:lnTo>
                          <a:lnTo>
                            <a:pt x="150" y="132"/>
                          </a:lnTo>
                          <a:lnTo>
                            <a:pt x="155" y="125"/>
                          </a:lnTo>
                          <a:lnTo>
                            <a:pt x="159" y="117"/>
                          </a:lnTo>
                          <a:lnTo>
                            <a:pt x="162" y="109"/>
                          </a:lnTo>
                          <a:lnTo>
                            <a:pt x="165" y="101"/>
                          </a:lnTo>
                          <a:lnTo>
                            <a:pt x="166" y="92"/>
                          </a:lnTo>
                          <a:lnTo>
                            <a:pt x="166" y="83"/>
                          </a:lnTo>
                          <a:lnTo>
                            <a:pt x="166" y="75"/>
                          </a:lnTo>
                          <a:lnTo>
                            <a:pt x="165" y="66"/>
                          </a:lnTo>
                          <a:lnTo>
                            <a:pt x="162" y="58"/>
                          </a:lnTo>
                          <a:lnTo>
                            <a:pt x="159" y="50"/>
                          </a:lnTo>
                          <a:lnTo>
                            <a:pt x="155" y="42"/>
                          </a:lnTo>
                          <a:lnTo>
                            <a:pt x="150" y="34"/>
                          </a:lnTo>
                          <a:lnTo>
                            <a:pt x="145" y="28"/>
                          </a:lnTo>
                          <a:lnTo>
                            <a:pt x="139" y="22"/>
                          </a:lnTo>
                          <a:lnTo>
                            <a:pt x="132" y="16"/>
                          </a:lnTo>
                          <a:lnTo>
                            <a:pt x="125" y="11"/>
                          </a:lnTo>
                          <a:lnTo>
                            <a:pt x="117" y="8"/>
                          </a:lnTo>
                          <a:lnTo>
                            <a:pt x="109" y="4"/>
                          </a:lnTo>
                          <a:lnTo>
                            <a:pt x="100" y="2"/>
                          </a:lnTo>
                          <a:lnTo>
                            <a:pt x="92" y="1"/>
                          </a:lnTo>
                          <a:lnTo>
                            <a:pt x="83" y="0"/>
                          </a:lnTo>
                          <a:lnTo>
                            <a:pt x="74" y="1"/>
                          </a:lnTo>
                          <a:lnTo>
                            <a:pt x="66" y="2"/>
                          </a:lnTo>
                          <a:lnTo>
                            <a:pt x="57" y="4"/>
                          </a:lnTo>
                          <a:lnTo>
                            <a:pt x="49" y="8"/>
                          </a:lnTo>
                          <a:lnTo>
                            <a:pt x="41" y="11"/>
                          </a:lnTo>
                          <a:lnTo>
                            <a:pt x="34" y="16"/>
                          </a:lnTo>
                          <a:lnTo>
                            <a:pt x="27" y="22"/>
                          </a:lnTo>
                          <a:lnTo>
                            <a:pt x="21" y="28"/>
                          </a:lnTo>
                          <a:lnTo>
                            <a:pt x="16" y="34"/>
                          </a:lnTo>
                          <a:lnTo>
                            <a:pt x="11" y="42"/>
                          </a:lnTo>
                          <a:lnTo>
                            <a:pt x="7" y="50"/>
                          </a:lnTo>
                          <a:lnTo>
                            <a:pt x="4" y="58"/>
                          </a:lnTo>
                          <a:lnTo>
                            <a:pt x="2" y="66"/>
                          </a:lnTo>
                          <a:lnTo>
                            <a:pt x="0" y="75"/>
                          </a:lnTo>
                          <a:lnTo>
                            <a:pt x="0" y="83"/>
                          </a:lnTo>
                          <a:lnTo>
                            <a:pt x="24" y="84"/>
                          </a:lnTo>
                          <a:lnTo>
                            <a:pt x="24" y="77"/>
                          </a:lnTo>
                          <a:lnTo>
                            <a:pt x="25" y="71"/>
                          </a:lnTo>
                          <a:lnTo>
                            <a:pt x="26" y="65"/>
                          </a:lnTo>
                          <a:lnTo>
                            <a:pt x="29" y="59"/>
                          </a:lnTo>
                          <a:lnTo>
                            <a:pt x="31" y="54"/>
                          </a:lnTo>
                          <a:lnTo>
                            <a:pt x="35" y="48"/>
                          </a:lnTo>
                          <a:lnTo>
                            <a:pt x="39" y="44"/>
                          </a:lnTo>
                          <a:lnTo>
                            <a:pt x="43" y="39"/>
                          </a:lnTo>
                          <a:lnTo>
                            <a:pt x="48" y="35"/>
                          </a:lnTo>
                          <a:lnTo>
                            <a:pt x="53" y="32"/>
                          </a:lnTo>
                          <a:lnTo>
                            <a:pt x="59" y="29"/>
                          </a:lnTo>
                          <a:lnTo>
                            <a:pt x="65" y="27"/>
                          </a:lnTo>
                          <a:lnTo>
                            <a:pt x="71" y="25"/>
                          </a:lnTo>
                          <a:lnTo>
                            <a:pt x="77" y="24"/>
                          </a:lnTo>
                          <a:lnTo>
                            <a:pt x="83" y="24"/>
                          </a:lnTo>
                          <a:lnTo>
                            <a:pt x="89" y="24"/>
                          </a:lnTo>
                          <a:lnTo>
                            <a:pt x="96" y="25"/>
                          </a:lnTo>
                          <a:lnTo>
                            <a:pt x="101" y="27"/>
                          </a:lnTo>
                          <a:lnTo>
                            <a:pt x="107" y="29"/>
                          </a:lnTo>
                          <a:lnTo>
                            <a:pt x="113" y="32"/>
                          </a:lnTo>
                          <a:lnTo>
                            <a:pt x="118" y="35"/>
                          </a:lnTo>
                          <a:lnTo>
                            <a:pt x="123" y="39"/>
                          </a:lnTo>
                          <a:lnTo>
                            <a:pt x="127" y="44"/>
                          </a:lnTo>
                          <a:lnTo>
                            <a:pt x="131" y="48"/>
                          </a:lnTo>
                          <a:lnTo>
                            <a:pt x="135" y="54"/>
                          </a:lnTo>
                          <a:lnTo>
                            <a:pt x="137" y="59"/>
                          </a:lnTo>
                          <a:lnTo>
                            <a:pt x="140" y="65"/>
                          </a:lnTo>
                          <a:lnTo>
                            <a:pt x="141" y="71"/>
                          </a:lnTo>
                          <a:lnTo>
                            <a:pt x="142" y="77"/>
                          </a:lnTo>
                          <a:lnTo>
                            <a:pt x="143" y="83"/>
                          </a:lnTo>
                          <a:lnTo>
                            <a:pt x="142" y="90"/>
                          </a:lnTo>
                          <a:lnTo>
                            <a:pt x="141" y="96"/>
                          </a:lnTo>
                          <a:lnTo>
                            <a:pt x="140" y="102"/>
                          </a:lnTo>
                          <a:lnTo>
                            <a:pt x="137" y="108"/>
                          </a:lnTo>
                          <a:lnTo>
                            <a:pt x="134" y="113"/>
                          </a:lnTo>
                          <a:lnTo>
                            <a:pt x="131" y="118"/>
                          </a:lnTo>
                          <a:lnTo>
                            <a:pt x="127" y="123"/>
                          </a:lnTo>
                          <a:lnTo>
                            <a:pt x="123" y="127"/>
                          </a:lnTo>
                          <a:lnTo>
                            <a:pt x="118" y="131"/>
                          </a:lnTo>
                          <a:lnTo>
                            <a:pt x="113" y="135"/>
                          </a:lnTo>
                          <a:lnTo>
                            <a:pt x="107" y="138"/>
                          </a:lnTo>
                          <a:lnTo>
                            <a:pt x="101" y="140"/>
                          </a:lnTo>
                          <a:lnTo>
                            <a:pt x="95" y="142"/>
                          </a:lnTo>
                          <a:lnTo>
                            <a:pt x="89" y="142"/>
                          </a:lnTo>
                          <a:lnTo>
                            <a:pt x="83" y="143"/>
                          </a:lnTo>
                          <a:lnTo>
                            <a:pt x="77" y="142"/>
                          </a:lnTo>
                          <a:lnTo>
                            <a:pt x="71" y="142"/>
                          </a:lnTo>
                          <a:lnTo>
                            <a:pt x="65" y="140"/>
                          </a:lnTo>
                          <a:lnTo>
                            <a:pt x="59" y="138"/>
                          </a:lnTo>
                          <a:lnTo>
                            <a:pt x="53" y="135"/>
                          </a:lnTo>
                          <a:lnTo>
                            <a:pt x="48" y="131"/>
                          </a:lnTo>
                          <a:lnTo>
                            <a:pt x="43" y="127"/>
                          </a:lnTo>
                          <a:lnTo>
                            <a:pt x="39" y="123"/>
                          </a:lnTo>
                          <a:lnTo>
                            <a:pt x="35" y="118"/>
                          </a:lnTo>
                          <a:lnTo>
                            <a:pt x="31" y="113"/>
                          </a:lnTo>
                          <a:lnTo>
                            <a:pt x="29" y="108"/>
                          </a:lnTo>
                          <a:lnTo>
                            <a:pt x="26" y="102"/>
                          </a:lnTo>
                          <a:lnTo>
                            <a:pt x="25" y="96"/>
                          </a:lnTo>
                          <a:lnTo>
                            <a:pt x="24" y="90"/>
                          </a:lnTo>
                          <a:lnTo>
                            <a:pt x="24" y="83"/>
                          </a:lnTo>
                          <a:lnTo>
                            <a:pt x="0" y="8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64" name="Freeform 125"/>
                    <p:cNvSpPr>
                      <a:spLocks/>
                    </p:cNvSpPr>
                    <p:nvPr/>
                  </p:nvSpPr>
                  <p:spPr bwMode="auto">
                    <a:xfrm>
                      <a:off x="1983" y="2197"/>
                      <a:ext cx="24" cy="1"/>
                    </a:xfrm>
                    <a:custGeom>
                      <a:avLst/>
                      <a:gdLst>
                        <a:gd name="T0" fmla="*/ 0 w 24"/>
                        <a:gd name="T1" fmla="*/ 1 h 1"/>
                        <a:gd name="T2" fmla="*/ 24 w 24"/>
                        <a:gd name="T3" fmla="*/ 0 h 1"/>
                        <a:gd name="T4" fmla="*/ 24 w 24"/>
                        <a:gd name="T5" fmla="*/ 0 h 1"/>
                        <a:gd name="T6" fmla="*/ 24 w 24"/>
                        <a:gd name="T7" fmla="*/ 1 h 1"/>
                        <a:gd name="T8" fmla="*/ 0 w 24"/>
                        <a:gd name="T9" fmla="*/ 0 h 1"/>
                        <a:gd name="T10" fmla="*/ 0 w 24"/>
                        <a:gd name="T11" fmla="*/ 0 h 1"/>
                        <a:gd name="T12" fmla="*/ 0 w 24"/>
                        <a:gd name="T13" fmla="*/ 1 h 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4"/>
                        <a:gd name="T22" fmla="*/ 0 h 1"/>
                        <a:gd name="T23" fmla="*/ 24 w 24"/>
                        <a:gd name="T24" fmla="*/ 1 h 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4" h="1">
                          <a:moveTo>
                            <a:pt x="0" y="1"/>
                          </a:moveTo>
                          <a:lnTo>
                            <a:pt x="24" y="0"/>
                          </a:lnTo>
                          <a:lnTo>
                            <a:pt x="24" y="1"/>
                          </a:lnTo>
                          <a:lnTo>
                            <a:pt x="0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65" name="Freeform 126"/>
                    <p:cNvSpPr>
                      <a:spLocks/>
                    </p:cNvSpPr>
                    <p:nvPr/>
                  </p:nvSpPr>
                  <p:spPr bwMode="auto">
                    <a:xfrm>
                      <a:off x="1709" y="2126"/>
                      <a:ext cx="143" cy="143"/>
                    </a:xfrm>
                    <a:custGeom>
                      <a:avLst/>
                      <a:gdLst>
                        <a:gd name="T0" fmla="*/ 0 w 143"/>
                        <a:gd name="T1" fmla="*/ 71 h 143"/>
                        <a:gd name="T2" fmla="*/ 0 w 143"/>
                        <a:gd name="T3" fmla="*/ 79 h 143"/>
                        <a:gd name="T4" fmla="*/ 2 w 143"/>
                        <a:gd name="T5" fmla="*/ 86 h 143"/>
                        <a:gd name="T6" fmla="*/ 4 w 143"/>
                        <a:gd name="T7" fmla="*/ 93 h 143"/>
                        <a:gd name="T8" fmla="*/ 6 w 143"/>
                        <a:gd name="T9" fmla="*/ 100 h 143"/>
                        <a:gd name="T10" fmla="*/ 10 w 143"/>
                        <a:gd name="T11" fmla="*/ 107 h 143"/>
                        <a:gd name="T12" fmla="*/ 14 w 143"/>
                        <a:gd name="T13" fmla="*/ 113 h 143"/>
                        <a:gd name="T14" fmla="*/ 18 w 143"/>
                        <a:gd name="T15" fmla="*/ 119 h 143"/>
                        <a:gd name="T16" fmla="*/ 24 w 143"/>
                        <a:gd name="T17" fmla="*/ 124 h 143"/>
                        <a:gd name="T18" fmla="*/ 29 w 143"/>
                        <a:gd name="T19" fmla="*/ 129 h 143"/>
                        <a:gd name="T20" fmla="*/ 36 w 143"/>
                        <a:gd name="T21" fmla="*/ 133 h 143"/>
                        <a:gd name="T22" fmla="*/ 42 w 143"/>
                        <a:gd name="T23" fmla="*/ 137 h 143"/>
                        <a:gd name="T24" fmla="*/ 49 w 143"/>
                        <a:gd name="T25" fmla="*/ 139 h 143"/>
                        <a:gd name="T26" fmla="*/ 57 w 143"/>
                        <a:gd name="T27" fmla="*/ 141 h 143"/>
                        <a:gd name="T28" fmla="*/ 64 w 143"/>
                        <a:gd name="T29" fmla="*/ 142 h 143"/>
                        <a:gd name="T30" fmla="*/ 72 w 143"/>
                        <a:gd name="T31" fmla="*/ 143 h 143"/>
                        <a:gd name="T32" fmla="*/ 79 w 143"/>
                        <a:gd name="T33" fmla="*/ 142 h 143"/>
                        <a:gd name="T34" fmla="*/ 86 w 143"/>
                        <a:gd name="T35" fmla="*/ 141 h 143"/>
                        <a:gd name="T36" fmla="*/ 94 w 143"/>
                        <a:gd name="T37" fmla="*/ 139 h 143"/>
                        <a:gd name="T38" fmla="*/ 101 w 143"/>
                        <a:gd name="T39" fmla="*/ 137 h 143"/>
                        <a:gd name="T40" fmla="*/ 107 w 143"/>
                        <a:gd name="T41" fmla="*/ 133 h 143"/>
                        <a:gd name="T42" fmla="*/ 113 w 143"/>
                        <a:gd name="T43" fmla="*/ 129 h 143"/>
                        <a:gd name="T44" fmla="*/ 119 w 143"/>
                        <a:gd name="T45" fmla="*/ 124 h 143"/>
                        <a:gd name="T46" fmla="*/ 125 w 143"/>
                        <a:gd name="T47" fmla="*/ 119 h 143"/>
                        <a:gd name="T48" fmla="*/ 129 w 143"/>
                        <a:gd name="T49" fmla="*/ 113 h 143"/>
                        <a:gd name="T50" fmla="*/ 133 w 143"/>
                        <a:gd name="T51" fmla="*/ 107 h 143"/>
                        <a:gd name="T52" fmla="*/ 137 w 143"/>
                        <a:gd name="T53" fmla="*/ 100 h 143"/>
                        <a:gd name="T54" fmla="*/ 139 w 143"/>
                        <a:gd name="T55" fmla="*/ 93 h 143"/>
                        <a:gd name="T56" fmla="*/ 141 w 143"/>
                        <a:gd name="T57" fmla="*/ 86 h 143"/>
                        <a:gd name="T58" fmla="*/ 142 w 143"/>
                        <a:gd name="T59" fmla="*/ 79 h 143"/>
                        <a:gd name="T60" fmla="*/ 143 w 143"/>
                        <a:gd name="T61" fmla="*/ 71 h 143"/>
                        <a:gd name="T62" fmla="*/ 142 w 143"/>
                        <a:gd name="T63" fmla="*/ 64 h 143"/>
                        <a:gd name="T64" fmla="*/ 141 w 143"/>
                        <a:gd name="T65" fmla="*/ 57 h 143"/>
                        <a:gd name="T66" fmla="*/ 139 w 143"/>
                        <a:gd name="T67" fmla="*/ 49 h 143"/>
                        <a:gd name="T68" fmla="*/ 137 w 143"/>
                        <a:gd name="T69" fmla="*/ 42 h 143"/>
                        <a:gd name="T70" fmla="*/ 133 w 143"/>
                        <a:gd name="T71" fmla="*/ 36 h 143"/>
                        <a:gd name="T72" fmla="*/ 129 w 143"/>
                        <a:gd name="T73" fmla="*/ 29 h 143"/>
                        <a:gd name="T74" fmla="*/ 125 w 143"/>
                        <a:gd name="T75" fmla="*/ 24 h 143"/>
                        <a:gd name="T76" fmla="*/ 119 w 143"/>
                        <a:gd name="T77" fmla="*/ 18 h 143"/>
                        <a:gd name="T78" fmla="*/ 113 w 143"/>
                        <a:gd name="T79" fmla="*/ 14 h 143"/>
                        <a:gd name="T80" fmla="*/ 107 w 143"/>
                        <a:gd name="T81" fmla="*/ 10 h 143"/>
                        <a:gd name="T82" fmla="*/ 101 w 143"/>
                        <a:gd name="T83" fmla="*/ 6 h 143"/>
                        <a:gd name="T84" fmla="*/ 94 w 143"/>
                        <a:gd name="T85" fmla="*/ 4 h 143"/>
                        <a:gd name="T86" fmla="*/ 86 w 143"/>
                        <a:gd name="T87" fmla="*/ 2 h 143"/>
                        <a:gd name="T88" fmla="*/ 79 w 143"/>
                        <a:gd name="T89" fmla="*/ 1 h 143"/>
                        <a:gd name="T90" fmla="*/ 72 w 143"/>
                        <a:gd name="T91" fmla="*/ 0 h 143"/>
                        <a:gd name="T92" fmla="*/ 64 w 143"/>
                        <a:gd name="T93" fmla="*/ 1 h 143"/>
                        <a:gd name="T94" fmla="*/ 57 w 143"/>
                        <a:gd name="T95" fmla="*/ 2 h 143"/>
                        <a:gd name="T96" fmla="*/ 49 w 143"/>
                        <a:gd name="T97" fmla="*/ 4 h 143"/>
                        <a:gd name="T98" fmla="*/ 42 w 143"/>
                        <a:gd name="T99" fmla="*/ 6 h 143"/>
                        <a:gd name="T100" fmla="*/ 36 w 143"/>
                        <a:gd name="T101" fmla="*/ 10 h 143"/>
                        <a:gd name="T102" fmla="*/ 29 w 143"/>
                        <a:gd name="T103" fmla="*/ 14 h 143"/>
                        <a:gd name="T104" fmla="*/ 24 w 143"/>
                        <a:gd name="T105" fmla="*/ 18 h 143"/>
                        <a:gd name="T106" fmla="*/ 18 w 143"/>
                        <a:gd name="T107" fmla="*/ 24 h 143"/>
                        <a:gd name="T108" fmla="*/ 14 w 143"/>
                        <a:gd name="T109" fmla="*/ 29 h 143"/>
                        <a:gd name="T110" fmla="*/ 10 w 143"/>
                        <a:gd name="T111" fmla="*/ 36 h 143"/>
                        <a:gd name="T112" fmla="*/ 6 w 143"/>
                        <a:gd name="T113" fmla="*/ 42 h 143"/>
                        <a:gd name="T114" fmla="*/ 4 w 143"/>
                        <a:gd name="T115" fmla="*/ 49 h 143"/>
                        <a:gd name="T116" fmla="*/ 2 w 143"/>
                        <a:gd name="T117" fmla="*/ 57 h 143"/>
                        <a:gd name="T118" fmla="*/ 0 w 143"/>
                        <a:gd name="T119" fmla="*/ 64 h 143"/>
                        <a:gd name="T120" fmla="*/ 0 w 143"/>
                        <a:gd name="T121" fmla="*/ 71 h 143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43"/>
                        <a:gd name="T184" fmla="*/ 0 h 143"/>
                        <a:gd name="T185" fmla="*/ 143 w 143"/>
                        <a:gd name="T186" fmla="*/ 143 h 143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43" h="143">
                          <a:moveTo>
                            <a:pt x="0" y="71"/>
                          </a:moveTo>
                          <a:lnTo>
                            <a:pt x="0" y="79"/>
                          </a:lnTo>
                          <a:lnTo>
                            <a:pt x="2" y="86"/>
                          </a:lnTo>
                          <a:lnTo>
                            <a:pt x="4" y="93"/>
                          </a:lnTo>
                          <a:lnTo>
                            <a:pt x="6" y="100"/>
                          </a:lnTo>
                          <a:lnTo>
                            <a:pt x="10" y="107"/>
                          </a:lnTo>
                          <a:lnTo>
                            <a:pt x="14" y="113"/>
                          </a:lnTo>
                          <a:lnTo>
                            <a:pt x="18" y="119"/>
                          </a:lnTo>
                          <a:lnTo>
                            <a:pt x="24" y="124"/>
                          </a:lnTo>
                          <a:lnTo>
                            <a:pt x="29" y="129"/>
                          </a:lnTo>
                          <a:lnTo>
                            <a:pt x="36" y="133"/>
                          </a:lnTo>
                          <a:lnTo>
                            <a:pt x="42" y="137"/>
                          </a:lnTo>
                          <a:lnTo>
                            <a:pt x="49" y="139"/>
                          </a:lnTo>
                          <a:lnTo>
                            <a:pt x="57" y="141"/>
                          </a:lnTo>
                          <a:lnTo>
                            <a:pt x="64" y="142"/>
                          </a:lnTo>
                          <a:lnTo>
                            <a:pt x="72" y="143"/>
                          </a:lnTo>
                          <a:lnTo>
                            <a:pt x="79" y="142"/>
                          </a:lnTo>
                          <a:lnTo>
                            <a:pt x="86" y="141"/>
                          </a:lnTo>
                          <a:lnTo>
                            <a:pt x="94" y="139"/>
                          </a:lnTo>
                          <a:lnTo>
                            <a:pt x="101" y="137"/>
                          </a:lnTo>
                          <a:lnTo>
                            <a:pt x="107" y="133"/>
                          </a:lnTo>
                          <a:lnTo>
                            <a:pt x="113" y="129"/>
                          </a:lnTo>
                          <a:lnTo>
                            <a:pt x="119" y="124"/>
                          </a:lnTo>
                          <a:lnTo>
                            <a:pt x="125" y="119"/>
                          </a:lnTo>
                          <a:lnTo>
                            <a:pt x="129" y="113"/>
                          </a:lnTo>
                          <a:lnTo>
                            <a:pt x="133" y="107"/>
                          </a:lnTo>
                          <a:lnTo>
                            <a:pt x="137" y="100"/>
                          </a:lnTo>
                          <a:lnTo>
                            <a:pt x="139" y="93"/>
                          </a:lnTo>
                          <a:lnTo>
                            <a:pt x="141" y="86"/>
                          </a:lnTo>
                          <a:lnTo>
                            <a:pt x="142" y="79"/>
                          </a:lnTo>
                          <a:lnTo>
                            <a:pt x="143" y="71"/>
                          </a:lnTo>
                          <a:lnTo>
                            <a:pt x="142" y="64"/>
                          </a:lnTo>
                          <a:lnTo>
                            <a:pt x="141" y="57"/>
                          </a:lnTo>
                          <a:lnTo>
                            <a:pt x="139" y="49"/>
                          </a:lnTo>
                          <a:lnTo>
                            <a:pt x="137" y="42"/>
                          </a:lnTo>
                          <a:lnTo>
                            <a:pt x="133" y="36"/>
                          </a:lnTo>
                          <a:lnTo>
                            <a:pt x="129" y="29"/>
                          </a:lnTo>
                          <a:lnTo>
                            <a:pt x="125" y="24"/>
                          </a:lnTo>
                          <a:lnTo>
                            <a:pt x="119" y="18"/>
                          </a:lnTo>
                          <a:lnTo>
                            <a:pt x="113" y="14"/>
                          </a:lnTo>
                          <a:lnTo>
                            <a:pt x="107" y="10"/>
                          </a:lnTo>
                          <a:lnTo>
                            <a:pt x="101" y="6"/>
                          </a:lnTo>
                          <a:lnTo>
                            <a:pt x="94" y="4"/>
                          </a:lnTo>
                          <a:lnTo>
                            <a:pt x="86" y="2"/>
                          </a:lnTo>
                          <a:lnTo>
                            <a:pt x="79" y="1"/>
                          </a:lnTo>
                          <a:lnTo>
                            <a:pt x="72" y="0"/>
                          </a:lnTo>
                          <a:lnTo>
                            <a:pt x="64" y="1"/>
                          </a:lnTo>
                          <a:lnTo>
                            <a:pt x="57" y="2"/>
                          </a:lnTo>
                          <a:lnTo>
                            <a:pt x="49" y="4"/>
                          </a:lnTo>
                          <a:lnTo>
                            <a:pt x="42" y="6"/>
                          </a:lnTo>
                          <a:lnTo>
                            <a:pt x="36" y="10"/>
                          </a:lnTo>
                          <a:lnTo>
                            <a:pt x="29" y="14"/>
                          </a:lnTo>
                          <a:lnTo>
                            <a:pt x="24" y="18"/>
                          </a:lnTo>
                          <a:lnTo>
                            <a:pt x="18" y="24"/>
                          </a:lnTo>
                          <a:lnTo>
                            <a:pt x="14" y="29"/>
                          </a:lnTo>
                          <a:lnTo>
                            <a:pt x="10" y="36"/>
                          </a:lnTo>
                          <a:lnTo>
                            <a:pt x="6" y="42"/>
                          </a:lnTo>
                          <a:lnTo>
                            <a:pt x="4" y="49"/>
                          </a:lnTo>
                          <a:lnTo>
                            <a:pt x="2" y="57"/>
                          </a:lnTo>
                          <a:lnTo>
                            <a:pt x="0" y="64"/>
                          </a:lnTo>
                          <a:lnTo>
                            <a:pt x="0" y="71"/>
                          </a:lnTo>
                          <a:close/>
                        </a:path>
                      </a:pathLst>
                    </a:custGeom>
                    <a:solidFill>
                      <a:srgbClr val="E5E5E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66" name="Freeform 127"/>
                    <p:cNvSpPr>
                      <a:spLocks/>
                    </p:cNvSpPr>
                    <p:nvPr/>
                  </p:nvSpPr>
                  <p:spPr bwMode="auto">
                    <a:xfrm>
                      <a:off x="1697" y="2114"/>
                      <a:ext cx="167" cy="166"/>
                    </a:xfrm>
                    <a:custGeom>
                      <a:avLst/>
                      <a:gdLst>
                        <a:gd name="T0" fmla="*/ 1 w 167"/>
                        <a:gd name="T1" fmla="*/ 92 h 166"/>
                        <a:gd name="T2" fmla="*/ 4 w 167"/>
                        <a:gd name="T3" fmla="*/ 109 h 166"/>
                        <a:gd name="T4" fmla="*/ 11 w 167"/>
                        <a:gd name="T5" fmla="*/ 125 h 166"/>
                        <a:gd name="T6" fmla="*/ 22 w 167"/>
                        <a:gd name="T7" fmla="*/ 139 h 166"/>
                        <a:gd name="T8" fmla="*/ 34 w 167"/>
                        <a:gd name="T9" fmla="*/ 151 h 166"/>
                        <a:gd name="T10" fmla="*/ 50 w 167"/>
                        <a:gd name="T11" fmla="*/ 159 h 166"/>
                        <a:gd name="T12" fmla="*/ 66 w 167"/>
                        <a:gd name="T13" fmla="*/ 165 h 166"/>
                        <a:gd name="T14" fmla="*/ 84 w 167"/>
                        <a:gd name="T15" fmla="*/ 166 h 166"/>
                        <a:gd name="T16" fmla="*/ 101 w 167"/>
                        <a:gd name="T17" fmla="*/ 165 h 166"/>
                        <a:gd name="T18" fmla="*/ 117 w 167"/>
                        <a:gd name="T19" fmla="*/ 159 h 166"/>
                        <a:gd name="T20" fmla="*/ 132 w 167"/>
                        <a:gd name="T21" fmla="*/ 151 h 166"/>
                        <a:gd name="T22" fmla="*/ 145 w 167"/>
                        <a:gd name="T23" fmla="*/ 139 h 166"/>
                        <a:gd name="T24" fmla="*/ 156 w 167"/>
                        <a:gd name="T25" fmla="*/ 125 h 166"/>
                        <a:gd name="T26" fmla="*/ 163 w 167"/>
                        <a:gd name="T27" fmla="*/ 109 h 166"/>
                        <a:gd name="T28" fmla="*/ 166 w 167"/>
                        <a:gd name="T29" fmla="*/ 92 h 166"/>
                        <a:gd name="T30" fmla="*/ 166 w 167"/>
                        <a:gd name="T31" fmla="*/ 75 h 166"/>
                        <a:gd name="T32" fmla="*/ 163 w 167"/>
                        <a:gd name="T33" fmla="*/ 58 h 166"/>
                        <a:gd name="T34" fmla="*/ 156 w 167"/>
                        <a:gd name="T35" fmla="*/ 42 h 166"/>
                        <a:gd name="T36" fmla="*/ 145 w 167"/>
                        <a:gd name="T37" fmla="*/ 28 h 166"/>
                        <a:gd name="T38" fmla="*/ 132 w 167"/>
                        <a:gd name="T39" fmla="*/ 16 h 166"/>
                        <a:gd name="T40" fmla="*/ 117 w 167"/>
                        <a:gd name="T41" fmla="*/ 8 h 166"/>
                        <a:gd name="T42" fmla="*/ 101 w 167"/>
                        <a:gd name="T43" fmla="*/ 2 h 166"/>
                        <a:gd name="T44" fmla="*/ 84 w 167"/>
                        <a:gd name="T45" fmla="*/ 0 h 166"/>
                        <a:gd name="T46" fmla="*/ 66 w 167"/>
                        <a:gd name="T47" fmla="*/ 2 h 166"/>
                        <a:gd name="T48" fmla="*/ 50 w 167"/>
                        <a:gd name="T49" fmla="*/ 8 h 166"/>
                        <a:gd name="T50" fmla="*/ 34 w 167"/>
                        <a:gd name="T51" fmla="*/ 16 h 166"/>
                        <a:gd name="T52" fmla="*/ 22 w 167"/>
                        <a:gd name="T53" fmla="*/ 28 h 166"/>
                        <a:gd name="T54" fmla="*/ 11 w 167"/>
                        <a:gd name="T55" fmla="*/ 42 h 166"/>
                        <a:gd name="T56" fmla="*/ 4 w 167"/>
                        <a:gd name="T57" fmla="*/ 58 h 166"/>
                        <a:gd name="T58" fmla="*/ 1 w 167"/>
                        <a:gd name="T59" fmla="*/ 75 h 166"/>
                        <a:gd name="T60" fmla="*/ 24 w 167"/>
                        <a:gd name="T61" fmla="*/ 84 h 166"/>
                        <a:gd name="T62" fmla="*/ 25 w 167"/>
                        <a:gd name="T63" fmla="*/ 71 h 166"/>
                        <a:gd name="T64" fmla="*/ 29 w 167"/>
                        <a:gd name="T65" fmla="*/ 59 h 166"/>
                        <a:gd name="T66" fmla="*/ 35 w 167"/>
                        <a:gd name="T67" fmla="*/ 48 h 166"/>
                        <a:gd name="T68" fmla="*/ 44 w 167"/>
                        <a:gd name="T69" fmla="*/ 39 h 166"/>
                        <a:gd name="T70" fmla="*/ 54 w 167"/>
                        <a:gd name="T71" fmla="*/ 32 h 166"/>
                        <a:gd name="T72" fmla="*/ 65 w 167"/>
                        <a:gd name="T73" fmla="*/ 27 h 166"/>
                        <a:gd name="T74" fmla="*/ 77 w 167"/>
                        <a:gd name="T75" fmla="*/ 24 h 166"/>
                        <a:gd name="T76" fmla="*/ 90 w 167"/>
                        <a:gd name="T77" fmla="*/ 24 h 166"/>
                        <a:gd name="T78" fmla="*/ 102 w 167"/>
                        <a:gd name="T79" fmla="*/ 27 h 166"/>
                        <a:gd name="T80" fmla="*/ 113 w 167"/>
                        <a:gd name="T81" fmla="*/ 32 h 166"/>
                        <a:gd name="T82" fmla="*/ 123 w 167"/>
                        <a:gd name="T83" fmla="*/ 39 h 166"/>
                        <a:gd name="T84" fmla="*/ 132 w 167"/>
                        <a:gd name="T85" fmla="*/ 48 h 166"/>
                        <a:gd name="T86" fmla="*/ 138 w 167"/>
                        <a:gd name="T87" fmla="*/ 59 h 166"/>
                        <a:gd name="T88" fmla="*/ 142 w 167"/>
                        <a:gd name="T89" fmla="*/ 71 h 166"/>
                        <a:gd name="T90" fmla="*/ 143 w 167"/>
                        <a:gd name="T91" fmla="*/ 83 h 166"/>
                        <a:gd name="T92" fmla="*/ 142 w 167"/>
                        <a:gd name="T93" fmla="*/ 96 h 166"/>
                        <a:gd name="T94" fmla="*/ 138 w 167"/>
                        <a:gd name="T95" fmla="*/ 108 h 166"/>
                        <a:gd name="T96" fmla="*/ 132 w 167"/>
                        <a:gd name="T97" fmla="*/ 118 h 166"/>
                        <a:gd name="T98" fmla="*/ 123 w 167"/>
                        <a:gd name="T99" fmla="*/ 127 h 166"/>
                        <a:gd name="T100" fmla="*/ 113 w 167"/>
                        <a:gd name="T101" fmla="*/ 135 h 166"/>
                        <a:gd name="T102" fmla="*/ 102 w 167"/>
                        <a:gd name="T103" fmla="*/ 140 h 166"/>
                        <a:gd name="T104" fmla="*/ 90 w 167"/>
                        <a:gd name="T105" fmla="*/ 142 h 166"/>
                        <a:gd name="T106" fmla="*/ 77 w 167"/>
                        <a:gd name="T107" fmla="*/ 142 h 166"/>
                        <a:gd name="T108" fmla="*/ 65 w 167"/>
                        <a:gd name="T109" fmla="*/ 140 h 166"/>
                        <a:gd name="T110" fmla="*/ 54 w 167"/>
                        <a:gd name="T111" fmla="*/ 135 h 166"/>
                        <a:gd name="T112" fmla="*/ 44 w 167"/>
                        <a:gd name="T113" fmla="*/ 127 h 166"/>
                        <a:gd name="T114" fmla="*/ 35 w 167"/>
                        <a:gd name="T115" fmla="*/ 118 h 166"/>
                        <a:gd name="T116" fmla="*/ 29 w 167"/>
                        <a:gd name="T117" fmla="*/ 108 h 166"/>
                        <a:gd name="T118" fmla="*/ 25 w 167"/>
                        <a:gd name="T119" fmla="*/ 96 h 166"/>
                        <a:gd name="T120" fmla="*/ 24 w 167"/>
                        <a:gd name="T121" fmla="*/ 83 h 16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67"/>
                        <a:gd name="T184" fmla="*/ 0 h 166"/>
                        <a:gd name="T185" fmla="*/ 167 w 167"/>
                        <a:gd name="T186" fmla="*/ 166 h 166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67" h="166">
                          <a:moveTo>
                            <a:pt x="0" y="84"/>
                          </a:moveTo>
                          <a:lnTo>
                            <a:pt x="1" y="92"/>
                          </a:lnTo>
                          <a:lnTo>
                            <a:pt x="2" y="101"/>
                          </a:lnTo>
                          <a:lnTo>
                            <a:pt x="4" y="109"/>
                          </a:lnTo>
                          <a:lnTo>
                            <a:pt x="8" y="117"/>
                          </a:lnTo>
                          <a:lnTo>
                            <a:pt x="11" y="125"/>
                          </a:lnTo>
                          <a:lnTo>
                            <a:pt x="16" y="132"/>
                          </a:lnTo>
                          <a:lnTo>
                            <a:pt x="22" y="139"/>
                          </a:lnTo>
                          <a:lnTo>
                            <a:pt x="28" y="145"/>
                          </a:lnTo>
                          <a:lnTo>
                            <a:pt x="34" y="151"/>
                          </a:lnTo>
                          <a:lnTo>
                            <a:pt x="42" y="155"/>
                          </a:lnTo>
                          <a:lnTo>
                            <a:pt x="50" y="159"/>
                          </a:lnTo>
                          <a:lnTo>
                            <a:pt x="58" y="162"/>
                          </a:lnTo>
                          <a:lnTo>
                            <a:pt x="66" y="165"/>
                          </a:lnTo>
                          <a:lnTo>
                            <a:pt x="75" y="166"/>
                          </a:lnTo>
                          <a:lnTo>
                            <a:pt x="84" y="166"/>
                          </a:lnTo>
                          <a:lnTo>
                            <a:pt x="92" y="166"/>
                          </a:lnTo>
                          <a:lnTo>
                            <a:pt x="101" y="165"/>
                          </a:lnTo>
                          <a:lnTo>
                            <a:pt x="109" y="162"/>
                          </a:lnTo>
                          <a:lnTo>
                            <a:pt x="117" y="159"/>
                          </a:lnTo>
                          <a:lnTo>
                            <a:pt x="125" y="155"/>
                          </a:lnTo>
                          <a:lnTo>
                            <a:pt x="132" y="151"/>
                          </a:lnTo>
                          <a:lnTo>
                            <a:pt x="139" y="145"/>
                          </a:lnTo>
                          <a:lnTo>
                            <a:pt x="145" y="139"/>
                          </a:lnTo>
                          <a:lnTo>
                            <a:pt x="151" y="132"/>
                          </a:lnTo>
                          <a:lnTo>
                            <a:pt x="156" y="125"/>
                          </a:lnTo>
                          <a:lnTo>
                            <a:pt x="159" y="117"/>
                          </a:lnTo>
                          <a:lnTo>
                            <a:pt x="163" y="109"/>
                          </a:lnTo>
                          <a:lnTo>
                            <a:pt x="165" y="101"/>
                          </a:lnTo>
                          <a:lnTo>
                            <a:pt x="166" y="92"/>
                          </a:lnTo>
                          <a:lnTo>
                            <a:pt x="167" y="83"/>
                          </a:lnTo>
                          <a:lnTo>
                            <a:pt x="166" y="75"/>
                          </a:lnTo>
                          <a:lnTo>
                            <a:pt x="165" y="66"/>
                          </a:lnTo>
                          <a:lnTo>
                            <a:pt x="163" y="58"/>
                          </a:lnTo>
                          <a:lnTo>
                            <a:pt x="159" y="50"/>
                          </a:lnTo>
                          <a:lnTo>
                            <a:pt x="156" y="42"/>
                          </a:lnTo>
                          <a:lnTo>
                            <a:pt x="151" y="34"/>
                          </a:lnTo>
                          <a:lnTo>
                            <a:pt x="145" y="28"/>
                          </a:lnTo>
                          <a:lnTo>
                            <a:pt x="139" y="22"/>
                          </a:lnTo>
                          <a:lnTo>
                            <a:pt x="132" y="16"/>
                          </a:lnTo>
                          <a:lnTo>
                            <a:pt x="125" y="11"/>
                          </a:lnTo>
                          <a:lnTo>
                            <a:pt x="117" y="8"/>
                          </a:lnTo>
                          <a:lnTo>
                            <a:pt x="109" y="4"/>
                          </a:lnTo>
                          <a:lnTo>
                            <a:pt x="101" y="2"/>
                          </a:lnTo>
                          <a:lnTo>
                            <a:pt x="92" y="1"/>
                          </a:lnTo>
                          <a:lnTo>
                            <a:pt x="84" y="0"/>
                          </a:lnTo>
                          <a:lnTo>
                            <a:pt x="75" y="1"/>
                          </a:lnTo>
                          <a:lnTo>
                            <a:pt x="66" y="2"/>
                          </a:lnTo>
                          <a:lnTo>
                            <a:pt x="58" y="4"/>
                          </a:lnTo>
                          <a:lnTo>
                            <a:pt x="50" y="8"/>
                          </a:lnTo>
                          <a:lnTo>
                            <a:pt x="42" y="11"/>
                          </a:lnTo>
                          <a:lnTo>
                            <a:pt x="34" y="16"/>
                          </a:lnTo>
                          <a:lnTo>
                            <a:pt x="28" y="22"/>
                          </a:lnTo>
                          <a:lnTo>
                            <a:pt x="22" y="28"/>
                          </a:lnTo>
                          <a:lnTo>
                            <a:pt x="16" y="34"/>
                          </a:lnTo>
                          <a:lnTo>
                            <a:pt x="11" y="42"/>
                          </a:lnTo>
                          <a:lnTo>
                            <a:pt x="8" y="50"/>
                          </a:lnTo>
                          <a:lnTo>
                            <a:pt x="4" y="58"/>
                          </a:lnTo>
                          <a:lnTo>
                            <a:pt x="2" y="66"/>
                          </a:lnTo>
                          <a:lnTo>
                            <a:pt x="1" y="75"/>
                          </a:lnTo>
                          <a:lnTo>
                            <a:pt x="0" y="83"/>
                          </a:lnTo>
                          <a:lnTo>
                            <a:pt x="24" y="84"/>
                          </a:lnTo>
                          <a:lnTo>
                            <a:pt x="24" y="77"/>
                          </a:lnTo>
                          <a:lnTo>
                            <a:pt x="25" y="71"/>
                          </a:lnTo>
                          <a:lnTo>
                            <a:pt x="27" y="65"/>
                          </a:lnTo>
                          <a:lnTo>
                            <a:pt x="29" y="59"/>
                          </a:lnTo>
                          <a:lnTo>
                            <a:pt x="32" y="54"/>
                          </a:lnTo>
                          <a:lnTo>
                            <a:pt x="35" y="48"/>
                          </a:lnTo>
                          <a:lnTo>
                            <a:pt x="39" y="44"/>
                          </a:lnTo>
                          <a:lnTo>
                            <a:pt x="44" y="39"/>
                          </a:lnTo>
                          <a:lnTo>
                            <a:pt x="48" y="35"/>
                          </a:lnTo>
                          <a:lnTo>
                            <a:pt x="54" y="32"/>
                          </a:lnTo>
                          <a:lnTo>
                            <a:pt x="59" y="29"/>
                          </a:lnTo>
                          <a:lnTo>
                            <a:pt x="65" y="27"/>
                          </a:lnTo>
                          <a:lnTo>
                            <a:pt x="71" y="25"/>
                          </a:lnTo>
                          <a:lnTo>
                            <a:pt x="77" y="24"/>
                          </a:lnTo>
                          <a:lnTo>
                            <a:pt x="84" y="24"/>
                          </a:lnTo>
                          <a:lnTo>
                            <a:pt x="90" y="24"/>
                          </a:lnTo>
                          <a:lnTo>
                            <a:pt x="96" y="25"/>
                          </a:lnTo>
                          <a:lnTo>
                            <a:pt x="102" y="27"/>
                          </a:lnTo>
                          <a:lnTo>
                            <a:pt x="108" y="29"/>
                          </a:lnTo>
                          <a:lnTo>
                            <a:pt x="113" y="32"/>
                          </a:lnTo>
                          <a:lnTo>
                            <a:pt x="118" y="35"/>
                          </a:lnTo>
                          <a:lnTo>
                            <a:pt x="123" y="39"/>
                          </a:lnTo>
                          <a:lnTo>
                            <a:pt x="128" y="44"/>
                          </a:lnTo>
                          <a:lnTo>
                            <a:pt x="132" y="48"/>
                          </a:lnTo>
                          <a:lnTo>
                            <a:pt x="135" y="54"/>
                          </a:lnTo>
                          <a:lnTo>
                            <a:pt x="138" y="59"/>
                          </a:lnTo>
                          <a:lnTo>
                            <a:pt x="140" y="65"/>
                          </a:lnTo>
                          <a:lnTo>
                            <a:pt x="142" y="71"/>
                          </a:lnTo>
                          <a:lnTo>
                            <a:pt x="143" y="77"/>
                          </a:lnTo>
                          <a:lnTo>
                            <a:pt x="143" y="83"/>
                          </a:lnTo>
                          <a:lnTo>
                            <a:pt x="143" y="90"/>
                          </a:lnTo>
                          <a:lnTo>
                            <a:pt x="142" y="96"/>
                          </a:lnTo>
                          <a:lnTo>
                            <a:pt x="140" y="102"/>
                          </a:lnTo>
                          <a:lnTo>
                            <a:pt x="138" y="108"/>
                          </a:lnTo>
                          <a:lnTo>
                            <a:pt x="135" y="113"/>
                          </a:lnTo>
                          <a:lnTo>
                            <a:pt x="132" y="118"/>
                          </a:lnTo>
                          <a:lnTo>
                            <a:pt x="128" y="123"/>
                          </a:lnTo>
                          <a:lnTo>
                            <a:pt x="123" y="127"/>
                          </a:lnTo>
                          <a:lnTo>
                            <a:pt x="118" y="131"/>
                          </a:lnTo>
                          <a:lnTo>
                            <a:pt x="113" y="135"/>
                          </a:lnTo>
                          <a:lnTo>
                            <a:pt x="108" y="138"/>
                          </a:lnTo>
                          <a:lnTo>
                            <a:pt x="102" y="140"/>
                          </a:lnTo>
                          <a:lnTo>
                            <a:pt x="96" y="142"/>
                          </a:lnTo>
                          <a:lnTo>
                            <a:pt x="90" y="142"/>
                          </a:lnTo>
                          <a:lnTo>
                            <a:pt x="84" y="143"/>
                          </a:lnTo>
                          <a:lnTo>
                            <a:pt x="77" y="142"/>
                          </a:lnTo>
                          <a:lnTo>
                            <a:pt x="71" y="142"/>
                          </a:lnTo>
                          <a:lnTo>
                            <a:pt x="65" y="140"/>
                          </a:lnTo>
                          <a:lnTo>
                            <a:pt x="59" y="138"/>
                          </a:lnTo>
                          <a:lnTo>
                            <a:pt x="54" y="135"/>
                          </a:lnTo>
                          <a:lnTo>
                            <a:pt x="48" y="131"/>
                          </a:lnTo>
                          <a:lnTo>
                            <a:pt x="44" y="127"/>
                          </a:lnTo>
                          <a:lnTo>
                            <a:pt x="39" y="123"/>
                          </a:lnTo>
                          <a:lnTo>
                            <a:pt x="35" y="118"/>
                          </a:lnTo>
                          <a:lnTo>
                            <a:pt x="32" y="113"/>
                          </a:lnTo>
                          <a:lnTo>
                            <a:pt x="29" y="108"/>
                          </a:lnTo>
                          <a:lnTo>
                            <a:pt x="27" y="102"/>
                          </a:lnTo>
                          <a:lnTo>
                            <a:pt x="25" y="96"/>
                          </a:lnTo>
                          <a:lnTo>
                            <a:pt x="24" y="90"/>
                          </a:lnTo>
                          <a:lnTo>
                            <a:pt x="24" y="83"/>
                          </a:lnTo>
                          <a:lnTo>
                            <a:pt x="0" y="8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67" name="Freeform 128"/>
                    <p:cNvSpPr>
                      <a:spLocks/>
                    </p:cNvSpPr>
                    <p:nvPr/>
                  </p:nvSpPr>
                  <p:spPr bwMode="auto">
                    <a:xfrm>
                      <a:off x="1697" y="2197"/>
                      <a:ext cx="24" cy="1"/>
                    </a:xfrm>
                    <a:custGeom>
                      <a:avLst/>
                      <a:gdLst>
                        <a:gd name="T0" fmla="*/ 0 w 24"/>
                        <a:gd name="T1" fmla="*/ 1 h 1"/>
                        <a:gd name="T2" fmla="*/ 24 w 24"/>
                        <a:gd name="T3" fmla="*/ 0 h 1"/>
                        <a:gd name="T4" fmla="*/ 24 w 24"/>
                        <a:gd name="T5" fmla="*/ 0 h 1"/>
                        <a:gd name="T6" fmla="*/ 24 w 24"/>
                        <a:gd name="T7" fmla="*/ 1 h 1"/>
                        <a:gd name="T8" fmla="*/ 0 w 24"/>
                        <a:gd name="T9" fmla="*/ 0 h 1"/>
                        <a:gd name="T10" fmla="*/ 0 w 24"/>
                        <a:gd name="T11" fmla="*/ 0 h 1"/>
                        <a:gd name="T12" fmla="*/ 0 w 24"/>
                        <a:gd name="T13" fmla="*/ 1 h 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4"/>
                        <a:gd name="T22" fmla="*/ 0 h 1"/>
                        <a:gd name="T23" fmla="*/ 24 w 24"/>
                        <a:gd name="T24" fmla="*/ 1 h 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4" h="1">
                          <a:moveTo>
                            <a:pt x="0" y="1"/>
                          </a:moveTo>
                          <a:lnTo>
                            <a:pt x="24" y="0"/>
                          </a:lnTo>
                          <a:lnTo>
                            <a:pt x="24" y="1"/>
                          </a:lnTo>
                          <a:lnTo>
                            <a:pt x="0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68" name="Freeform 129"/>
                    <p:cNvSpPr>
                      <a:spLocks/>
                    </p:cNvSpPr>
                    <p:nvPr/>
                  </p:nvSpPr>
                  <p:spPr bwMode="auto">
                    <a:xfrm>
                      <a:off x="2137" y="2553"/>
                      <a:ext cx="143" cy="143"/>
                    </a:xfrm>
                    <a:custGeom>
                      <a:avLst/>
                      <a:gdLst>
                        <a:gd name="T0" fmla="*/ 0 w 143"/>
                        <a:gd name="T1" fmla="*/ 72 h 143"/>
                        <a:gd name="T2" fmla="*/ 1 w 143"/>
                        <a:gd name="T3" fmla="*/ 79 h 143"/>
                        <a:gd name="T4" fmla="*/ 2 w 143"/>
                        <a:gd name="T5" fmla="*/ 86 h 143"/>
                        <a:gd name="T6" fmla="*/ 4 w 143"/>
                        <a:gd name="T7" fmla="*/ 94 h 143"/>
                        <a:gd name="T8" fmla="*/ 7 w 143"/>
                        <a:gd name="T9" fmla="*/ 101 h 143"/>
                        <a:gd name="T10" fmla="*/ 10 w 143"/>
                        <a:gd name="T11" fmla="*/ 107 h 143"/>
                        <a:gd name="T12" fmla="*/ 14 w 143"/>
                        <a:gd name="T13" fmla="*/ 114 h 143"/>
                        <a:gd name="T14" fmla="*/ 19 w 143"/>
                        <a:gd name="T15" fmla="*/ 119 h 143"/>
                        <a:gd name="T16" fmla="*/ 24 w 143"/>
                        <a:gd name="T17" fmla="*/ 125 h 143"/>
                        <a:gd name="T18" fmla="*/ 30 w 143"/>
                        <a:gd name="T19" fmla="*/ 129 h 143"/>
                        <a:gd name="T20" fmla="*/ 36 w 143"/>
                        <a:gd name="T21" fmla="*/ 133 h 143"/>
                        <a:gd name="T22" fmla="*/ 43 w 143"/>
                        <a:gd name="T23" fmla="*/ 137 h 143"/>
                        <a:gd name="T24" fmla="*/ 50 w 143"/>
                        <a:gd name="T25" fmla="*/ 139 h 143"/>
                        <a:gd name="T26" fmla="*/ 57 w 143"/>
                        <a:gd name="T27" fmla="*/ 141 h 143"/>
                        <a:gd name="T28" fmla="*/ 64 w 143"/>
                        <a:gd name="T29" fmla="*/ 142 h 143"/>
                        <a:gd name="T30" fmla="*/ 72 w 143"/>
                        <a:gd name="T31" fmla="*/ 143 h 143"/>
                        <a:gd name="T32" fmla="*/ 79 w 143"/>
                        <a:gd name="T33" fmla="*/ 142 h 143"/>
                        <a:gd name="T34" fmla="*/ 87 w 143"/>
                        <a:gd name="T35" fmla="*/ 141 h 143"/>
                        <a:gd name="T36" fmla="*/ 94 w 143"/>
                        <a:gd name="T37" fmla="*/ 139 h 143"/>
                        <a:gd name="T38" fmla="*/ 101 w 143"/>
                        <a:gd name="T39" fmla="*/ 137 h 143"/>
                        <a:gd name="T40" fmla="*/ 107 w 143"/>
                        <a:gd name="T41" fmla="*/ 133 h 143"/>
                        <a:gd name="T42" fmla="*/ 114 w 143"/>
                        <a:gd name="T43" fmla="*/ 129 h 143"/>
                        <a:gd name="T44" fmla="*/ 119 w 143"/>
                        <a:gd name="T45" fmla="*/ 125 h 143"/>
                        <a:gd name="T46" fmla="*/ 125 w 143"/>
                        <a:gd name="T47" fmla="*/ 119 h 143"/>
                        <a:gd name="T48" fmla="*/ 130 w 143"/>
                        <a:gd name="T49" fmla="*/ 114 h 143"/>
                        <a:gd name="T50" fmla="*/ 134 w 143"/>
                        <a:gd name="T51" fmla="*/ 107 h 143"/>
                        <a:gd name="T52" fmla="*/ 137 w 143"/>
                        <a:gd name="T53" fmla="*/ 101 h 143"/>
                        <a:gd name="T54" fmla="*/ 140 w 143"/>
                        <a:gd name="T55" fmla="*/ 94 h 143"/>
                        <a:gd name="T56" fmla="*/ 142 w 143"/>
                        <a:gd name="T57" fmla="*/ 86 h 143"/>
                        <a:gd name="T58" fmla="*/ 143 w 143"/>
                        <a:gd name="T59" fmla="*/ 79 h 143"/>
                        <a:gd name="T60" fmla="*/ 143 w 143"/>
                        <a:gd name="T61" fmla="*/ 72 h 143"/>
                        <a:gd name="T62" fmla="*/ 143 w 143"/>
                        <a:gd name="T63" fmla="*/ 64 h 143"/>
                        <a:gd name="T64" fmla="*/ 142 w 143"/>
                        <a:gd name="T65" fmla="*/ 57 h 143"/>
                        <a:gd name="T66" fmla="*/ 140 w 143"/>
                        <a:gd name="T67" fmla="*/ 50 h 143"/>
                        <a:gd name="T68" fmla="*/ 137 w 143"/>
                        <a:gd name="T69" fmla="*/ 43 h 143"/>
                        <a:gd name="T70" fmla="*/ 134 w 143"/>
                        <a:gd name="T71" fmla="*/ 36 h 143"/>
                        <a:gd name="T72" fmla="*/ 130 w 143"/>
                        <a:gd name="T73" fmla="*/ 30 h 143"/>
                        <a:gd name="T74" fmla="*/ 125 w 143"/>
                        <a:gd name="T75" fmla="*/ 24 h 143"/>
                        <a:gd name="T76" fmla="*/ 120 w 143"/>
                        <a:gd name="T77" fmla="*/ 19 h 143"/>
                        <a:gd name="T78" fmla="*/ 114 w 143"/>
                        <a:gd name="T79" fmla="*/ 14 h 143"/>
                        <a:gd name="T80" fmla="*/ 107 w 143"/>
                        <a:gd name="T81" fmla="*/ 10 h 143"/>
                        <a:gd name="T82" fmla="*/ 101 w 143"/>
                        <a:gd name="T83" fmla="*/ 7 h 143"/>
                        <a:gd name="T84" fmla="*/ 94 w 143"/>
                        <a:gd name="T85" fmla="*/ 4 h 143"/>
                        <a:gd name="T86" fmla="*/ 87 w 143"/>
                        <a:gd name="T87" fmla="*/ 2 h 143"/>
                        <a:gd name="T88" fmla="*/ 79 w 143"/>
                        <a:gd name="T89" fmla="*/ 1 h 143"/>
                        <a:gd name="T90" fmla="*/ 72 w 143"/>
                        <a:gd name="T91" fmla="*/ 0 h 143"/>
                        <a:gd name="T92" fmla="*/ 64 w 143"/>
                        <a:gd name="T93" fmla="*/ 1 h 143"/>
                        <a:gd name="T94" fmla="*/ 57 w 143"/>
                        <a:gd name="T95" fmla="*/ 2 h 143"/>
                        <a:gd name="T96" fmla="*/ 50 w 143"/>
                        <a:gd name="T97" fmla="*/ 4 h 143"/>
                        <a:gd name="T98" fmla="*/ 43 w 143"/>
                        <a:gd name="T99" fmla="*/ 7 h 143"/>
                        <a:gd name="T100" fmla="*/ 36 w 143"/>
                        <a:gd name="T101" fmla="*/ 10 h 143"/>
                        <a:gd name="T102" fmla="*/ 30 w 143"/>
                        <a:gd name="T103" fmla="*/ 14 h 143"/>
                        <a:gd name="T104" fmla="*/ 24 w 143"/>
                        <a:gd name="T105" fmla="*/ 19 h 143"/>
                        <a:gd name="T106" fmla="*/ 19 w 143"/>
                        <a:gd name="T107" fmla="*/ 24 h 143"/>
                        <a:gd name="T108" fmla="*/ 14 w 143"/>
                        <a:gd name="T109" fmla="*/ 30 h 143"/>
                        <a:gd name="T110" fmla="*/ 10 w 143"/>
                        <a:gd name="T111" fmla="*/ 36 h 143"/>
                        <a:gd name="T112" fmla="*/ 7 w 143"/>
                        <a:gd name="T113" fmla="*/ 43 h 143"/>
                        <a:gd name="T114" fmla="*/ 4 w 143"/>
                        <a:gd name="T115" fmla="*/ 50 h 143"/>
                        <a:gd name="T116" fmla="*/ 2 w 143"/>
                        <a:gd name="T117" fmla="*/ 57 h 143"/>
                        <a:gd name="T118" fmla="*/ 1 w 143"/>
                        <a:gd name="T119" fmla="*/ 64 h 143"/>
                        <a:gd name="T120" fmla="*/ 0 w 143"/>
                        <a:gd name="T121" fmla="*/ 72 h 143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43"/>
                        <a:gd name="T184" fmla="*/ 0 h 143"/>
                        <a:gd name="T185" fmla="*/ 143 w 143"/>
                        <a:gd name="T186" fmla="*/ 143 h 143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43" h="143">
                          <a:moveTo>
                            <a:pt x="0" y="72"/>
                          </a:moveTo>
                          <a:lnTo>
                            <a:pt x="1" y="79"/>
                          </a:lnTo>
                          <a:lnTo>
                            <a:pt x="2" y="86"/>
                          </a:lnTo>
                          <a:lnTo>
                            <a:pt x="4" y="94"/>
                          </a:lnTo>
                          <a:lnTo>
                            <a:pt x="7" y="101"/>
                          </a:lnTo>
                          <a:lnTo>
                            <a:pt x="10" y="107"/>
                          </a:lnTo>
                          <a:lnTo>
                            <a:pt x="14" y="114"/>
                          </a:lnTo>
                          <a:lnTo>
                            <a:pt x="19" y="119"/>
                          </a:lnTo>
                          <a:lnTo>
                            <a:pt x="24" y="125"/>
                          </a:lnTo>
                          <a:lnTo>
                            <a:pt x="30" y="129"/>
                          </a:lnTo>
                          <a:lnTo>
                            <a:pt x="36" y="133"/>
                          </a:lnTo>
                          <a:lnTo>
                            <a:pt x="43" y="137"/>
                          </a:lnTo>
                          <a:lnTo>
                            <a:pt x="50" y="139"/>
                          </a:lnTo>
                          <a:lnTo>
                            <a:pt x="57" y="141"/>
                          </a:lnTo>
                          <a:lnTo>
                            <a:pt x="64" y="142"/>
                          </a:lnTo>
                          <a:lnTo>
                            <a:pt x="72" y="143"/>
                          </a:lnTo>
                          <a:lnTo>
                            <a:pt x="79" y="142"/>
                          </a:lnTo>
                          <a:lnTo>
                            <a:pt x="87" y="141"/>
                          </a:lnTo>
                          <a:lnTo>
                            <a:pt x="94" y="139"/>
                          </a:lnTo>
                          <a:lnTo>
                            <a:pt x="101" y="137"/>
                          </a:lnTo>
                          <a:lnTo>
                            <a:pt x="107" y="133"/>
                          </a:lnTo>
                          <a:lnTo>
                            <a:pt x="114" y="129"/>
                          </a:lnTo>
                          <a:lnTo>
                            <a:pt x="119" y="125"/>
                          </a:lnTo>
                          <a:lnTo>
                            <a:pt x="125" y="119"/>
                          </a:lnTo>
                          <a:lnTo>
                            <a:pt x="130" y="114"/>
                          </a:lnTo>
                          <a:lnTo>
                            <a:pt x="134" y="107"/>
                          </a:lnTo>
                          <a:lnTo>
                            <a:pt x="137" y="101"/>
                          </a:lnTo>
                          <a:lnTo>
                            <a:pt x="140" y="94"/>
                          </a:lnTo>
                          <a:lnTo>
                            <a:pt x="142" y="86"/>
                          </a:lnTo>
                          <a:lnTo>
                            <a:pt x="143" y="79"/>
                          </a:lnTo>
                          <a:lnTo>
                            <a:pt x="143" y="72"/>
                          </a:lnTo>
                          <a:lnTo>
                            <a:pt x="143" y="64"/>
                          </a:lnTo>
                          <a:lnTo>
                            <a:pt x="142" y="57"/>
                          </a:lnTo>
                          <a:lnTo>
                            <a:pt x="140" y="50"/>
                          </a:lnTo>
                          <a:lnTo>
                            <a:pt x="137" y="43"/>
                          </a:lnTo>
                          <a:lnTo>
                            <a:pt x="134" y="36"/>
                          </a:lnTo>
                          <a:lnTo>
                            <a:pt x="130" y="30"/>
                          </a:lnTo>
                          <a:lnTo>
                            <a:pt x="125" y="24"/>
                          </a:lnTo>
                          <a:lnTo>
                            <a:pt x="120" y="19"/>
                          </a:lnTo>
                          <a:lnTo>
                            <a:pt x="114" y="14"/>
                          </a:lnTo>
                          <a:lnTo>
                            <a:pt x="107" y="10"/>
                          </a:lnTo>
                          <a:lnTo>
                            <a:pt x="101" y="7"/>
                          </a:lnTo>
                          <a:lnTo>
                            <a:pt x="94" y="4"/>
                          </a:lnTo>
                          <a:lnTo>
                            <a:pt x="87" y="2"/>
                          </a:lnTo>
                          <a:lnTo>
                            <a:pt x="79" y="1"/>
                          </a:lnTo>
                          <a:lnTo>
                            <a:pt x="72" y="0"/>
                          </a:lnTo>
                          <a:lnTo>
                            <a:pt x="64" y="1"/>
                          </a:lnTo>
                          <a:lnTo>
                            <a:pt x="57" y="2"/>
                          </a:lnTo>
                          <a:lnTo>
                            <a:pt x="50" y="4"/>
                          </a:lnTo>
                          <a:lnTo>
                            <a:pt x="43" y="7"/>
                          </a:lnTo>
                          <a:lnTo>
                            <a:pt x="36" y="10"/>
                          </a:lnTo>
                          <a:lnTo>
                            <a:pt x="30" y="14"/>
                          </a:lnTo>
                          <a:lnTo>
                            <a:pt x="24" y="19"/>
                          </a:lnTo>
                          <a:lnTo>
                            <a:pt x="19" y="24"/>
                          </a:lnTo>
                          <a:lnTo>
                            <a:pt x="14" y="30"/>
                          </a:lnTo>
                          <a:lnTo>
                            <a:pt x="10" y="36"/>
                          </a:lnTo>
                          <a:lnTo>
                            <a:pt x="7" y="43"/>
                          </a:lnTo>
                          <a:lnTo>
                            <a:pt x="4" y="50"/>
                          </a:lnTo>
                          <a:lnTo>
                            <a:pt x="2" y="57"/>
                          </a:lnTo>
                          <a:lnTo>
                            <a:pt x="1" y="64"/>
                          </a:lnTo>
                          <a:lnTo>
                            <a:pt x="0" y="72"/>
                          </a:lnTo>
                          <a:close/>
                        </a:path>
                      </a:pathLst>
                    </a:custGeom>
                    <a:solidFill>
                      <a:srgbClr val="E5E5E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69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2126" y="2542"/>
                      <a:ext cx="166" cy="166"/>
                    </a:xfrm>
                    <a:custGeom>
                      <a:avLst/>
                      <a:gdLst>
                        <a:gd name="T0" fmla="*/ 0 w 166"/>
                        <a:gd name="T1" fmla="*/ 91 h 166"/>
                        <a:gd name="T2" fmla="*/ 4 w 166"/>
                        <a:gd name="T3" fmla="*/ 108 h 166"/>
                        <a:gd name="T4" fmla="*/ 11 w 166"/>
                        <a:gd name="T5" fmla="*/ 124 h 166"/>
                        <a:gd name="T6" fmla="*/ 21 w 166"/>
                        <a:gd name="T7" fmla="*/ 138 h 166"/>
                        <a:gd name="T8" fmla="*/ 34 w 166"/>
                        <a:gd name="T9" fmla="*/ 150 h 166"/>
                        <a:gd name="T10" fmla="*/ 49 w 166"/>
                        <a:gd name="T11" fmla="*/ 158 h 166"/>
                        <a:gd name="T12" fmla="*/ 66 w 166"/>
                        <a:gd name="T13" fmla="*/ 164 h 166"/>
                        <a:gd name="T14" fmla="*/ 83 w 166"/>
                        <a:gd name="T15" fmla="*/ 166 h 166"/>
                        <a:gd name="T16" fmla="*/ 100 w 166"/>
                        <a:gd name="T17" fmla="*/ 164 h 166"/>
                        <a:gd name="T18" fmla="*/ 117 w 166"/>
                        <a:gd name="T19" fmla="*/ 159 h 166"/>
                        <a:gd name="T20" fmla="*/ 132 w 166"/>
                        <a:gd name="T21" fmla="*/ 150 h 166"/>
                        <a:gd name="T22" fmla="*/ 145 w 166"/>
                        <a:gd name="T23" fmla="*/ 138 h 166"/>
                        <a:gd name="T24" fmla="*/ 155 w 166"/>
                        <a:gd name="T25" fmla="*/ 124 h 166"/>
                        <a:gd name="T26" fmla="*/ 162 w 166"/>
                        <a:gd name="T27" fmla="*/ 108 h 166"/>
                        <a:gd name="T28" fmla="*/ 166 w 166"/>
                        <a:gd name="T29" fmla="*/ 91 h 166"/>
                        <a:gd name="T30" fmla="*/ 166 w 166"/>
                        <a:gd name="T31" fmla="*/ 74 h 166"/>
                        <a:gd name="T32" fmla="*/ 162 w 166"/>
                        <a:gd name="T33" fmla="*/ 57 h 166"/>
                        <a:gd name="T34" fmla="*/ 155 w 166"/>
                        <a:gd name="T35" fmla="*/ 41 h 166"/>
                        <a:gd name="T36" fmla="*/ 145 w 166"/>
                        <a:gd name="T37" fmla="*/ 27 h 166"/>
                        <a:gd name="T38" fmla="*/ 132 w 166"/>
                        <a:gd name="T39" fmla="*/ 15 h 166"/>
                        <a:gd name="T40" fmla="*/ 117 w 166"/>
                        <a:gd name="T41" fmla="*/ 7 h 166"/>
                        <a:gd name="T42" fmla="*/ 100 w 166"/>
                        <a:gd name="T43" fmla="*/ 1 h 166"/>
                        <a:gd name="T44" fmla="*/ 83 w 166"/>
                        <a:gd name="T45" fmla="*/ 0 h 166"/>
                        <a:gd name="T46" fmla="*/ 66 w 166"/>
                        <a:gd name="T47" fmla="*/ 1 h 166"/>
                        <a:gd name="T48" fmla="*/ 49 w 166"/>
                        <a:gd name="T49" fmla="*/ 7 h 166"/>
                        <a:gd name="T50" fmla="*/ 34 w 166"/>
                        <a:gd name="T51" fmla="*/ 15 h 166"/>
                        <a:gd name="T52" fmla="*/ 21 w 166"/>
                        <a:gd name="T53" fmla="*/ 27 h 166"/>
                        <a:gd name="T54" fmla="*/ 11 w 166"/>
                        <a:gd name="T55" fmla="*/ 41 h 166"/>
                        <a:gd name="T56" fmla="*/ 4 w 166"/>
                        <a:gd name="T57" fmla="*/ 57 h 166"/>
                        <a:gd name="T58" fmla="*/ 0 w 166"/>
                        <a:gd name="T59" fmla="*/ 74 h 166"/>
                        <a:gd name="T60" fmla="*/ 23 w 166"/>
                        <a:gd name="T61" fmla="*/ 83 h 166"/>
                        <a:gd name="T62" fmla="*/ 25 w 166"/>
                        <a:gd name="T63" fmla="*/ 70 h 166"/>
                        <a:gd name="T64" fmla="*/ 28 w 166"/>
                        <a:gd name="T65" fmla="*/ 59 h 166"/>
                        <a:gd name="T66" fmla="*/ 35 w 166"/>
                        <a:gd name="T67" fmla="*/ 48 h 166"/>
                        <a:gd name="T68" fmla="*/ 43 w 166"/>
                        <a:gd name="T69" fmla="*/ 38 h 166"/>
                        <a:gd name="T70" fmla="*/ 53 w 166"/>
                        <a:gd name="T71" fmla="*/ 31 h 166"/>
                        <a:gd name="T72" fmla="*/ 64 w 166"/>
                        <a:gd name="T73" fmla="*/ 26 h 166"/>
                        <a:gd name="T74" fmla="*/ 77 w 166"/>
                        <a:gd name="T75" fmla="*/ 24 h 166"/>
                        <a:gd name="T76" fmla="*/ 89 w 166"/>
                        <a:gd name="T77" fmla="*/ 24 h 166"/>
                        <a:gd name="T78" fmla="*/ 101 w 166"/>
                        <a:gd name="T79" fmla="*/ 26 h 166"/>
                        <a:gd name="T80" fmla="*/ 113 w 166"/>
                        <a:gd name="T81" fmla="*/ 31 h 166"/>
                        <a:gd name="T82" fmla="*/ 123 w 166"/>
                        <a:gd name="T83" fmla="*/ 38 h 166"/>
                        <a:gd name="T84" fmla="*/ 131 w 166"/>
                        <a:gd name="T85" fmla="*/ 48 h 166"/>
                        <a:gd name="T86" fmla="*/ 137 w 166"/>
                        <a:gd name="T87" fmla="*/ 59 h 166"/>
                        <a:gd name="T88" fmla="*/ 141 w 166"/>
                        <a:gd name="T89" fmla="*/ 70 h 166"/>
                        <a:gd name="T90" fmla="*/ 142 w 166"/>
                        <a:gd name="T91" fmla="*/ 83 h 166"/>
                        <a:gd name="T92" fmla="*/ 141 w 166"/>
                        <a:gd name="T93" fmla="*/ 95 h 166"/>
                        <a:gd name="T94" fmla="*/ 137 w 166"/>
                        <a:gd name="T95" fmla="*/ 107 h 166"/>
                        <a:gd name="T96" fmla="*/ 131 w 166"/>
                        <a:gd name="T97" fmla="*/ 118 h 166"/>
                        <a:gd name="T98" fmla="*/ 123 w 166"/>
                        <a:gd name="T99" fmla="*/ 127 h 166"/>
                        <a:gd name="T100" fmla="*/ 113 w 166"/>
                        <a:gd name="T101" fmla="*/ 134 h 166"/>
                        <a:gd name="T102" fmla="*/ 101 w 166"/>
                        <a:gd name="T103" fmla="*/ 139 h 166"/>
                        <a:gd name="T104" fmla="*/ 89 w 166"/>
                        <a:gd name="T105" fmla="*/ 142 h 166"/>
                        <a:gd name="T106" fmla="*/ 77 w 166"/>
                        <a:gd name="T107" fmla="*/ 142 h 166"/>
                        <a:gd name="T108" fmla="*/ 64 w 166"/>
                        <a:gd name="T109" fmla="*/ 139 h 166"/>
                        <a:gd name="T110" fmla="*/ 53 w 166"/>
                        <a:gd name="T111" fmla="*/ 134 h 166"/>
                        <a:gd name="T112" fmla="*/ 43 w 166"/>
                        <a:gd name="T113" fmla="*/ 127 h 166"/>
                        <a:gd name="T114" fmla="*/ 35 w 166"/>
                        <a:gd name="T115" fmla="*/ 118 h 166"/>
                        <a:gd name="T116" fmla="*/ 28 w 166"/>
                        <a:gd name="T117" fmla="*/ 107 h 166"/>
                        <a:gd name="T118" fmla="*/ 25 w 166"/>
                        <a:gd name="T119" fmla="*/ 95 h 166"/>
                        <a:gd name="T120" fmla="*/ 23 w 166"/>
                        <a:gd name="T121" fmla="*/ 82 h 16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66"/>
                        <a:gd name="T184" fmla="*/ 0 h 166"/>
                        <a:gd name="T185" fmla="*/ 166 w 166"/>
                        <a:gd name="T186" fmla="*/ 166 h 166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66" h="166">
                          <a:moveTo>
                            <a:pt x="0" y="83"/>
                          </a:moveTo>
                          <a:lnTo>
                            <a:pt x="0" y="91"/>
                          </a:lnTo>
                          <a:lnTo>
                            <a:pt x="1" y="100"/>
                          </a:lnTo>
                          <a:lnTo>
                            <a:pt x="4" y="108"/>
                          </a:lnTo>
                          <a:lnTo>
                            <a:pt x="7" y="116"/>
                          </a:lnTo>
                          <a:lnTo>
                            <a:pt x="11" y="124"/>
                          </a:lnTo>
                          <a:lnTo>
                            <a:pt x="15" y="132"/>
                          </a:lnTo>
                          <a:lnTo>
                            <a:pt x="21" y="138"/>
                          </a:lnTo>
                          <a:lnTo>
                            <a:pt x="27" y="144"/>
                          </a:lnTo>
                          <a:lnTo>
                            <a:pt x="34" y="150"/>
                          </a:lnTo>
                          <a:lnTo>
                            <a:pt x="41" y="155"/>
                          </a:lnTo>
                          <a:lnTo>
                            <a:pt x="49" y="158"/>
                          </a:lnTo>
                          <a:lnTo>
                            <a:pt x="57" y="162"/>
                          </a:lnTo>
                          <a:lnTo>
                            <a:pt x="66" y="164"/>
                          </a:lnTo>
                          <a:lnTo>
                            <a:pt x="74" y="165"/>
                          </a:lnTo>
                          <a:lnTo>
                            <a:pt x="83" y="166"/>
                          </a:lnTo>
                          <a:lnTo>
                            <a:pt x="92" y="165"/>
                          </a:lnTo>
                          <a:lnTo>
                            <a:pt x="100" y="164"/>
                          </a:lnTo>
                          <a:lnTo>
                            <a:pt x="109" y="162"/>
                          </a:lnTo>
                          <a:lnTo>
                            <a:pt x="117" y="159"/>
                          </a:lnTo>
                          <a:lnTo>
                            <a:pt x="124" y="155"/>
                          </a:lnTo>
                          <a:lnTo>
                            <a:pt x="132" y="150"/>
                          </a:lnTo>
                          <a:lnTo>
                            <a:pt x="139" y="144"/>
                          </a:lnTo>
                          <a:lnTo>
                            <a:pt x="145" y="138"/>
                          </a:lnTo>
                          <a:lnTo>
                            <a:pt x="150" y="132"/>
                          </a:lnTo>
                          <a:lnTo>
                            <a:pt x="155" y="124"/>
                          </a:lnTo>
                          <a:lnTo>
                            <a:pt x="159" y="116"/>
                          </a:lnTo>
                          <a:lnTo>
                            <a:pt x="162" y="108"/>
                          </a:lnTo>
                          <a:lnTo>
                            <a:pt x="164" y="100"/>
                          </a:lnTo>
                          <a:lnTo>
                            <a:pt x="166" y="91"/>
                          </a:lnTo>
                          <a:lnTo>
                            <a:pt x="166" y="83"/>
                          </a:lnTo>
                          <a:lnTo>
                            <a:pt x="166" y="74"/>
                          </a:lnTo>
                          <a:lnTo>
                            <a:pt x="164" y="65"/>
                          </a:lnTo>
                          <a:lnTo>
                            <a:pt x="162" y="57"/>
                          </a:lnTo>
                          <a:lnTo>
                            <a:pt x="159" y="49"/>
                          </a:lnTo>
                          <a:lnTo>
                            <a:pt x="155" y="41"/>
                          </a:lnTo>
                          <a:lnTo>
                            <a:pt x="150" y="34"/>
                          </a:lnTo>
                          <a:lnTo>
                            <a:pt x="145" y="27"/>
                          </a:lnTo>
                          <a:lnTo>
                            <a:pt x="139" y="21"/>
                          </a:lnTo>
                          <a:lnTo>
                            <a:pt x="132" y="15"/>
                          </a:lnTo>
                          <a:lnTo>
                            <a:pt x="124" y="11"/>
                          </a:lnTo>
                          <a:lnTo>
                            <a:pt x="117" y="7"/>
                          </a:lnTo>
                          <a:lnTo>
                            <a:pt x="109" y="4"/>
                          </a:lnTo>
                          <a:lnTo>
                            <a:pt x="100" y="1"/>
                          </a:lnTo>
                          <a:lnTo>
                            <a:pt x="92" y="0"/>
                          </a:lnTo>
                          <a:lnTo>
                            <a:pt x="83" y="0"/>
                          </a:lnTo>
                          <a:lnTo>
                            <a:pt x="74" y="0"/>
                          </a:lnTo>
                          <a:lnTo>
                            <a:pt x="66" y="1"/>
                          </a:lnTo>
                          <a:lnTo>
                            <a:pt x="57" y="4"/>
                          </a:lnTo>
                          <a:lnTo>
                            <a:pt x="49" y="7"/>
                          </a:lnTo>
                          <a:lnTo>
                            <a:pt x="41" y="11"/>
                          </a:lnTo>
                          <a:lnTo>
                            <a:pt x="34" y="15"/>
                          </a:lnTo>
                          <a:lnTo>
                            <a:pt x="27" y="21"/>
                          </a:lnTo>
                          <a:lnTo>
                            <a:pt x="21" y="27"/>
                          </a:lnTo>
                          <a:lnTo>
                            <a:pt x="15" y="34"/>
                          </a:lnTo>
                          <a:lnTo>
                            <a:pt x="11" y="41"/>
                          </a:lnTo>
                          <a:lnTo>
                            <a:pt x="7" y="49"/>
                          </a:lnTo>
                          <a:lnTo>
                            <a:pt x="4" y="57"/>
                          </a:lnTo>
                          <a:lnTo>
                            <a:pt x="1" y="65"/>
                          </a:lnTo>
                          <a:lnTo>
                            <a:pt x="0" y="74"/>
                          </a:lnTo>
                          <a:lnTo>
                            <a:pt x="0" y="82"/>
                          </a:lnTo>
                          <a:lnTo>
                            <a:pt x="23" y="83"/>
                          </a:lnTo>
                          <a:lnTo>
                            <a:pt x="24" y="76"/>
                          </a:lnTo>
                          <a:lnTo>
                            <a:pt x="25" y="70"/>
                          </a:lnTo>
                          <a:lnTo>
                            <a:pt x="26" y="64"/>
                          </a:lnTo>
                          <a:lnTo>
                            <a:pt x="28" y="59"/>
                          </a:lnTo>
                          <a:lnTo>
                            <a:pt x="31" y="53"/>
                          </a:lnTo>
                          <a:lnTo>
                            <a:pt x="35" y="48"/>
                          </a:lnTo>
                          <a:lnTo>
                            <a:pt x="39" y="43"/>
                          </a:lnTo>
                          <a:lnTo>
                            <a:pt x="43" y="38"/>
                          </a:lnTo>
                          <a:lnTo>
                            <a:pt x="48" y="35"/>
                          </a:lnTo>
                          <a:lnTo>
                            <a:pt x="53" y="31"/>
                          </a:lnTo>
                          <a:lnTo>
                            <a:pt x="59" y="28"/>
                          </a:lnTo>
                          <a:lnTo>
                            <a:pt x="64" y="26"/>
                          </a:lnTo>
                          <a:lnTo>
                            <a:pt x="70" y="24"/>
                          </a:lnTo>
                          <a:lnTo>
                            <a:pt x="77" y="24"/>
                          </a:lnTo>
                          <a:lnTo>
                            <a:pt x="83" y="23"/>
                          </a:lnTo>
                          <a:lnTo>
                            <a:pt x="89" y="24"/>
                          </a:lnTo>
                          <a:lnTo>
                            <a:pt x="95" y="24"/>
                          </a:lnTo>
                          <a:lnTo>
                            <a:pt x="101" y="26"/>
                          </a:lnTo>
                          <a:lnTo>
                            <a:pt x="107" y="28"/>
                          </a:lnTo>
                          <a:lnTo>
                            <a:pt x="113" y="31"/>
                          </a:lnTo>
                          <a:lnTo>
                            <a:pt x="118" y="35"/>
                          </a:lnTo>
                          <a:lnTo>
                            <a:pt x="123" y="38"/>
                          </a:lnTo>
                          <a:lnTo>
                            <a:pt x="127" y="43"/>
                          </a:lnTo>
                          <a:lnTo>
                            <a:pt x="131" y="48"/>
                          </a:lnTo>
                          <a:lnTo>
                            <a:pt x="134" y="53"/>
                          </a:lnTo>
                          <a:lnTo>
                            <a:pt x="137" y="59"/>
                          </a:lnTo>
                          <a:lnTo>
                            <a:pt x="140" y="64"/>
                          </a:lnTo>
                          <a:lnTo>
                            <a:pt x="141" y="70"/>
                          </a:lnTo>
                          <a:lnTo>
                            <a:pt x="142" y="76"/>
                          </a:lnTo>
                          <a:lnTo>
                            <a:pt x="142" y="83"/>
                          </a:lnTo>
                          <a:lnTo>
                            <a:pt x="142" y="89"/>
                          </a:lnTo>
                          <a:lnTo>
                            <a:pt x="141" y="95"/>
                          </a:lnTo>
                          <a:lnTo>
                            <a:pt x="140" y="101"/>
                          </a:lnTo>
                          <a:lnTo>
                            <a:pt x="137" y="107"/>
                          </a:lnTo>
                          <a:lnTo>
                            <a:pt x="134" y="112"/>
                          </a:lnTo>
                          <a:lnTo>
                            <a:pt x="131" y="118"/>
                          </a:lnTo>
                          <a:lnTo>
                            <a:pt x="127" y="122"/>
                          </a:lnTo>
                          <a:lnTo>
                            <a:pt x="123" y="127"/>
                          </a:lnTo>
                          <a:lnTo>
                            <a:pt x="118" y="131"/>
                          </a:lnTo>
                          <a:lnTo>
                            <a:pt x="113" y="134"/>
                          </a:lnTo>
                          <a:lnTo>
                            <a:pt x="107" y="137"/>
                          </a:lnTo>
                          <a:lnTo>
                            <a:pt x="101" y="139"/>
                          </a:lnTo>
                          <a:lnTo>
                            <a:pt x="95" y="141"/>
                          </a:lnTo>
                          <a:lnTo>
                            <a:pt x="89" y="142"/>
                          </a:lnTo>
                          <a:lnTo>
                            <a:pt x="83" y="142"/>
                          </a:lnTo>
                          <a:lnTo>
                            <a:pt x="77" y="142"/>
                          </a:lnTo>
                          <a:lnTo>
                            <a:pt x="70" y="141"/>
                          </a:lnTo>
                          <a:lnTo>
                            <a:pt x="64" y="139"/>
                          </a:lnTo>
                          <a:lnTo>
                            <a:pt x="59" y="137"/>
                          </a:lnTo>
                          <a:lnTo>
                            <a:pt x="53" y="134"/>
                          </a:lnTo>
                          <a:lnTo>
                            <a:pt x="48" y="131"/>
                          </a:lnTo>
                          <a:lnTo>
                            <a:pt x="43" y="127"/>
                          </a:lnTo>
                          <a:lnTo>
                            <a:pt x="39" y="122"/>
                          </a:lnTo>
                          <a:lnTo>
                            <a:pt x="35" y="118"/>
                          </a:lnTo>
                          <a:lnTo>
                            <a:pt x="31" y="112"/>
                          </a:lnTo>
                          <a:lnTo>
                            <a:pt x="28" y="107"/>
                          </a:lnTo>
                          <a:lnTo>
                            <a:pt x="26" y="101"/>
                          </a:lnTo>
                          <a:lnTo>
                            <a:pt x="25" y="95"/>
                          </a:lnTo>
                          <a:lnTo>
                            <a:pt x="24" y="89"/>
                          </a:lnTo>
                          <a:lnTo>
                            <a:pt x="23" y="82"/>
                          </a:lnTo>
                          <a:lnTo>
                            <a:pt x="0" y="8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70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2126" y="2624"/>
                      <a:ext cx="23" cy="1"/>
                    </a:xfrm>
                    <a:custGeom>
                      <a:avLst/>
                      <a:gdLst>
                        <a:gd name="T0" fmla="*/ 0 w 23"/>
                        <a:gd name="T1" fmla="*/ 1 h 1"/>
                        <a:gd name="T2" fmla="*/ 23 w 23"/>
                        <a:gd name="T3" fmla="*/ 0 h 1"/>
                        <a:gd name="T4" fmla="*/ 23 w 23"/>
                        <a:gd name="T5" fmla="*/ 1 h 1"/>
                        <a:gd name="T6" fmla="*/ 23 w 23"/>
                        <a:gd name="T7" fmla="*/ 1 h 1"/>
                        <a:gd name="T8" fmla="*/ 0 w 23"/>
                        <a:gd name="T9" fmla="*/ 0 h 1"/>
                        <a:gd name="T10" fmla="*/ 0 w 23"/>
                        <a:gd name="T11" fmla="*/ 1 h 1"/>
                        <a:gd name="T12" fmla="*/ 0 w 23"/>
                        <a:gd name="T13" fmla="*/ 1 h 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3"/>
                        <a:gd name="T22" fmla="*/ 0 h 1"/>
                        <a:gd name="T23" fmla="*/ 23 w 23"/>
                        <a:gd name="T24" fmla="*/ 1 h 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3" h="1">
                          <a:moveTo>
                            <a:pt x="0" y="1"/>
                          </a:moveTo>
                          <a:lnTo>
                            <a:pt x="23" y="0"/>
                          </a:lnTo>
                          <a:lnTo>
                            <a:pt x="23" y="1"/>
                          </a:lnTo>
                          <a:lnTo>
                            <a:pt x="0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71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1995" y="2553"/>
                      <a:ext cx="142" cy="143"/>
                    </a:xfrm>
                    <a:custGeom>
                      <a:avLst/>
                      <a:gdLst>
                        <a:gd name="T0" fmla="*/ 0 w 142"/>
                        <a:gd name="T1" fmla="*/ 72 h 143"/>
                        <a:gd name="T2" fmla="*/ 0 w 142"/>
                        <a:gd name="T3" fmla="*/ 79 h 143"/>
                        <a:gd name="T4" fmla="*/ 1 w 142"/>
                        <a:gd name="T5" fmla="*/ 86 h 143"/>
                        <a:gd name="T6" fmla="*/ 3 w 142"/>
                        <a:gd name="T7" fmla="*/ 94 h 143"/>
                        <a:gd name="T8" fmla="*/ 6 w 142"/>
                        <a:gd name="T9" fmla="*/ 101 h 143"/>
                        <a:gd name="T10" fmla="*/ 9 w 142"/>
                        <a:gd name="T11" fmla="*/ 107 h 143"/>
                        <a:gd name="T12" fmla="*/ 13 w 142"/>
                        <a:gd name="T13" fmla="*/ 114 h 143"/>
                        <a:gd name="T14" fmla="*/ 18 w 142"/>
                        <a:gd name="T15" fmla="*/ 119 h 143"/>
                        <a:gd name="T16" fmla="*/ 23 w 142"/>
                        <a:gd name="T17" fmla="*/ 125 h 143"/>
                        <a:gd name="T18" fmla="*/ 29 w 142"/>
                        <a:gd name="T19" fmla="*/ 129 h 143"/>
                        <a:gd name="T20" fmla="*/ 35 w 142"/>
                        <a:gd name="T21" fmla="*/ 133 h 143"/>
                        <a:gd name="T22" fmla="*/ 42 w 142"/>
                        <a:gd name="T23" fmla="*/ 137 h 143"/>
                        <a:gd name="T24" fmla="*/ 49 w 142"/>
                        <a:gd name="T25" fmla="*/ 139 h 143"/>
                        <a:gd name="T26" fmla="*/ 56 w 142"/>
                        <a:gd name="T27" fmla="*/ 141 h 143"/>
                        <a:gd name="T28" fmla="*/ 64 w 142"/>
                        <a:gd name="T29" fmla="*/ 142 h 143"/>
                        <a:gd name="T30" fmla="*/ 71 w 142"/>
                        <a:gd name="T31" fmla="*/ 143 h 143"/>
                        <a:gd name="T32" fmla="*/ 79 w 142"/>
                        <a:gd name="T33" fmla="*/ 142 h 143"/>
                        <a:gd name="T34" fmla="*/ 86 w 142"/>
                        <a:gd name="T35" fmla="*/ 141 h 143"/>
                        <a:gd name="T36" fmla="*/ 93 w 142"/>
                        <a:gd name="T37" fmla="*/ 139 h 143"/>
                        <a:gd name="T38" fmla="*/ 100 w 142"/>
                        <a:gd name="T39" fmla="*/ 137 h 143"/>
                        <a:gd name="T40" fmla="*/ 107 w 142"/>
                        <a:gd name="T41" fmla="*/ 133 h 143"/>
                        <a:gd name="T42" fmla="*/ 113 w 142"/>
                        <a:gd name="T43" fmla="*/ 129 h 143"/>
                        <a:gd name="T44" fmla="*/ 119 w 142"/>
                        <a:gd name="T45" fmla="*/ 125 h 143"/>
                        <a:gd name="T46" fmla="*/ 124 w 142"/>
                        <a:gd name="T47" fmla="*/ 119 h 143"/>
                        <a:gd name="T48" fmla="*/ 129 w 142"/>
                        <a:gd name="T49" fmla="*/ 114 h 143"/>
                        <a:gd name="T50" fmla="*/ 133 w 142"/>
                        <a:gd name="T51" fmla="*/ 107 h 143"/>
                        <a:gd name="T52" fmla="*/ 136 w 142"/>
                        <a:gd name="T53" fmla="*/ 101 h 143"/>
                        <a:gd name="T54" fmla="*/ 139 w 142"/>
                        <a:gd name="T55" fmla="*/ 94 h 143"/>
                        <a:gd name="T56" fmla="*/ 141 w 142"/>
                        <a:gd name="T57" fmla="*/ 86 h 143"/>
                        <a:gd name="T58" fmla="*/ 142 w 142"/>
                        <a:gd name="T59" fmla="*/ 79 h 143"/>
                        <a:gd name="T60" fmla="*/ 142 w 142"/>
                        <a:gd name="T61" fmla="*/ 72 h 143"/>
                        <a:gd name="T62" fmla="*/ 142 w 142"/>
                        <a:gd name="T63" fmla="*/ 64 h 143"/>
                        <a:gd name="T64" fmla="*/ 141 w 142"/>
                        <a:gd name="T65" fmla="*/ 57 h 143"/>
                        <a:gd name="T66" fmla="*/ 139 w 142"/>
                        <a:gd name="T67" fmla="*/ 50 h 143"/>
                        <a:gd name="T68" fmla="*/ 136 w 142"/>
                        <a:gd name="T69" fmla="*/ 43 h 143"/>
                        <a:gd name="T70" fmla="*/ 133 w 142"/>
                        <a:gd name="T71" fmla="*/ 36 h 143"/>
                        <a:gd name="T72" fmla="*/ 129 w 142"/>
                        <a:gd name="T73" fmla="*/ 30 h 143"/>
                        <a:gd name="T74" fmla="*/ 124 w 142"/>
                        <a:gd name="T75" fmla="*/ 24 h 143"/>
                        <a:gd name="T76" fmla="*/ 119 w 142"/>
                        <a:gd name="T77" fmla="*/ 19 h 143"/>
                        <a:gd name="T78" fmla="*/ 113 w 142"/>
                        <a:gd name="T79" fmla="*/ 14 h 143"/>
                        <a:gd name="T80" fmla="*/ 107 w 142"/>
                        <a:gd name="T81" fmla="*/ 10 h 143"/>
                        <a:gd name="T82" fmla="*/ 100 w 142"/>
                        <a:gd name="T83" fmla="*/ 7 h 143"/>
                        <a:gd name="T84" fmla="*/ 93 w 142"/>
                        <a:gd name="T85" fmla="*/ 4 h 143"/>
                        <a:gd name="T86" fmla="*/ 86 w 142"/>
                        <a:gd name="T87" fmla="*/ 2 h 143"/>
                        <a:gd name="T88" fmla="*/ 79 w 142"/>
                        <a:gd name="T89" fmla="*/ 1 h 143"/>
                        <a:gd name="T90" fmla="*/ 71 w 142"/>
                        <a:gd name="T91" fmla="*/ 0 h 143"/>
                        <a:gd name="T92" fmla="*/ 64 w 142"/>
                        <a:gd name="T93" fmla="*/ 1 h 143"/>
                        <a:gd name="T94" fmla="*/ 56 w 142"/>
                        <a:gd name="T95" fmla="*/ 2 h 143"/>
                        <a:gd name="T96" fmla="*/ 49 w 142"/>
                        <a:gd name="T97" fmla="*/ 4 h 143"/>
                        <a:gd name="T98" fmla="*/ 42 w 142"/>
                        <a:gd name="T99" fmla="*/ 7 h 143"/>
                        <a:gd name="T100" fmla="*/ 35 w 142"/>
                        <a:gd name="T101" fmla="*/ 10 h 143"/>
                        <a:gd name="T102" fmla="*/ 29 w 142"/>
                        <a:gd name="T103" fmla="*/ 14 h 143"/>
                        <a:gd name="T104" fmla="*/ 23 w 142"/>
                        <a:gd name="T105" fmla="*/ 19 h 143"/>
                        <a:gd name="T106" fmla="*/ 18 w 142"/>
                        <a:gd name="T107" fmla="*/ 24 h 143"/>
                        <a:gd name="T108" fmla="*/ 13 w 142"/>
                        <a:gd name="T109" fmla="*/ 30 h 143"/>
                        <a:gd name="T110" fmla="*/ 9 w 142"/>
                        <a:gd name="T111" fmla="*/ 36 h 143"/>
                        <a:gd name="T112" fmla="*/ 6 w 142"/>
                        <a:gd name="T113" fmla="*/ 43 h 143"/>
                        <a:gd name="T114" fmla="*/ 3 w 142"/>
                        <a:gd name="T115" fmla="*/ 50 h 143"/>
                        <a:gd name="T116" fmla="*/ 1 w 142"/>
                        <a:gd name="T117" fmla="*/ 57 h 143"/>
                        <a:gd name="T118" fmla="*/ 0 w 142"/>
                        <a:gd name="T119" fmla="*/ 64 h 143"/>
                        <a:gd name="T120" fmla="*/ 0 w 142"/>
                        <a:gd name="T121" fmla="*/ 72 h 143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42"/>
                        <a:gd name="T184" fmla="*/ 0 h 143"/>
                        <a:gd name="T185" fmla="*/ 142 w 142"/>
                        <a:gd name="T186" fmla="*/ 143 h 143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42" h="143">
                          <a:moveTo>
                            <a:pt x="0" y="72"/>
                          </a:moveTo>
                          <a:lnTo>
                            <a:pt x="0" y="79"/>
                          </a:lnTo>
                          <a:lnTo>
                            <a:pt x="1" y="86"/>
                          </a:lnTo>
                          <a:lnTo>
                            <a:pt x="3" y="94"/>
                          </a:lnTo>
                          <a:lnTo>
                            <a:pt x="6" y="101"/>
                          </a:lnTo>
                          <a:lnTo>
                            <a:pt x="9" y="107"/>
                          </a:lnTo>
                          <a:lnTo>
                            <a:pt x="13" y="114"/>
                          </a:lnTo>
                          <a:lnTo>
                            <a:pt x="18" y="119"/>
                          </a:lnTo>
                          <a:lnTo>
                            <a:pt x="23" y="125"/>
                          </a:lnTo>
                          <a:lnTo>
                            <a:pt x="29" y="129"/>
                          </a:lnTo>
                          <a:lnTo>
                            <a:pt x="35" y="133"/>
                          </a:lnTo>
                          <a:lnTo>
                            <a:pt x="42" y="137"/>
                          </a:lnTo>
                          <a:lnTo>
                            <a:pt x="49" y="139"/>
                          </a:lnTo>
                          <a:lnTo>
                            <a:pt x="56" y="141"/>
                          </a:lnTo>
                          <a:lnTo>
                            <a:pt x="64" y="142"/>
                          </a:lnTo>
                          <a:lnTo>
                            <a:pt x="71" y="143"/>
                          </a:lnTo>
                          <a:lnTo>
                            <a:pt x="79" y="142"/>
                          </a:lnTo>
                          <a:lnTo>
                            <a:pt x="86" y="141"/>
                          </a:lnTo>
                          <a:lnTo>
                            <a:pt x="93" y="139"/>
                          </a:lnTo>
                          <a:lnTo>
                            <a:pt x="100" y="137"/>
                          </a:lnTo>
                          <a:lnTo>
                            <a:pt x="107" y="133"/>
                          </a:lnTo>
                          <a:lnTo>
                            <a:pt x="113" y="129"/>
                          </a:lnTo>
                          <a:lnTo>
                            <a:pt x="119" y="125"/>
                          </a:lnTo>
                          <a:lnTo>
                            <a:pt x="124" y="119"/>
                          </a:lnTo>
                          <a:lnTo>
                            <a:pt x="129" y="114"/>
                          </a:lnTo>
                          <a:lnTo>
                            <a:pt x="133" y="107"/>
                          </a:lnTo>
                          <a:lnTo>
                            <a:pt x="136" y="101"/>
                          </a:lnTo>
                          <a:lnTo>
                            <a:pt x="139" y="94"/>
                          </a:lnTo>
                          <a:lnTo>
                            <a:pt x="141" y="86"/>
                          </a:lnTo>
                          <a:lnTo>
                            <a:pt x="142" y="79"/>
                          </a:lnTo>
                          <a:lnTo>
                            <a:pt x="142" y="72"/>
                          </a:lnTo>
                          <a:lnTo>
                            <a:pt x="142" y="64"/>
                          </a:lnTo>
                          <a:lnTo>
                            <a:pt x="141" y="57"/>
                          </a:lnTo>
                          <a:lnTo>
                            <a:pt x="139" y="50"/>
                          </a:lnTo>
                          <a:lnTo>
                            <a:pt x="136" y="43"/>
                          </a:lnTo>
                          <a:lnTo>
                            <a:pt x="133" y="36"/>
                          </a:lnTo>
                          <a:lnTo>
                            <a:pt x="129" y="30"/>
                          </a:lnTo>
                          <a:lnTo>
                            <a:pt x="124" y="24"/>
                          </a:lnTo>
                          <a:lnTo>
                            <a:pt x="119" y="19"/>
                          </a:lnTo>
                          <a:lnTo>
                            <a:pt x="113" y="14"/>
                          </a:lnTo>
                          <a:lnTo>
                            <a:pt x="107" y="10"/>
                          </a:lnTo>
                          <a:lnTo>
                            <a:pt x="100" y="7"/>
                          </a:lnTo>
                          <a:lnTo>
                            <a:pt x="93" y="4"/>
                          </a:lnTo>
                          <a:lnTo>
                            <a:pt x="86" y="2"/>
                          </a:lnTo>
                          <a:lnTo>
                            <a:pt x="79" y="1"/>
                          </a:lnTo>
                          <a:lnTo>
                            <a:pt x="71" y="0"/>
                          </a:lnTo>
                          <a:lnTo>
                            <a:pt x="64" y="1"/>
                          </a:lnTo>
                          <a:lnTo>
                            <a:pt x="56" y="2"/>
                          </a:lnTo>
                          <a:lnTo>
                            <a:pt x="49" y="4"/>
                          </a:lnTo>
                          <a:lnTo>
                            <a:pt x="42" y="7"/>
                          </a:lnTo>
                          <a:lnTo>
                            <a:pt x="35" y="10"/>
                          </a:lnTo>
                          <a:lnTo>
                            <a:pt x="29" y="14"/>
                          </a:lnTo>
                          <a:lnTo>
                            <a:pt x="23" y="19"/>
                          </a:lnTo>
                          <a:lnTo>
                            <a:pt x="18" y="24"/>
                          </a:lnTo>
                          <a:lnTo>
                            <a:pt x="13" y="30"/>
                          </a:lnTo>
                          <a:lnTo>
                            <a:pt x="9" y="36"/>
                          </a:lnTo>
                          <a:lnTo>
                            <a:pt x="6" y="43"/>
                          </a:lnTo>
                          <a:lnTo>
                            <a:pt x="3" y="50"/>
                          </a:lnTo>
                          <a:lnTo>
                            <a:pt x="1" y="57"/>
                          </a:lnTo>
                          <a:lnTo>
                            <a:pt x="0" y="64"/>
                          </a:lnTo>
                          <a:lnTo>
                            <a:pt x="0" y="72"/>
                          </a:lnTo>
                          <a:close/>
                        </a:path>
                      </a:pathLst>
                    </a:custGeom>
                    <a:solidFill>
                      <a:srgbClr val="E5E5E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72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1983" y="2542"/>
                      <a:ext cx="166" cy="166"/>
                    </a:xfrm>
                    <a:custGeom>
                      <a:avLst/>
                      <a:gdLst>
                        <a:gd name="T0" fmla="*/ 0 w 166"/>
                        <a:gd name="T1" fmla="*/ 91 h 166"/>
                        <a:gd name="T2" fmla="*/ 4 w 166"/>
                        <a:gd name="T3" fmla="*/ 108 h 166"/>
                        <a:gd name="T4" fmla="*/ 11 w 166"/>
                        <a:gd name="T5" fmla="*/ 124 h 166"/>
                        <a:gd name="T6" fmla="*/ 21 w 166"/>
                        <a:gd name="T7" fmla="*/ 138 h 166"/>
                        <a:gd name="T8" fmla="*/ 34 w 166"/>
                        <a:gd name="T9" fmla="*/ 150 h 166"/>
                        <a:gd name="T10" fmla="*/ 49 w 166"/>
                        <a:gd name="T11" fmla="*/ 158 h 166"/>
                        <a:gd name="T12" fmla="*/ 66 w 166"/>
                        <a:gd name="T13" fmla="*/ 164 h 166"/>
                        <a:gd name="T14" fmla="*/ 83 w 166"/>
                        <a:gd name="T15" fmla="*/ 166 h 166"/>
                        <a:gd name="T16" fmla="*/ 100 w 166"/>
                        <a:gd name="T17" fmla="*/ 164 h 166"/>
                        <a:gd name="T18" fmla="*/ 117 w 166"/>
                        <a:gd name="T19" fmla="*/ 159 h 166"/>
                        <a:gd name="T20" fmla="*/ 132 w 166"/>
                        <a:gd name="T21" fmla="*/ 150 h 166"/>
                        <a:gd name="T22" fmla="*/ 145 w 166"/>
                        <a:gd name="T23" fmla="*/ 138 h 166"/>
                        <a:gd name="T24" fmla="*/ 155 w 166"/>
                        <a:gd name="T25" fmla="*/ 124 h 166"/>
                        <a:gd name="T26" fmla="*/ 162 w 166"/>
                        <a:gd name="T27" fmla="*/ 108 h 166"/>
                        <a:gd name="T28" fmla="*/ 166 w 166"/>
                        <a:gd name="T29" fmla="*/ 91 h 166"/>
                        <a:gd name="T30" fmla="*/ 166 w 166"/>
                        <a:gd name="T31" fmla="*/ 74 h 166"/>
                        <a:gd name="T32" fmla="*/ 162 w 166"/>
                        <a:gd name="T33" fmla="*/ 57 h 166"/>
                        <a:gd name="T34" fmla="*/ 155 w 166"/>
                        <a:gd name="T35" fmla="*/ 41 h 166"/>
                        <a:gd name="T36" fmla="*/ 145 w 166"/>
                        <a:gd name="T37" fmla="*/ 27 h 166"/>
                        <a:gd name="T38" fmla="*/ 132 w 166"/>
                        <a:gd name="T39" fmla="*/ 15 h 166"/>
                        <a:gd name="T40" fmla="*/ 117 w 166"/>
                        <a:gd name="T41" fmla="*/ 7 h 166"/>
                        <a:gd name="T42" fmla="*/ 100 w 166"/>
                        <a:gd name="T43" fmla="*/ 1 h 166"/>
                        <a:gd name="T44" fmla="*/ 83 w 166"/>
                        <a:gd name="T45" fmla="*/ 0 h 166"/>
                        <a:gd name="T46" fmla="*/ 66 w 166"/>
                        <a:gd name="T47" fmla="*/ 1 h 166"/>
                        <a:gd name="T48" fmla="*/ 49 w 166"/>
                        <a:gd name="T49" fmla="*/ 7 h 166"/>
                        <a:gd name="T50" fmla="*/ 34 w 166"/>
                        <a:gd name="T51" fmla="*/ 15 h 166"/>
                        <a:gd name="T52" fmla="*/ 21 w 166"/>
                        <a:gd name="T53" fmla="*/ 27 h 166"/>
                        <a:gd name="T54" fmla="*/ 11 w 166"/>
                        <a:gd name="T55" fmla="*/ 41 h 166"/>
                        <a:gd name="T56" fmla="*/ 4 w 166"/>
                        <a:gd name="T57" fmla="*/ 57 h 166"/>
                        <a:gd name="T58" fmla="*/ 0 w 166"/>
                        <a:gd name="T59" fmla="*/ 74 h 166"/>
                        <a:gd name="T60" fmla="*/ 24 w 166"/>
                        <a:gd name="T61" fmla="*/ 83 h 166"/>
                        <a:gd name="T62" fmla="*/ 25 w 166"/>
                        <a:gd name="T63" fmla="*/ 70 h 166"/>
                        <a:gd name="T64" fmla="*/ 29 w 166"/>
                        <a:gd name="T65" fmla="*/ 59 h 166"/>
                        <a:gd name="T66" fmla="*/ 35 w 166"/>
                        <a:gd name="T67" fmla="*/ 48 h 166"/>
                        <a:gd name="T68" fmla="*/ 43 w 166"/>
                        <a:gd name="T69" fmla="*/ 38 h 166"/>
                        <a:gd name="T70" fmla="*/ 53 w 166"/>
                        <a:gd name="T71" fmla="*/ 31 h 166"/>
                        <a:gd name="T72" fmla="*/ 65 w 166"/>
                        <a:gd name="T73" fmla="*/ 26 h 166"/>
                        <a:gd name="T74" fmla="*/ 77 w 166"/>
                        <a:gd name="T75" fmla="*/ 24 h 166"/>
                        <a:gd name="T76" fmla="*/ 89 w 166"/>
                        <a:gd name="T77" fmla="*/ 24 h 166"/>
                        <a:gd name="T78" fmla="*/ 101 w 166"/>
                        <a:gd name="T79" fmla="*/ 26 h 166"/>
                        <a:gd name="T80" fmla="*/ 113 w 166"/>
                        <a:gd name="T81" fmla="*/ 31 h 166"/>
                        <a:gd name="T82" fmla="*/ 123 w 166"/>
                        <a:gd name="T83" fmla="*/ 38 h 166"/>
                        <a:gd name="T84" fmla="*/ 131 w 166"/>
                        <a:gd name="T85" fmla="*/ 48 h 166"/>
                        <a:gd name="T86" fmla="*/ 137 w 166"/>
                        <a:gd name="T87" fmla="*/ 59 h 166"/>
                        <a:gd name="T88" fmla="*/ 141 w 166"/>
                        <a:gd name="T89" fmla="*/ 70 h 166"/>
                        <a:gd name="T90" fmla="*/ 143 w 166"/>
                        <a:gd name="T91" fmla="*/ 83 h 166"/>
                        <a:gd name="T92" fmla="*/ 141 w 166"/>
                        <a:gd name="T93" fmla="*/ 95 h 166"/>
                        <a:gd name="T94" fmla="*/ 137 w 166"/>
                        <a:gd name="T95" fmla="*/ 107 h 166"/>
                        <a:gd name="T96" fmla="*/ 131 w 166"/>
                        <a:gd name="T97" fmla="*/ 118 h 166"/>
                        <a:gd name="T98" fmla="*/ 123 w 166"/>
                        <a:gd name="T99" fmla="*/ 127 h 166"/>
                        <a:gd name="T100" fmla="*/ 113 w 166"/>
                        <a:gd name="T101" fmla="*/ 134 h 166"/>
                        <a:gd name="T102" fmla="*/ 101 w 166"/>
                        <a:gd name="T103" fmla="*/ 139 h 166"/>
                        <a:gd name="T104" fmla="*/ 89 w 166"/>
                        <a:gd name="T105" fmla="*/ 142 h 166"/>
                        <a:gd name="T106" fmla="*/ 77 w 166"/>
                        <a:gd name="T107" fmla="*/ 142 h 166"/>
                        <a:gd name="T108" fmla="*/ 65 w 166"/>
                        <a:gd name="T109" fmla="*/ 139 h 166"/>
                        <a:gd name="T110" fmla="*/ 53 w 166"/>
                        <a:gd name="T111" fmla="*/ 134 h 166"/>
                        <a:gd name="T112" fmla="*/ 43 w 166"/>
                        <a:gd name="T113" fmla="*/ 127 h 166"/>
                        <a:gd name="T114" fmla="*/ 35 w 166"/>
                        <a:gd name="T115" fmla="*/ 118 h 166"/>
                        <a:gd name="T116" fmla="*/ 29 w 166"/>
                        <a:gd name="T117" fmla="*/ 107 h 166"/>
                        <a:gd name="T118" fmla="*/ 25 w 166"/>
                        <a:gd name="T119" fmla="*/ 95 h 166"/>
                        <a:gd name="T120" fmla="*/ 24 w 166"/>
                        <a:gd name="T121" fmla="*/ 82 h 16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66"/>
                        <a:gd name="T184" fmla="*/ 0 h 166"/>
                        <a:gd name="T185" fmla="*/ 166 w 166"/>
                        <a:gd name="T186" fmla="*/ 166 h 166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66" h="166">
                          <a:moveTo>
                            <a:pt x="0" y="83"/>
                          </a:moveTo>
                          <a:lnTo>
                            <a:pt x="0" y="91"/>
                          </a:lnTo>
                          <a:lnTo>
                            <a:pt x="2" y="100"/>
                          </a:lnTo>
                          <a:lnTo>
                            <a:pt x="4" y="108"/>
                          </a:lnTo>
                          <a:lnTo>
                            <a:pt x="7" y="116"/>
                          </a:lnTo>
                          <a:lnTo>
                            <a:pt x="11" y="124"/>
                          </a:lnTo>
                          <a:lnTo>
                            <a:pt x="16" y="132"/>
                          </a:lnTo>
                          <a:lnTo>
                            <a:pt x="21" y="138"/>
                          </a:lnTo>
                          <a:lnTo>
                            <a:pt x="27" y="144"/>
                          </a:lnTo>
                          <a:lnTo>
                            <a:pt x="34" y="150"/>
                          </a:lnTo>
                          <a:lnTo>
                            <a:pt x="41" y="155"/>
                          </a:lnTo>
                          <a:lnTo>
                            <a:pt x="49" y="158"/>
                          </a:lnTo>
                          <a:lnTo>
                            <a:pt x="57" y="162"/>
                          </a:lnTo>
                          <a:lnTo>
                            <a:pt x="66" y="164"/>
                          </a:lnTo>
                          <a:lnTo>
                            <a:pt x="74" y="165"/>
                          </a:lnTo>
                          <a:lnTo>
                            <a:pt x="83" y="166"/>
                          </a:lnTo>
                          <a:lnTo>
                            <a:pt x="92" y="165"/>
                          </a:lnTo>
                          <a:lnTo>
                            <a:pt x="100" y="164"/>
                          </a:lnTo>
                          <a:lnTo>
                            <a:pt x="109" y="162"/>
                          </a:lnTo>
                          <a:lnTo>
                            <a:pt x="117" y="159"/>
                          </a:lnTo>
                          <a:lnTo>
                            <a:pt x="125" y="155"/>
                          </a:lnTo>
                          <a:lnTo>
                            <a:pt x="132" y="150"/>
                          </a:lnTo>
                          <a:lnTo>
                            <a:pt x="139" y="144"/>
                          </a:lnTo>
                          <a:lnTo>
                            <a:pt x="145" y="138"/>
                          </a:lnTo>
                          <a:lnTo>
                            <a:pt x="150" y="132"/>
                          </a:lnTo>
                          <a:lnTo>
                            <a:pt x="155" y="124"/>
                          </a:lnTo>
                          <a:lnTo>
                            <a:pt x="159" y="116"/>
                          </a:lnTo>
                          <a:lnTo>
                            <a:pt x="162" y="108"/>
                          </a:lnTo>
                          <a:lnTo>
                            <a:pt x="165" y="100"/>
                          </a:lnTo>
                          <a:lnTo>
                            <a:pt x="166" y="91"/>
                          </a:lnTo>
                          <a:lnTo>
                            <a:pt x="166" y="83"/>
                          </a:lnTo>
                          <a:lnTo>
                            <a:pt x="166" y="74"/>
                          </a:lnTo>
                          <a:lnTo>
                            <a:pt x="165" y="65"/>
                          </a:lnTo>
                          <a:lnTo>
                            <a:pt x="162" y="57"/>
                          </a:lnTo>
                          <a:lnTo>
                            <a:pt x="159" y="49"/>
                          </a:lnTo>
                          <a:lnTo>
                            <a:pt x="155" y="41"/>
                          </a:lnTo>
                          <a:lnTo>
                            <a:pt x="150" y="34"/>
                          </a:lnTo>
                          <a:lnTo>
                            <a:pt x="145" y="27"/>
                          </a:lnTo>
                          <a:lnTo>
                            <a:pt x="139" y="21"/>
                          </a:lnTo>
                          <a:lnTo>
                            <a:pt x="132" y="15"/>
                          </a:lnTo>
                          <a:lnTo>
                            <a:pt x="125" y="11"/>
                          </a:lnTo>
                          <a:lnTo>
                            <a:pt x="117" y="7"/>
                          </a:lnTo>
                          <a:lnTo>
                            <a:pt x="109" y="4"/>
                          </a:lnTo>
                          <a:lnTo>
                            <a:pt x="100" y="1"/>
                          </a:lnTo>
                          <a:lnTo>
                            <a:pt x="92" y="0"/>
                          </a:lnTo>
                          <a:lnTo>
                            <a:pt x="83" y="0"/>
                          </a:lnTo>
                          <a:lnTo>
                            <a:pt x="74" y="0"/>
                          </a:lnTo>
                          <a:lnTo>
                            <a:pt x="66" y="1"/>
                          </a:lnTo>
                          <a:lnTo>
                            <a:pt x="57" y="4"/>
                          </a:lnTo>
                          <a:lnTo>
                            <a:pt x="49" y="7"/>
                          </a:lnTo>
                          <a:lnTo>
                            <a:pt x="41" y="11"/>
                          </a:lnTo>
                          <a:lnTo>
                            <a:pt x="34" y="15"/>
                          </a:lnTo>
                          <a:lnTo>
                            <a:pt x="27" y="21"/>
                          </a:lnTo>
                          <a:lnTo>
                            <a:pt x="21" y="27"/>
                          </a:lnTo>
                          <a:lnTo>
                            <a:pt x="16" y="34"/>
                          </a:lnTo>
                          <a:lnTo>
                            <a:pt x="11" y="41"/>
                          </a:lnTo>
                          <a:lnTo>
                            <a:pt x="7" y="49"/>
                          </a:lnTo>
                          <a:lnTo>
                            <a:pt x="4" y="57"/>
                          </a:lnTo>
                          <a:lnTo>
                            <a:pt x="2" y="65"/>
                          </a:lnTo>
                          <a:lnTo>
                            <a:pt x="0" y="74"/>
                          </a:lnTo>
                          <a:lnTo>
                            <a:pt x="0" y="82"/>
                          </a:lnTo>
                          <a:lnTo>
                            <a:pt x="24" y="83"/>
                          </a:lnTo>
                          <a:lnTo>
                            <a:pt x="24" y="76"/>
                          </a:lnTo>
                          <a:lnTo>
                            <a:pt x="25" y="70"/>
                          </a:lnTo>
                          <a:lnTo>
                            <a:pt x="26" y="64"/>
                          </a:lnTo>
                          <a:lnTo>
                            <a:pt x="29" y="59"/>
                          </a:lnTo>
                          <a:lnTo>
                            <a:pt x="31" y="53"/>
                          </a:lnTo>
                          <a:lnTo>
                            <a:pt x="35" y="48"/>
                          </a:lnTo>
                          <a:lnTo>
                            <a:pt x="39" y="43"/>
                          </a:lnTo>
                          <a:lnTo>
                            <a:pt x="43" y="38"/>
                          </a:lnTo>
                          <a:lnTo>
                            <a:pt x="48" y="35"/>
                          </a:lnTo>
                          <a:lnTo>
                            <a:pt x="53" y="31"/>
                          </a:lnTo>
                          <a:lnTo>
                            <a:pt x="59" y="28"/>
                          </a:lnTo>
                          <a:lnTo>
                            <a:pt x="65" y="26"/>
                          </a:lnTo>
                          <a:lnTo>
                            <a:pt x="71" y="24"/>
                          </a:lnTo>
                          <a:lnTo>
                            <a:pt x="77" y="24"/>
                          </a:lnTo>
                          <a:lnTo>
                            <a:pt x="83" y="23"/>
                          </a:lnTo>
                          <a:lnTo>
                            <a:pt x="89" y="24"/>
                          </a:lnTo>
                          <a:lnTo>
                            <a:pt x="96" y="24"/>
                          </a:lnTo>
                          <a:lnTo>
                            <a:pt x="101" y="26"/>
                          </a:lnTo>
                          <a:lnTo>
                            <a:pt x="107" y="28"/>
                          </a:lnTo>
                          <a:lnTo>
                            <a:pt x="113" y="31"/>
                          </a:lnTo>
                          <a:lnTo>
                            <a:pt x="118" y="35"/>
                          </a:lnTo>
                          <a:lnTo>
                            <a:pt x="123" y="38"/>
                          </a:lnTo>
                          <a:lnTo>
                            <a:pt x="127" y="43"/>
                          </a:lnTo>
                          <a:lnTo>
                            <a:pt x="131" y="48"/>
                          </a:lnTo>
                          <a:lnTo>
                            <a:pt x="135" y="53"/>
                          </a:lnTo>
                          <a:lnTo>
                            <a:pt x="137" y="59"/>
                          </a:lnTo>
                          <a:lnTo>
                            <a:pt x="140" y="64"/>
                          </a:lnTo>
                          <a:lnTo>
                            <a:pt x="141" y="70"/>
                          </a:lnTo>
                          <a:lnTo>
                            <a:pt x="142" y="76"/>
                          </a:lnTo>
                          <a:lnTo>
                            <a:pt x="143" y="83"/>
                          </a:lnTo>
                          <a:lnTo>
                            <a:pt x="142" y="89"/>
                          </a:lnTo>
                          <a:lnTo>
                            <a:pt x="141" y="95"/>
                          </a:lnTo>
                          <a:lnTo>
                            <a:pt x="140" y="101"/>
                          </a:lnTo>
                          <a:lnTo>
                            <a:pt x="137" y="107"/>
                          </a:lnTo>
                          <a:lnTo>
                            <a:pt x="134" y="112"/>
                          </a:lnTo>
                          <a:lnTo>
                            <a:pt x="131" y="118"/>
                          </a:lnTo>
                          <a:lnTo>
                            <a:pt x="127" y="122"/>
                          </a:lnTo>
                          <a:lnTo>
                            <a:pt x="123" y="127"/>
                          </a:lnTo>
                          <a:lnTo>
                            <a:pt x="118" y="131"/>
                          </a:lnTo>
                          <a:lnTo>
                            <a:pt x="113" y="134"/>
                          </a:lnTo>
                          <a:lnTo>
                            <a:pt x="107" y="137"/>
                          </a:lnTo>
                          <a:lnTo>
                            <a:pt x="101" y="139"/>
                          </a:lnTo>
                          <a:lnTo>
                            <a:pt x="95" y="141"/>
                          </a:lnTo>
                          <a:lnTo>
                            <a:pt x="89" y="142"/>
                          </a:lnTo>
                          <a:lnTo>
                            <a:pt x="83" y="142"/>
                          </a:lnTo>
                          <a:lnTo>
                            <a:pt x="77" y="142"/>
                          </a:lnTo>
                          <a:lnTo>
                            <a:pt x="71" y="141"/>
                          </a:lnTo>
                          <a:lnTo>
                            <a:pt x="65" y="139"/>
                          </a:lnTo>
                          <a:lnTo>
                            <a:pt x="59" y="137"/>
                          </a:lnTo>
                          <a:lnTo>
                            <a:pt x="53" y="134"/>
                          </a:lnTo>
                          <a:lnTo>
                            <a:pt x="48" y="131"/>
                          </a:lnTo>
                          <a:lnTo>
                            <a:pt x="43" y="127"/>
                          </a:lnTo>
                          <a:lnTo>
                            <a:pt x="39" y="122"/>
                          </a:lnTo>
                          <a:lnTo>
                            <a:pt x="35" y="118"/>
                          </a:lnTo>
                          <a:lnTo>
                            <a:pt x="31" y="112"/>
                          </a:lnTo>
                          <a:lnTo>
                            <a:pt x="29" y="107"/>
                          </a:lnTo>
                          <a:lnTo>
                            <a:pt x="26" y="101"/>
                          </a:lnTo>
                          <a:lnTo>
                            <a:pt x="25" y="95"/>
                          </a:lnTo>
                          <a:lnTo>
                            <a:pt x="24" y="89"/>
                          </a:lnTo>
                          <a:lnTo>
                            <a:pt x="24" y="82"/>
                          </a:lnTo>
                          <a:lnTo>
                            <a:pt x="0" y="8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73" name="Freeform 134"/>
                    <p:cNvSpPr>
                      <a:spLocks/>
                    </p:cNvSpPr>
                    <p:nvPr/>
                  </p:nvSpPr>
                  <p:spPr bwMode="auto">
                    <a:xfrm>
                      <a:off x="1983" y="2624"/>
                      <a:ext cx="24" cy="1"/>
                    </a:xfrm>
                    <a:custGeom>
                      <a:avLst/>
                      <a:gdLst>
                        <a:gd name="T0" fmla="*/ 0 w 24"/>
                        <a:gd name="T1" fmla="*/ 1 h 1"/>
                        <a:gd name="T2" fmla="*/ 24 w 24"/>
                        <a:gd name="T3" fmla="*/ 0 h 1"/>
                        <a:gd name="T4" fmla="*/ 24 w 24"/>
                        <a:gd name="T5" fmla="*/ 1 h 1"/>
                        <a:gd name="T6" fmla="*/ 24 w 24"/>
                        <a:gd name="T7" fmla="*/ 1 h 1"/>
                        <a:gd name="T8" fmla="*/ 0 w 24"/>
                        <a:gd name="T9" fmla="*/ 0 h 1"/>
                        <a:gd name="T10" fmla="*/ 0 w 24"/>
                        <a:gd name="T11" fmla="*/ 1 h 1"/>
                        <a:gd name="T12" fmla="*/ 0 w 24"/>
                        <a:gd name="T13" fmla="*/ 1 h 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4"/>
                        <a:gd name="T22" fmla="*/ 0 h 1"/>
                        <a:gd name="T23" fmla="*/ 24 w 24"/>
                        <a:gd name="T24" fmla="*/ 1 h 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4" h="1">
                          <a:moveTo>
                            <a:pt x="0" y="1"/>
                          </a:moveTo>
                          <a:lnTo>
                            <a:pt x="24" y="0"/>
                          </a:lnTo>
                          <a:lnTo>
                            <a:pt x="24" y="1"/>
                          </a:lnTo>
                          <a:lnTo>
                            <a:pt x="0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74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1852" y="2553"/>
                      <a:ext cx="143" cy="143"/>
                    </a:xfrm>
                    <a:custGeom>
                      <a:avLst/>
                      <a:gdLst>
                        <a:gd name="T0" fmla="*/ 0 w 143"/>
                        <a:gd name="T1" fmla="*/ 72 h 143"/>
                        <a:gd name="T2" fmla="*/ 0 w 143"/>
                        <a:gd name="T3" fmla="*/ 79 h 143"/>
                        <a:gd name="T4" fmla="*/ 1 w 143"/>
                        <a:gd name="T5" fmla="*/ 86 h 143"/>
                        <a:gd name="T6" fmla="*/ 3 w 143"/>
                        <a:gd name="T7" fmla="*/ 94 h 143"/>
                        <a:gd name="T8" fmla="*/ 6 w 143"/>
                        <a:gd name="T9" fmla="*/ 101 h 143"/>
                        <a:gd name="T10" fmla="*/ 9 w 143"/>
                        <a:gd name="T11" fmla="*/ 107 h 143"/>
                        <a:gd name="T12" fmla="*/ 13 w 143"/>
                        <a:gd name="T13" fmla="*/ 114 h 143"/>
                        <a:gd name="T14" fmla="*/ 18 w 143"/>
                        <a:gd name="T15" fmla="*/ 119 h 143"/>
                        <a:gd name="T16" fmla="*/ 23 w 143"/>
                        <a:gd name="T17" fmla="*/ 125 h 143"/>
                        <a:gd name="T18" fmla="*/ 29 w 143"/>
                        <a:gd name="T19" fmla="*/ 129 h 143"/>
                        <a:gd name="T20" fmla="*/ 36 w 143"/>
                        <a:gd name="T21" fmla="*/ 133 h 143"/>
                        <a:gd name="T22" fmla="*/ 42 w 143"/>
                        <a:gd name="T23" fmla="*/ 137 h 143"/>
                        <a:gd name="T24" fmla="*/ 49 w 143"/>
                        <a:gd name="T25" fmla="*/ 139 h 143"/>
                        <a:gd name="T26" fmla="*/ 57 w 143"/>
                        <a:gd name="T27" fmla="*/ 141 h 143"/>
                        <a:gd name="T28" fmla="*/ 64 w 143"/>
                        <a:gd name="T29" fmla="*/ 142 h 143"/>
                        <a:gd name="T30" fmla="*/ 71 w 143"/>
                        <a:gd name="T31" fmla="*/ 143 h 143"/>
                        <a:gd name="T32" fmla="*/ 79 w 143"/>
                        <a:gd name="T33" fmla="*/ 142 h 143"/>
                        <a:gd name="T34" fmla="*/ 86 w 143"/>
                        <a:gd name="T35" fmla="*/ 141 h 143"/>
                        <a:gd name="T36" fmla="*/ 93 w 143"/>
                        <a:gd name="T37" fmla="*/ 139 h 143"/>
                        <a:gd name="T38" fmla="*/ 100 w 143"/>
                        <a:gd name="T39" fmla="*/ 137 h 143"/>
                        <a:gd name="T40" fmla="*/ 107 w 143"/>
                        <a:gd name="T41" fmla="*/ 133 h 143"/>
                        <a:gd name="T42" fmla="*/ 113 w 143"/>
                        <a:gd name="T43" fmla="*/ 129 h 143"/>
                        <a:gd name="T44" fmla="*/ 119 w 143"/>
                        <a:gd name="T45" fmla="*/ 125 h 143"/>
                        <a:gd name="T46" fmla="*/ 124 w 143"/>
                        <a:gd name="T47" fmla="*/ 119 h 143"/>
                        <a:gd name="T48" fmla="*/ 129 w 143"/>
                        <a:gd name="T49" fmla="*/ 114 h 143"/>
                        <a:gd name="T50" fmla="*/ 133 w 143"/>
                        <a:gd name="T51" fmla="*/ 107 h 143"/>
                        <a:gd name="T52" fmla="*/ 136 w 143"/>
                        <a:gd name="T53" fmla="*/ 101 h 143"/>
                        <a:gd name="T54" fmla="*/ 139 w 143"/>
                        <a:gd name="T55" fmla="*/ 94 h 143"/>
                        <a:gd name="T56" fmla="*/ 141 w 143"/>
                        <a:gd name="T57" fmla="*/ 86 h 143"/>
                        <a:gd name="T58" fmla="*/ 142 w 143"/>
                        <a:gd name="T59" fmla="*/ 79 h 143"/>
                        <a:gd name="T60" fmla="*/ 143 w 143"/>
                        <a:gd name="T61" fmla="*/ 72 h 143"/>
                        <a:gd name="T62" fmla="*/ 142 w 143"/>
                        <a:gd name="T63" fmla="*/ 64 h 143"/>
                        <a:gd name="T64" fmla="*/ 141 w 143"/>
                        <a:gd name="T65" fmla="*/ 57 h 143"/>
                        <a:gd name="T66" fmla="*/ 139 w 143"/>
                        <a:gd name="T67" fmla="*/ 50 h 143"/>
                        <a:gd name="T68" fmla="*/ 136 w 143"/>
                        <a:gd name="T69" fmla="*/ 43 h 143"/>
                        <a:gd name="T70" fmla="*/ 133 w 143"/>
                        <a:gd name="T71" fmla="*/ 36 h 143"/>
                        <a:gd name="T72" fmla="*/ 129 w 143"/>
                        <a:gd name="T73" fmla="*/ 30 h 143"/>
                        <a:gd name="T74" fmla="*/ 124 w 143"/>
                        <a:gd name="T75" fmla="*/ 24 h 143"/>
                        <a:gd name="T76" fmla="*/ 119 w 143"/>
                        <a:gd name="T77" fmla="*/ 19 h 143"/>
                        <a:gd name="T78" fmla="*/ 113 w 143"/>
                        <a:gd name="T79" fmla="*/ 14 h 143"/>
                        <a:gd name="T80" fmla="*/ 107 w 143"/>
                        <a:gd name="T81" fmla="*/ 10 h 143"/>
                        <a:gd name="T82" fmla="*/ 100 w 143"/>
                        <a:gd name="T83" fmla="*/ 7 h 143"/>
                        <a:gd name="T84" fmla="*/ 93 w 143"/>
                        <a:gd name="T85" fmla="*/ 4 h 143"/>
                        <a:gd name="T86" fmla="*/ 86 w 143"/>
                        <a:gd name="T87" fmla="*/ 2 h 143"/>
                        <a:gd name="T88" fmla="*/ 79 w 143"/>
                        <a:gd name="T89" fmla="*/ 1 h 143"/>
                        <a:gd name="T90" fmla="*/ 71 w 143"/>
                        <a:gd name="T91" fmla="*/ 0 h 143"/>
                        <a:gd name="T92" fmla="*/ 64 w 143"/>
                        <a:gd name="T93" fmla="*/ 1 h 143"/>
                        <a:gd name="T94" fmla="*/ 57 w 143"/>
                        <a:gd name="T95" fmla="*/ 2 h 143"/>
                        <a:gd name="T96" fmla="*/ 49 w 143"/>
                        <a:gd name="T97" fmla="*/ 4 h 143"/>
                        <a:gd name="T98" fmla="*/ 42 w 143"/>
                        <a:gd name="T99" fmla="*/ 7 h 143"/>
                        <a:gd name="T100" fmla="*/ 36 w 143"/>
                        <a:gd name="T101" fmla="*/ 10 h 143"/>
                        <a:gd name="T102" fmla="*/ 29 w 143"/>
                        <a:gd name="T103" fmla="*/ 14 h 143"/>
                        <a:gd name="T104" fmla="*/ 23 w 143"/>
                        <a:gd name="T105" fmla="*/ 19 h 143"/>
                        <a:gd name="T106" fmla="*/ 18 w 143"/>
                        <a:gd name="T107" fmla="*/ 24 h 143"/>
                        <a:gd name="T108" fmla="*/ 13 w 143"/>
                        <a:gd name="T109" fmla="*/ 30 h 143"/>
                        <a:gd name="T110" fmla="*/ 9 w 143"/>
                        <a:gd name="T111" fmla="*/ 36 h 143"/>
                        <a:gd name="T112" fmla="*/ 6 w 143"/>
                        <a:gd name="T113" fmla="*/ 43 h 143"/>
                        <a:gd name="T114" fmla="*/ 3 w 143"/>
                        <a:gd name="T115" fmla="*/ 50 h 143"/>
                        <a:gd name="T116" fmla="*/ 1 w 143"/>
                        <a:gd name="T117" fmla="*/ 57 h 143"/>
                        <a:gd name="T118" fmla="*/ 0 w 143"/>
                        <a:gd name="T119" fmla="*/ 64 h 143"/>
                        <a:gd name="T120" fmla="*/ 0 w 143"/>
                        <a:gd name="T121" fmla="*/ 72 h 143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43"/>
                        <a:gd name="T184" fmla="*/ 0 h 143"/>
                        <a:gd name="T185" fmla="*/ 143 w 143"/>
                        <a:gd name="T186" fmla="*/ 143 h 143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43" h="143">
                          <a:moveTo>
                            <a:pt x="0" y="72"/>
                          </a:moveTo>
                          <a:lnTo>
                            <a:pt x="0" y="79"/>
                          </a:lnTo>
                          <a:lnTo>
                            <a:pt x="1" y="86"/>
                          </a:lnTo>
                          <a:lnTo>
                            <a:pt x="3" y="94"/>
                          </a:lnTo>
                          <a:lnTo>
                            <a:pt x="6" y="101"/>
                          </a:lnTo>
                          <a:lnTo>
                            <a:pt x="9" y="107"/>
                          </a:lnTo>
                          <a:lnTo>
                            <a:pt x="13" y="114"/>
                          </a:lnTo>
                          <a:lnTo>
                            <a:pt x="18" y="119"/>
                          </a:lnTo>
                          <a:lnTo>
                            <a:pt x="23" y="125"/>
                          </a:lnTo>
                          <a:lnTo>
                            <a:pt x="29" y="129"/>
                          </a:lnTo>
                          <a:lnTo>
                            <a:pt x="36" y="133"/>
                          </a:lnTo>
                          <a:lnTo>
                            <a:pt x="42" y="137"/>
                          </a:lnTo>
                          <a:lnTo>
                            <a:pt x="49" y="139"/>
                          </a:lnTo>
                          <a:lnTo>
                            <a:pt x="57" y="141"/>
                          </a:lnTo>
                          <a:lnTo>
                            <a:pt x="64" y="142"/>
                          </a:lnTo>
                          <a:lnTo>
                            <a:pt x="71" y="143"/>
                          </a:lnTo>
                          <a:lnTo>
                            <a:pt x="79" y="142"/>
                          </a:lnTo>
                          <a:lnTo>
                            <a:pt x="86" y="141"/>
                          </a:lnTo>
                          <a:lnTo>
                            <a:pt x="93" y="139"/>
                          </a:lnTo>
                          <a:lnTo>
                            <a:pt x="100" y="137"/>
                          </a:lnTo>
                          <a:lnTo>
                            <a:pt x="107" y="133"/>
                          </a:lnTo>
                          <a:lnTo>
                            <a:pt x="113" y="129"/>
                          </a:lnTo>
                          <a:lnTo>
                            <a:pt x="119" y="125"/>
                          </a:lnTo>
                          <a:lnTo>
                            <a:pt x="124" y="119"/>
                          </a:lnTo>
                          <a:lnTo>
                            <a:pt x="129" y="114"/>
                          </a:lnTo>
                          <a:lnTo>
                            <a:pt x="133" y="107"/>
                          </a:lnTo>
                          <a:lnTo>
                            <a:pt x="136" y="101"/>
                          </a:lnTo>
                          <a:lnTo>
                            <a:pt x="139" y="94"/>
                          </a:lnTo>
                          <a:lnTo>
                            <a:pt x="141" y="86"/>
                          </a:lnTo>
                          <a:lnTo>
                            <a:pt x="142" y="79"/>
                          </a:lnTo>
                          <a:lnTo>
                            <a:pt x="143" y="72"/>
                          </a:lnTo>
                          <a:lnTo>
                            <a:pt x="142" y="64"/>
                          </a:lnTo>
                          <a:lnTo>
                            <a:pt x="141" y="57"/>
                          </a:lnTo>
                          <a:lnTo>
                            <a:pt x="139" y="50"/>
                          </a:lnTo>
                          <a:lnTo>
                            <a:pt x="136" y="43"/>
                          </a:lnTo>
                          <a:lnTo>
                            <a:pt x="133" y="36"/>
                          </a:lnTo>
                          <a:lnTo>
                            <a:pt x="129" y="30"/>
                          </a:lnTo>
                          <a:lnTo>
                            <a:pt x="124" y="24"/>
                          </a:lnTo>
                          <a:lnTo>
                            <a:pt x="119" y="19"/>
                          </a:lnTo>
                          <a:lnTo>
                            <a:pt x="113" y="14"/>
                          </a:lnTo>
                          <a:lnTo>
                            <a:pt x="107" y="10"/>
                          </a:lnTo>
                          <a:lnTo>
                            <a:pt x="100" y="7"/>
                          </a:lnTo>
                          <a:lnTo>
                            <a:pt x="93" y="4"/>
                          </a:lnTo>
                          <a:lnTo>
                            <a:pt x="86" y="2"/>
                          </a:lnTo>
                          <a:lnTo>
                            <a:pt x="79" y="1"/>
                          </a:lnTo>
                          <a:lnTo>
                            <a:pt x="71" y="0"/>
                          </a:lnTo>
                          <a:lnTo>
                            <a:pt x="64" y="1"/>
                          </a:lnTo>
                          <a:lnTo>
                            <a:pt x="57" y="2"/>
                          </a:lnTo>
                          <a:lnTo>
                            <a:pt x="49" y="4"/>
                          </a:lnTo>
                          <a:lnTo>
                            <a:pt x="42" y="7"/>
                          </a:lnTo>
                          <a:lnTo>
                            <a:pt x="36" y="10"/>
                          </a:lnTo>
                          <a:lnTo>
                            <a:pt x="29" y="14"/>
                          </a:lnTo>
                          <a:lnTo>
                            <a:pt x="23" y="19"/>
                          </a:lnTo>
                          <a:lnTo>
                            <a:pt x="18" y="24"/>
                          </a:lnTo>
                          <a:lnTo>
                            <a:pt x="13" y="30"/>
                          </a:lnTo>
                          <a:lnTo>
                            <a:pt x="9" y="36"/>
                          </a:lnTo>
                          <a:lnTo>
                            <a:pt x="6" y="43"/>
                          </a:lnTo>
                          <a:lnTo>
                            <a:pt x="3" y="50"/>
                          </a:lnTo>
                          <a:lnTo>
                            <a:pt x="1" y="57"/>
                          </a:lnTo>
                          <a:lnTo>
                            <a:pt x="0" y="64"/>
                          </a:lnTo>
                          <a:lnTo>
                            <a:pt x="0" y="72"/>
                          </a:lnTo>
                          <a:close/>
                        </a:path>
                      </a:pathLst>
                    </a:custGeom>
                    <a:solidFill>
                      <a:srgbClr val="E5E5E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75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1840" y="2542"/>
                      <a:ext cx="167" cy="166"/>
                    </a:xfrm>
                    <a:custGeom>
                      <a:avLst/>
                      <a:gdLst>
                        <a:gd name="T0" fmla="*/ 0 w 167"/>
                        <a:gd name="T1" fmla="*/ 91 h 166"/>
                        <a:gd name="T2" fmla="*/ 4 w 167"/>
                        <a:gd name="T3" fmla="*/ 108 h 166"/>
                        <a:gd name="T4" fmla="*/ 11 w 167"/>
                        <a:gd name="T5" fmla="*/ 124 h 166"/>
                        <a:gd name="T6" fmla="*/ 21 w 167"/>
                        <a:gd name="T7" fmla="*/ 138 h 166"/>
                        <a:gd name="T8" fmla="*/ 34 w 167"/>
                        <a:gd name="T9" fmla="*/ 150 h 166"/>
                        <a:gd name="T10" fmla="*/ 49 w 167"/>
                        <a:gd name="T11" fmla="*/ 158 h 166"/>
                        <a:gd name="T12" fmla="*/ 66 w 167"/>
                        <a:gd name="T13" fmla="*/ 164 h 166"/>
                        <a:gd name="T14" fmla="*/ 83 w 167"/>
                        <a:gd name="T15" fmla="*/ 166 h 166"/>
                        <a:gd name="T16" fmla="*/ 101 w 167"/>
                        <a:gd name="T17" fmla="*/ 164 h 166"/>
                        <a:gd name="T18" fmla="*/ 117 w 167"/>
                        <a:gd name="T19" fmla="*/ 159 h 166"/>
                        <a:gd name="T20" fmla="*/ 132 w 167"/>
                        <a:gd name="T21" fmla="*/ 150 h 166"/>
                        <a:gd name="T22" fmla="*/ 145 w 167"/>
                        <a:gd name="T23" fmla="*/ 138 h 166"/>
                        <a:gd name="T24" fmla="*/ 155 w 167"/>
                        <a:gd name="T25" fmla="*/ 124 h 166"/>
                        <a:gd name="T26" fmla="*/ 162 w 167"/>
                        <a:gd name="T27" fmla="*/ 108 h 166"/>
                        <a:gd name="T28" fmla="*/ 166 w 167"/>
                        <a:gd name="T29" fmla="*/ 91 h 166"/>
                        <a:gd name="T30" fmla="*/ 166 w 167"/>
                        <a:gd name="T31" fmla="*/ 74 h 166"/>
                        <a:gd name="T32" fmla="*/ 162 w 167"/>
                        <a:gd name="T33" fmla="*/ 57 h 166"/>
                        <a:gd name="T34" fmla="*/ 155 w 167"/>
                        <a:gd name="T35" fmla="*/ 41 h 166"/>
                        <a:gd name="T36" fmla="*/ 145 w 167"/>
                        <a:gd name="T37" fmla="*/ 27 h 166"/>
                        <a:gd name="T38" fmla="*/ 132 w 167"/>
                        <a:gd name="T39" fmla="*/ 15 h 166"/>
                        <a:gd name="T40" fmla="*/ 117 w 167"/>
                        <a:gd name="T41" fmla="*/ 7 h 166"/>
                        <a:gd name="T42" fmla="*/ 101 w 167"/>
                        <a:gd name="T43" fmla="*/ 1 h 166"/>
                        <a:gd name="T44" fmla="*/ 83 w 167"/>
                        <a:gd name="T45" fmla="*/ 0 h 166"/>
                        <a:gd name="T46" fmla="*/ 66 w 167"/>
                        <a:gd name="T47" fmla="*/ 1 h 166"/>
                        <a:gd name="T48" fmla="*/ 49 w 167"/>
                        <a:gd name="T49" fmla="*/ 7 h 166"/>
                        <a:gd name="T50" fmla="*/ 34 w 167"/>
                        <a:gd name="T51" fmla="*/ 15 h 166"/>
                        <a:gd name="T52" fmla="*/ 21 w 167"/>
                        <a:gd name="T53" fmla="*/ 27 h 166"/>
                        <a:gd name="T54" fmla="*/ 11 w 167"/>
                        <a:gd name="T55" fmla="*/ 41 h 166"/>
                        <a:gd name="T56" fmla="*/ 4 w 167"/>
                        <a:gd name="T57" fmla="*/ 57 h 166"/>
                        <a:gd name="T58" fmla="*/ 0 w 167"/>
                        <a:gd name="T59" fmla="*/ 74 h 166"/>
                        <a:gd name="T60" fmla="*/ 24 w 167"/>
                        <a:gd name="T61" fmla="*/ 83 h 166"/>
                        <a:gd name="T62" fmla="*/ 25 w 167"/>
                        <a:gd name="T63" fmla="*/ 70 h 166"/>
                        <a:gd name="T64" fmla="*/ 29 w 167"/>
                        <a:gd name="T65" fmla="*/ 59 h 166"/>
                        <a:gd name="T66" fmla="*/ 35 w 167"/>
                        <a:gd name="T67" fmla="*/ 48 h 166"/>
                        <a:gd name="T68" fmla="*/ 43 w 167"/>
                        <a:gd name="T69" fmla="*/ 38 h 166"/>
                        <a:gd name="T70" fmla="*/ 54 w 167"/>
                        <a:gd name="T71" fmla="*/ 31 h 166"/>
                        <a:gd name="T72" fmla="*/ 65 w 167"/>
                        <a:gd name="T73" fmla="*/ 26 h 166"/>
                        <a:gd name="T74" fmla="*/ 77 w 167"/>
                        <a:gd name="T75" fmla="*/ 24 h 166"/>
                        <a:gd name="T76" fmla="*/ 90 w 167"/>
                        <a:gd name="T77" fmla="*/ 24 h 166"/>
                        <a:gd name="T78" fmla="*/ 102 w 167"/>
                        <a:gd name="T79" fmla="*/ 26 h 166"/>
                        <a:gd name="T80" fmla="*/ 113 w 167"/>
                        <a:gd name="T81" fmla="*/ 31 h 166"/>
                        <a:gd name="T82" fmla="*/ 123 w 167"/>
                        <a:gd name="T83" fmla="*/ 38 h 166"/>
                        <a:gd name="T84" fmla="*/ 131 w 167"/>
                        <a:gd name="T85" fmla="*/ 48 h 166"/>
                        <a:gd name="T86" fmla="*/ 138 w 167"/>
                        <a:gd name="T87" fmla="*/ 59 h 166"/>
                        <a:gd name="T88" fmla="*/ 141 w 167"/>
                        <a:gd name="T89" fmla="*/ 70 h 166"/>
                        <a:gd name="T90" fmla="*/ 143 w 167"/>
                        <a:gd name="T91" fmla="*/ 83 h 166"/>
                        <a:gd name="T92" fmla="*/ 141 w 167"/>
                        <a:gd name="T93" fmla="*/ 95 h 166"/>
                        <a:gd name="T94" fmla="*/ 138 w 167"/>
                        <a:gd name="T95" fmla="*/ 107 h 166"/>
                        <a:gd name="T96" fmla="*/ 131 w 167"/>
                        <a:gd name="T97" fmla="*/ 118 h 166"/>
                        <a:gd name="T98" fmla="*/ 123 w 167"/>
                        <a:gd name="T99" fmla="*/ 127 h 166"/>
                        <a:gd name="T100" fmla="*/ 113 w 167"/>
                        <a:gd name="T101" fmla="*/ 134 h 166"/>
                        <a:gd name="T102" fmla="*/ 102 w 167"/>
                        <a:gd name="T103" fmla="*/ 139 h 166"/>
                        <a:gd name="T104" fmla="*/ 90 w 167"/>
                        <a:gd name="T105" fmla="*/ 142 h 166"/>
                        <a:gd name="T106" fmla="*/ 77 w 167"/>
                        <a:gd name="T107" fmla="*/ 142 h 166"/>
                        <a:gd name="T108" fmla="*/ 65 w 167"/>
                        <a:gd name="T109" fmla="*/ 139 h 166"/>
                        <a:gd name="T110" fmla="*/ 54 w 167"/>
                        <a:gd name="T111" fmla="*/ 134 h 166"/>
                        <a:gd name="T112" fmla="*/ 43 w 167"/>
                        <a:gd name="T113" fmla="*/ 127 h 166"/>
                        <a:gd name="T114" fmla="*/ 35 w 167"/>
                        <a:gd name="T115" fmla="*/ 118 h 166"/>
                        <a:gd name="T116" fmla="*/ 29 w 167"/>
                        <a:gd name="T117" fmla="*/ 107 h 166"/>
                        <a:gd name="T118" fmla="*/ 25 w 167"/>
                        <a:gd name="T119" fmla="*/ 95 h 166"/>
                        <a:gd name="T120" fmla="*/ 24 w 167"/>
                        <a:gd name="T121" fmla="*/ 82 h 16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67"/>
                        <a:gd name="T184" fmla="*/ 0 h 166"/>
                        <a:gd name="T185" fmla="*/ 167 w 167"/>
                        <a:gd name="T186" fmla="*/ 166 h 166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67" h="166">
                          <a:moveTo>
                            <a:pt x="0" y="83"/>
                          </a:moveTo>
                          <a:lnTo>
                            <a:pt x="0" y="91"/>
                          </a:lnTo>
                          <a:lnTo>
                            <a:pt x="2" y="100"/>
                          </a:lnTo>
                          <a:lnTo>
                            <a:pt x="4" y="108"/>
                          </a:lnTo>
                          <a:lnTo>
                            <a:pt x="7" y="116"/>
                          </a:lnTo>
                          <a:lnTo>
                            <a:pt x="11" y="124"/>
                          </a:lnTo>
                          <a:lnTo>
                            <a:pt x="16" y="132"/>
                          </a:lnTo>
                          <a:lnTo>
                            <a:pt x="21" y="138"/>
                          </a:lnTo>
                          <a:lnTo>
                            <a:pt x="28" y="144"/>
                          </a:lnTo>
                          <a:lnTo>
                            <a:pt x="34" y="150"/>
                          </a:lnTo>
                          <a:lnTo>
                            <a:pt x="42" y="155"/>
                          </a:lnTo>
                          <a:lnTo>
                            <a:pt x="49" y="158"/>
                          </a:lnTo>
                          <a:lnTo>
                            <a:pt x="58" y="162"/>
                          </a:lnTo>
                          <a:lnTo>
                            <a:pt x="66" y="164"/>
                          </a:lnTo>
                          <a:lnTo>
                            <a:pt x="75" y="165"/>
                          </a:lnTo>
                          <a:lnTo>
                            <a:pt x="83" y="166"/>
                          </a:lnTo>
                          <a:lnTo>
                            <a:pt x="92" y="165"/>
                          </a:lnTo>
                          <a:lnTo>
                            <a:pt x="101" y="164"/>
                          </a:lnTo>
                          <a:lnTo>
                            <a:pt x="109" y="162"/>
                          </a:lnTo>
                          <a:lnTo>
                            <a:pt x="117" y="159"/>
                          </a:lnTo>
                          <a:lnTo>
                            <a:pt x="125" y="155"/>
                          </a:lnTo>
                          <a:lnTo>
                            <a:pt x="132" y="150"/>
                          </a:lnTo>
                          <a:lnTo>
                            <a:pt x="139" y="144"/>
                          </a:lnTo>
                          <a:lnTo>
                            <a:pt x="145" y="138"/>
                          </a:lnTo>
                          <a:lnTo>
                            <a:pt x="151" y="132"/>
                          </a:lnTo>
                          <a:lnTo>
                            <a:pt x="155" y="124"/>
                          </a:lnTo>
                          <a:lnTo>
                            <a:pt x="159" y="116"/>
                          </a:lnTo>
                          <a:lnTo>
                            <a:pt x="162" y="108"/>
                          </a:lnTo>
                          <a:lnTo>
                            <a:pt x="165" y="100"/>
                          </a:lnTo>
                          <a:lnTo>
                            <a:pt x="166" y="91"/>
                          </a:lnTo>
                          <a:lnTo>
                            <a:pt x="167" y="83"/>
                          </a:lnTo>
                          <a:lnTo>
                            <a:pt x="166" y="74"/>
                          </a:lnTo>
                          <a:lnTo>
                            <a:pt x="165" y="65"/>
                          </a:lnTo>
                          <a:lnTo>
                            <a:pt x="162" y="57"/>
                          </a:lnTo>
                          <a:lnTo>
                            <a:pt x="159" y="49"/>
                          </a:lnTo>
                          <a:lnTo>
                            <a:pt x="155" y="41"/>
                          </a:lnTo>
                          <a:lnTo>
                            <a:pt x="151" y="34"/>
                          </a:lnTo>
                          <a:lnTo>
                            <a:pt x="145" y="27"/>
                          </a:lnTo>
                          <a:lnTo>
                            <a:pt x="139" y="21"/>
                          </a:lnTo>
                          <a:lnTo>
                            <a:pt x="132" y="15"/>
                          </a:lnTo>
                          <a:lnTo>
                            <a:pt x="125" y="11"/>
                          </a:lnTo>
                          <a:lnTo>
                            <a:pt x="117" y="7"/>
                          </a:lnTo>
                          <a:lnTo>
                            <a:pt x="109" y="4"/>
                          </a:lnTo>
                          <a:lnTo>
                            <a:pt x="101" y="1"/>
                          </a:lnTo>
                          <a:lnTo>
                            <a:pt x="92" y="0"/>
                          </a:lnTo>
                          <a:lnTo>
                            <a:pt x="83" y="0"/>
                          </a:lnTo>
                          <a:lnTo>
                            <a:pt x="75" y="0"/>
                          </a:lnTo>
                          <a:lnTo>
                            <a:pt x="66" y="1"/>
                          </a:lnTo>
                          <a:lnTo>
                            <a:pt x="58" y="4"/>
                          </a:lnTo>
                          <a:lnTo>
                            <a:pt x="49" y="7"/>
                          </a:lnTo>
                          <a:lnTo>
                            <a:pt x="42" y="11"/>
                          </a:lnTo>
                          <a:lnTo>
                            <a:pt x="34" y="15"/>
                          </a:lnTo>
                          <a:lnTo>
                            <a:pt x="28" y="21"/>
                          </a:lnTo>
                          <a:lnTo>
                            <a:pt x="21" y="27"/>
                          </a:lnTo>
                          <a:lnTo>
                            <a:pt x="16" y="34"/>
                          </a:lnTo>
                          <a:lnTo>
                            <a:pt x="11" y="41"/>
                          </a:lnTo>
                          <a:lnTo>
                            <a:pt x="7" y="49"/>
                          </a:lnTo>
                          <a:lnTo>
                            <a:pt x="4" y="57"/>
                          </a:lnTo>
                          <a:lnTo>
                            <a:pt x="2" y="65"/>
                          </a:lnTo>
                          <a:lnTo>
                            <a:pt x="0" y="74"/>
                          </a:lnTo>
                          <a:lnTo>
                            <a:pt x="0" y="82"/>
                          </a:lnTo>
                          <a:lnTo>
                            <a:pt x="24" y="83"/>
                          </a:lnTo>
                          <a:lnTo>
                            <a:pt x="24" y="76"/>
                          </a:lnTo>
                          <a:lnTo>
                            <a:pt x="25" y="70"/>
                          </a:lnTo>
                          <a:lnTo>
                            <a:pt x="27" y="64"/>
                          </a:lnTo>
                          <a:lnTo>
                            <a:pt x="29" y="59"/>
                          </a:lnTo>
                          <a:lnTo>
                            <a:pt x="32" y="53"/>
                          </a:lnTo>
                          <a:lnTo>
                            <a:pt x="35" y="48"/>
                          </a:lnTo>
                          <a:lnTo>
                            <a:pt x="39" y="43"/>
                          </a:lnTo>
                          <a:lnTo>
                            <a:pt x="43" y="38"/>
                          </a:lnTo>
                          <a:lnTo>
                            <a:pt x="48" y="35"/>
                          </a:lnTo>
                          <a:lnTo>
                            <a:pt x="54" y="31"/>
                          </a:lnTo>
                          <a:lnTo>
                            <a:pt x="59" y="28"/>
                          </a:lnTo>
                          <a:lnTo>
                            <a:pt x="65" y="26"/>
                          </a:lnTo>
                          <a:lnTo>
                            <a:pt x="71" y="24"/>
                          </a:lnTo>
                          <a:lnTo>
                            <a:pt x="77" y="24"/>
                          </a:lnTo>
                          <a:lnTo>
                            <a:pt x="83" y="23"/>
                          </a:lnTo>
                          <a:lnTo>
                            <a:pt x="90" y="24"/>
                          </a:lnTo>
                          <a:lnTo>
                            <a:pt x="96" y="24"/>
                          </a:lnTo>
                          <a:lnTo>
                            <a:pt x="102" y="26"/>
                          </a:lnTo>
                          <a:lnTo>
                            <a:pt x="107" y="28"/>
                          </a:lnTo>
                          <a:lnTo>
                            <a:pt x="113" y="31"/>
                          </a:lnTo>
                          <a:lnTo>
                            <a:pt x="118" y="35"/>
                          </a:lnTo>
                          <a:lnTo>
                            <a:pt x="123" y="38"/>
                          </a:lnTo>
                          <a:lnTo>
                            <a:pt x="128" y="43"/>
                          </a:lnTo>
                          <a:lnTo>
                            <a:pt x="131" y="48"/>
                          </a:lnTo>
                          <a:lnTo>
                            <a:pt x="135" y="53"/>
                          </a:lnTo>
                          <a:lnTo>
                            <a:pt x="138" y="59"/>
                          </a:lnTo>
                          <a:lnTo>
                            <a:pt x="140" y="64"/>
                          </a:lnTo>
                          <a:lnTo>
                            <a:pt x="141" y="70"/>
                          </a:lnTo>
                          <a:lnTo>
                            <a:pt x="143" y="76"/>
                          </a:lnTo>
                          <a:lnTo>
                            <a:pt x="143" y="83"/>
                          </a:lnTo>
                          <a:lnTo>
                            <a:pt x="143" y="89"/>
                          </a:lnTo>
                          <a:lnTo>
                            <a:pt x="141" y="95"/>
                          </a:lnTo>
                          <a:lnTo>
                            <a:pt x="140" y="101"/>
                          </a:lnTo>
                          <a:lnTo>
                            <a:pt x="138" y="107"/>
                          </a:lnTo>
                          <a:lnTo>
                            <a:pt x="135" y="112"/>
                          </a:lnTo>
                          <a:lnTo>
                            <a:pt x="131" y="118"/>
                          </a:lnTo>
                          <a:lnTo>
                            <a:pt x="128" y="122"/>
                          </a:lnTo>
                          <a:lnTo>
                            <a:pt x="123" y="127"/>
                          </a:lnTo>
                          <a:lnTo>
                            <a:pt x="118" y="131"/>
                          </a:lnTo>
                          <a:lnTo>
                            <a:pt x="113" y="134"/>
                          </a:lnTo>
                          <a:lnTo>
                            <a:pt x="107" y="137"/>
                          </a:lnTo>
                          <a:lnTo>
                            <a:pt x="102" y="139"/>
                          </a:lnTo>
                          <a:lnTo>
                            <a:pt x="96" y="141"/>
                          </a:lnTo>
                          <a:lnTo>
                            <a:pt x="90" y="142"/>
                          </a:lnTo>
                          <a:lnTo>
                            <a:pt x="83" y="142"/>
                          </a:lnTo>
                          <a:lnTo>
                            <a:pt x="77" y="142"/>
                          </a:lnTo>
                          <a:lnTo>
                            <a:pt x="71" y="141"/>
                          </a:lnTo>
                          <a:lnTo>
                            <a:pt x="65" y="139"/>
                          </a:lnTo>
                          <a:lnTo>
                            <a:pt x="59" y="137"/>
                          </a:lnTo>
                          <a:lnTo>
                            <a:pt x="54" y="134"/>
                          </a:lnTo>
                          <a:lnTo>
                            <a:pt x="48" y="131"/>
                          </a:lnTo>
                          <a:lnTo>
                            <a:pt x="43" y="127"/>
                          </a:lnTo>
                          <a:lnTo>
                            <a:pt x="39" y="122"/>
                          </a:lnTo>
                          <a:lnTo>
                            <a:pt x="35" y="118"/>
                          </a:lnTo>
                          <a:lnTo>
                            <a:pt x="32" y="112"/>
                          </a:lnTo>
                          <a:lnTo>
                            <a:pt x="29" y="107"/>
                          </a:lnTo>
                          <a:lnTo>
                            <a:pt x="27" y="101"/>
                          </a:lnTo>
                          <a:lnTo>
                            <a:pt x="25" y="95"/>
                          </a:lnTo>
                          <a:lnTo>
                            <a:pt x="24" y="89"/>
                          </a:lnTo>
                          <a:lnTo>
                            <a:pt x="24" y="82"/>
                          </a:lnTo>
                          <a:lnTo>
                            <a:pt x="0" y="8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76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1840" y="2624"/>
                      <a:ext cx="24" cy="1"/>
                    </a:xfrm>
                    <a:custGeom>
                      <a:avLst/>
                      <a:gdLst>
                        <a:gd name="T0" fmla="*/ 0 w 24"/>
                        <a:gd name="T1" fmla="*/ 1 h 1"/>
                        <a:gd name="T2" fmla="*/ 24 w 24"/>
                        <a:gd name="T3" fmla="*/ 0 h 1"/>
                        <a:gd name="T4" fmla="*/ 24 w 24"/>
                        <a:gd name="T5" fmla="*/ 1 h 1"/>
                        <a:gd name="T6" fmla="*/ 24 w 24"/>
                        <a:gd name="T7" fmla="*/ 1 h 1"/>
                        <a:gd name="T8" fmla="*/ 0 w 24"/>
                        <a:gd name="T9" fmla="*/ 0 h 1"/>
                        <a:gd name="T10" fmla="*/ 0 w 24"/>
                        <a:gd name="T11" fmla="*/ 1 h 1"/>
                        <a:gd name="T12" fmla="*/ 0 w 24"/>
                        <a:gd name="T13" fmla="*/ 1 h 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4"/>
                        <a:gd name="T22" fmla="*/ 0 h 1"/>
                        <a:gd name="T23" fmla="*/ 24 w 24"/>
                        <a:gd name="T24" fmla="*/ 1 h 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4" h="1">
                          <a:moveTo>
                            <a:pt x="0" y="1"/>
                          </a:moveTo>
                          <a:lnTo>
                            <a:pt x="24" y="0"/>
                          </a:lnTo>
                          <a:lnTo>
                            <a:pt x="24" y="1"/>
                          </a:lnTo>
                          <a:lnTo>
                            <a:pt x="0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77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1709" y="2553"/>
                      <a:ext cx="143" cy="143"/>
                    </a:xfrm>
                    <a:custGeom>
                      <a:avLst/>
                      <a:gdLst>
                        <a:gd name="T0" fmla="*/ 0 w 143"/>
                        <a:gd name="T1" fmla="*/ 72 h 143"/>
                        <a:gd name="T2" fmla="*/ 0 w 143"/>
                        <a:gd name="T3" fmla="*/ 79 h 143"/>
                        <a:gd name="T4" fmla="*/ 2 w 143"/>
                        <a:gd name="T5" fmla="*/ 86 h 143"/>
                        <a:gd name="T6" fmla="*/ 4 w 143"/>
                        <a:gd name="T7" fmla="*/ 94 h 143"/>
                        <a:gd name="T8" fmla="*/ 6 w 143"/>
                        <a:gd name="T9" fmla="*/ 101 h 143"/>
                        <a:gd name="T10" fmla="*/ 10 w 143"/>
                        <a:gd name="T11" fmla="*/ 107 h 143"/>
                        <a:gd name="T12" fmla="*/ 14 w 143"/>
                        <a:gd name="T13" fmla="*/ 114 h 143"/>
                        <a:gd name="T14" fmla="*/ 18 w 143"/>
                        <a:gd name="T15" fmla="*/ 119 h 143"/>
                        <a:gd name="T16" fmla="*/ 24 w 143"/>
                        <a:gd name="T17" fmla="*/ 125 h 143"/>
                        <a:gd name="T18" fmla="*/ 29 w 143"/>
                        <a:gd name="T19" fmla="*/ 129 h 143"/>
                        <a:gd name="T20" fmla="*/ 36 w 143"/>
                        <a:gd name="T21" fmla="*/ 133 h 143"/>
                        <a:gd name="T22" fmla="*/ 42 w 143"/>
                        <a:gd name="T23" fmla="*/ 137 h 143"/>
                        <a:gd name="T24" fmla="*/ 49 w 143"/>
                        <a:gd name="T25" fmla="*/ 139 h 143"/>
                        <a:gd name="T26" fmla="*/ 57 w 143"/>
                        <a:gd name="T27" fmla="*/ 141 h 143"/>
                        <a:gd name="T28" fmla="*/ 64 w 143"/>
                        <a:gd name="T29" fmla="*/ 142 h 143"/>
                        <a:gd name="T30" fmla="*/ 72 w 143"/>
                        <a:gd name="T31" fmla="*/ 143 h 143"/>
                        <a:gd name="T32" fmla="*/ 79 w 143"/>
                        <a:gd name="T33" fmla="*/ 142 h 143"/>
                        <a:gd name="T34" fmla="*/ 86 w 143"/>
                        <a:gd name="T35" fmla="*/ 141 h 143"/>
                        <a:gd name="T36" fmla="*/ 94 w 143"/>
                        <a:gd name="T37" fmla="*/ 139 h 143"/>
                        <a:gd name="T38" fmla="*/ 101 w 143"/>
                        <a:gd name="T39" fmla="*/ 137 h 143"/>
                        <a:gd name="T40" fmla="*/ 107 w 143"/>
                        <a:gd name="T41" fmla="*/ 133 h 143"/>
                        <a:gd name="T42" fmla="*/ 113 w 143"/>
                        <a:gd name="T43" fmla="*/ 129 h 143"/>
                        <a:gd name="T44" fmla="*/ 119 w 143"/>
                        <a:gd name="T45" fmla="*/ 125 h 143"/>
                        <a:gd name="T46" fmla="*/ 125 w 143"/>
                        <a:gd name="T47" fmla="*/ 119 h 143"/>
                        <a:gd name="T48" fmla="*/ 129 w 143"/>
                        <a:gd name="T49" fmla="*/ 114 h 143"/>
                        <a:gd name="T50" fmla="*/ 133 w 143"/>
                        <a:gd name="T51" fmla="*/ 107 h 143"/>
                        <a:gd name="T52" fmla="*/ 137 w 143"/>
                        <a:gd name="T53" fmla="*/ 101 h 143"/>
                        <a:gd name="T54" fmla="*/ 139 w 143"/>
                        <a:gd name="T55" fmla="*/ 94 h 143"/>
                        <a:gd name="T56" fmla="*/ 141 w 143"/>
                        <a:gd name="T57" fmla="*/ 86 h 143"/>
                        <a:gd name="T58" fmla="*/ 142 w 143"/>
                        <a:gd name="T59" fmla="*/ 79 h 143"/>
                        <a:gd name="T60" fmla="*/ 143 w 143"/>
                        <a:gd name="T61" fmla="*/ 72 h 143"/>
                        <a:gd name="T62" fmla="*/ 142 w 143"/>
                        <a:gd name="T63" fmla="*/ 64 h 143"/>
                        <a:gd name="T64" fmla="*/ 141 w 143"/>
                        <a:gd name="T65" fmla="*/ 57 h 143"/>
                        <a:gd name="T66" fmla="*/ 139 w 143"/>
                        <a:gd name="T67" fmla="*/ 50 h 143"/>
                        <a:gd name="T68" fmla="*/ 137 w 143"/>
                        <a:gd name="T69" fmla="*/ 43 h 143"/>
                        <a:gd name="T70" fmla="*/ 133 w 143"/>
                        <a:gd name="T71" fmla="*/ 36 h 143"/>
                        <a:gd name="T72" fmla="*/ 129 w 143"/>
                        <a:gd name="T73" fmla="*/ 30 h 143"/>
                        <a:gd name="T74" fmla="*/ 125 w 143"/>
                        <a:gd name="T75" fmla="*/ 24 h 143"/>
                        <a:gd name="T76" fmla="*/ 119 w 143"/>
                        <a:gd name="T77" fmla="*/ 19 h 143"/>
                        <a:gd name="T78" fmla="*/ 113 w 143"/>
                        <a:gd name="T79" fmla="*/ 14 h 143"/>
                        <a:gd name="T80" fmla="*/ 107 w 143"/>
                        <a:gd name="T81" fmla="*/ 10 h 143"/>
                        <a:gd name="T82" fmla="*/ 101 w 143"/>
                        <a:gd name="T83" fmla="*/ 7 h 143"/>
                        <a:gd name="T84" fmla="*/ 94 w 143"/>
                        <a:gd name="T85" fmla="*/ 4 h 143"/>
                        <a:gd name="T86" fmla="*/ 86 w 143"/>
                        <a:gd name="T87" fmla="*/ 2 h 143"/>
                        <a:gd name="T88" fmla="*/ 79 w 143"/>
                        <a:gd name="T89" fmla="*/ 1 h 143"/>
                        <a:gd name="T90" fmla="*/ 72 w 143"/>
                        <a:gd name="T91" fmla="*/ 0 h 143"/>
                        <a:gd name="T92" fmla="*/ 64 w 143"/>
                        <a:gd name="T93" fmla="*/ 1 h 143"/>
                        <a:gd name="T94" fmla="*/ 57 w 143"/>
                        <a:gd name="T95" fmla="*/ 2 h 143"/>
                        <a:gd name="T96" fmla="*/ 49 w 143"/>
                        <a:gd name="T97" fmla="*/ 4 h 143"/>
                        <a:gd name="T98" fmla="*/ 42 w 143"/>
                        <a:gd name="T99" fmla="*/ 7 h 143"/>
                        <a:gd name="T100" fmla="*/ 36 w 143"/>
                        <a:gd name="T101" fmla="*/ 10 h 143"/>
                        <a:gd name="T102" fmla="*/ 29 w 143"/>
                        <a:gd name="T103" fmla="*/ 14 h 143"/>
                        <a:gd name="T104" fmla="*/ 24 w 143"/>
                        <a:gd name="T105" fmla="*/ 19 h 143"/>
                        <a:gd name="T106" fmla="*/ 18 w 143"/>
                        <a:gd name="T107" fmla="*/ 24 h 143"/>
                        <a:gd name="T108" fmla="*/ 14 w 143"/>
                        <a:gd name="T109" fmla="*/ 30 h 143"/>
                        <a:gd name="T110" fmla="*/ 10 w 143"/>
                        <a:gd name="T111" fmla="*/ 36 h 143"/>
                        <a:gd name="T112" fmla="*/ 6 w 143"/>
                        <a:gd name="T113" fmla="*/ 43 h 143"/>
                        <a:gd name="T114" fmla="*/ 4 w 143"/>
                        <a:gd name="T115" fmla="*/ 50 h 143"/>
                        <a:gd name="T116" fmla="*/ 2 w 143"/>
                        <a:gd name="T117" fmla="*/ 57 h 143"/>
                        <a:gd name="T118" fmla="*/ 0 w 143"/>
                        <a:gd name="T119" fmla="*/ 64 h 143"/>
                        <a:gd name="T120" fmla="*/ 0 w 143"/>
                        <a:gd name="T121" fmla="*/ 72 h 143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43"/>
                        <a:gd name="T184" fmla="*/ 0 h 143"/>
                        <a:gd name="T185" fmla="*/ 143 w 143"/>
                        <a:gd name="T186" fmla="*/ 143 h 143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43" h="143">
                          <a:moveTo>
                            <a:pt x="0" y="72"/>
                          </a:moveTo>
                          <a:lnTo>
                            <a:pt x="0" y="79"/>
                          </a:lnTo>
                          <a:lnTo>
                            <a:pt x="2" y="86"/>
                          </a:lnTo>
                          <a:lnTo>
                            <a:pt x="4" y="94"/>
                          </a:lnTo>
                          <a:lnTo>
                            <a:pt x="6" y="101"/>
                          </a:lnTo>
                          <a:lnTo>
                            <a:pt x="10" y="107"/>
                          </a:lnTo>
                          <a:lnTo>
                            <a:pt x="14" y="114"/>
                          </a:lnTo>
                          <a:lnTo>
                            <a:pt x="18" y="119"/>
                          </a:lnTo>
                          <a:lnTo>
                            <a:pt x="24" y="125"/>
                          </a:lnTo>
                          <a:lnTo>
                            <a:pt x="29" y="129"/>
                          </a:lnTo>
                          <a:lnTo>
                            <a:pt x="36" y="133"/>
                          </a:lnTo>
                          <a:lnTo>
                            <a:pt x="42" y="137"/>
                          </a:lnTo>
                          <a:lnTo>
                            <a:pt x="49" y="139"/>
                          </a:lnTo>
                          <a:lnTo>
                            <a:pt x="57" y="141"/>
                          </a:lnTo>
                          <a:lnTo>
                            <a:pt x="64" y="142"/>
                          </a:lnTo>
                          <a:lnTo>
                            <a:pt x="72" y="143"/>
                          </a:lnTo>
                          <a:lnTo>
                            <a:pt x="79" y="142"/>
                          </a:lnTo>
                          <a:lnTo>
                            <a:pt x="86" y="141"/>
                          </a:lnTo>
                          <a:lnTo>
                            <a:pt x="94" y="139"/>
                          </a:lnTo>
                          <a:lnTo>
                            <a:pt x="101" y="137"/>
                          </a:lnTo>
                          <a:lnTo>
                            <a:pt x="107" y="133"/>
                          </a:lnTo>
                          <a:lnTo>
                            <a:pt x="113" y="129"/>
                          </a:lnTo>
                          <a:lnTo>
                            <a:pt x="119" y="125"/>
                          </a:lnTo>
                          <a:lnTo>
                            <a:pt x="125" y="119"/>
                          </a:lnTo>
                          <a:lnTo>
                            <a:pt x="129" y="114"/>
                          </a:lnTo>
                          <a:lnTo>
                            <a:pt x="133" y="107"/>
                          </a:lnTo>
                          <a:lnTo>
                            <a:pt x="137" y="101"/>
                          </a:lnTo>
                          <a:lnTo>
                            <a:pt x="139" y="94"/>
                          </a:lnTo>
                          <a:lnTo>
                            <a:pt x="141" y="86"/>
                          </a:lnTo>
                          <a:lnTo>
                            <a:pt x="142" y="79"/>
                          </a:lnTo>
                          <a:lnTo>
                            <a:pt x="143" y="72"/>
                          </a:lnTo>
                          <a:lnTo>
                            <a:pt x="142" y="64"/>
                          </a:lnTo>
                          <a:lnTo>
                            <a:pt x="141" y="57"/>
                          </a:lnTo>
                          <a:lnTo>
                            <a:pt x="139" y="50"/>
                          </a:lnTo>
                          <a:lnTo>
                            <a:pt x="137" y="43"/>
                          </a:lnTo>
                          <a:lnTo>
                            <a:pt x="133" y="36"/>
                          </a:lnTo>
                          <a:lnTo>
                            <a:pt x="129" y="30"/>
                          </a:lnTo>
                          <a:lnTo>
                            <a:pt x="125" y="24"/>
                          </a:lnTo>
                          <a:lnTo>
                            <a:pt x="119" y="19"/>
                          </a:lnTo>
                          <a:lnTo>
                            <a:pt x="113" y="14"/>
                          </a:lnTo>
                          <a:lnTo>
                            <a:pt x="107" y="10"/>
                          </a:lnTo>
                          <a:lnTo>
                            <a:pt x="101" y="7"/>
                          </a:lnTo>
                          <a:lnTo>
                            <a:pt x="94" y="4"/>
                          </a:lnTo>
                          <a:lnTo>
                            <a:pt x="86" y="2"/>
                          </a:lnTo>
                          <a:lnTo>
                            <a:pt x="79" y="1"/>
                          </a:lnTo>
                          <a:lnTo>
                            <a:pt x="72" y="0"/>
                          </a:lnTo>
                          <a:lnTo>
                            <a:pt x="64" y="1"/>
                          </a:lnTo>
                          <a:lnTo>
                            <a:pt x="57" y="2"/>
                          </a:lnTo>
                          <a:lnTo>
                            <a:pt x="49" y="4"/>
                          </a:lnTo>
                          <a:lnTo>
                            <a:pt x="42" y="7"/>
                          </a:lnTo>
                          <a:lnTo>
                            <a:pt x="36" y="10"/>
                          </a:lnTo>
                          <a:lnTo>
                            <a:pt x="29" y="14"/>
                          </a:lnTo>
                          <a:lnTo>
                            <a:pt x="24" y="19"/>
                          </a:lnTo>
                          <a:lnTo>
                            <a:pt x="18" y="24"/>
                          </a:lnTo>
                          <a:lnTo>
                            <a:pt x="14" y="30"/>
                          </a:lnTo>
                          <a:lnTo>
                            <a:pt x="10" y="36"/>
                          </a:lnTo>
                          <a:lnTo>
                            <a:pt x="6" y="43"/>
                          </a:lnTo>
                          <a:lnTo>
                            <a:pt x="4" y="50"/>
                          </a:lnTo>
                          <a:lnTo>
                            <a:pt x="2" y="57"/>
                          </a:lnTo>
                          <a:lnTo>
                            <a:pt x="0" y="64"/>
                          </a:lnTo>
                          <a:lnTo>
                            <a:pt x="0" y="72"/>
                          </a:lnTo>
                          <a:close/>
                        </a:path>
                      </a:pathLst>
                    </a:custGeom>
                    <a:solidFill>
                      <a:srgbClr val="E5E5E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78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1697" y="2542"/>
                      <a:ext cx="167" cy="166"/>
                    </a:xfrm>
                    <a:custGeom>
                      <a:avLst/>
                      <a:gdLst>
                        <a:gd name="T0" fmla="*/ 1 w 167"/>
                        <a:gd name="T1" fmla="*/ 91 h 166"/>
                        <a:gd name="T2" fmla="*/ 4 w 167"/>
                        <a:gd name="T3" fmla="*/ 108 h 166"/>
                        <a:gd name="T4" fmla="*/ 11 w 167"/>
                        <a:gd name="T5" fmla="*/ 124 h 166"/>
                        <a:gd name="T6" fmla="*/ 22 w 167"/>
                        <a:gd name="T7" fmla="*/ 138 h 166"/>
                        <a:gd name="T8" fmla="*/ 34 w 167"/>
                        <a:gd name="T9" fmla="*/ 150 h 166"/>
                        <a:gd name="T10" fmla="*/ 50 w 167"/>
                        <a:gd name="T11" fmla="*/ 158 h 166"/>
                        <a:gd name="T12" fmla="*/ 66 w 167"/>
                        <a:gd name="T13" fmla="*/ 164 h 166"/>
                        <a:gd name="T14" fmla="*/ 84 w 167"/>
                        <a:gd name="T15" fmla="*/ 166 h 166"/>
                        <a:gd name="T16" fmla="*/ 101 w 167"/>
                        <a:gd name="T17" fmla="*/ 164 h 166"/>
                        <a:gd name="T18" fmla="*/ 117 w 167"/>
                        <a:gd name="T19" fmla="*/ 159 h 166"/>
                        <a:gd name="T20" fmla="*/ 132 w 167"/>
                        <a:gd name="T21" fmla="*/ 150 h 166"/>
                        <a:gd name="T22" fmla="*/ 145 w 167"/>
                        <a:gd name="T23" fmla="*/ 138 h 166"/>
                        <a:gd name="T24" fmla="*/ 156 w 167"/>
                        <a:gd name="T25" fmla="*/ 124 h 166"/>
                        <a:gd name="T26" fmla="*/ 163 w 167"/>
                        <a:gd name="T27" fmla="*/ 108 h 166"/>
                        <a:gd name="T28" fmla="*/ 166 w 167"/>
                        <a:gd name="T29" fmla="*/ 91 h 166"/>
                        <a:gd name="T30" fmla="*/ 166 w 167"/>
                        <a:gd name="T31" fmla="*/ 74 h 166"/>
                        <a:gd name="T32" fmla="*/ 163 w 167"/>
                        <a:gd name="T33" fmla="*/ 57 h 166"/>
                        <a:gd name="T34" fmla="*/ 156 w 167"/>
                        <a:gd name="T35" fmla="*/ 41 h 166"/>
                        <a:gd name="T36" fmla="*/ 145 w 167"/>
                        <a:gd name="T37" fmla="*/ 27 h 166"/>
                        <a:gd name="T38" fmla="*/ 132 w 167"/>
                        <a:gd name="T39" fmla="*/ 15 h 166"/>
                        <a:gd name="T40" fmla="*/ 117 w 167"/>
                        <a:gd name="T41" fmla="*/ 7 h 166"/>
                        <a:gd name="T42" fmla="*/ 101 w 167"/>
                        <a:gd name="T43" fmla="*/ 1 h 166"/>
                        <a:gd name="T44" fmla="*/ 84 w 167"/>
                        <a:gd name="T45" fmla="*/ 0 h 166"/>
                        <a:gd name="T46" fmla="*/ 66 w 167"/>
                        <a:gd name="T47" fmla="*/ 1 h 166"/>
                        <a:gd name="T48" fmla="*/ 50 w 167"/>
                        <a:gd name="T49" fmla="*/ 7 h 166"/>
                        <a:gd name="T50" fmla="*/ 34 w 167"/>
                        <a:gd name="T51" fmla="*/ 15 h 166"/>
                        <a:gd name="T52" fmla="*/ 22 w 167"/>
                        <a:gd name="T53" fmla="*/ 27 h 166"/>
                        <a:gd name="T54" fmla="*/ 11 w 167"/>
                        <a:gd name="T55" fmla="*/ 41 h 166"/>
                        <a:gd name="T56" fmla="*/ 4 w 167"/>
                        <a:gd name="T57" fmla="*/ 57 h 166"/>
                        <a:gd name="T58" fmla="*/ 1 w 167"/>
                        <a:gd name="T59" fmla="*/ 74 h 166"/>
                        <a:gd name="T60" fmla="*/ 24 w 167"/>
                        <a:gd name="T61" fmla="*/ 83 h 166"/>
                        <a:gd name="T62" fmla="*/ 25 w 167"/>
                        <a:gd name="T63" fmla="*/ 70 h 166"/>
                        <a:gd name="T64" fmla="*/ 29 w 167"/>
                        <a:gd name="T65" fmla="*/ 59 h 166"/>
                        <a:gd name="T66" fmla="*/ 35 w 167"/>
                        <a:gd name="T67" fmla="*/ 48 h 166"/>
                        <a:gd name="T68" fmla="*/ 44 w 167"/>
                        <a:gd name="T69" fmla="*/ 38 h 166"/>
                        <a:gd name="T70" fmla="*/ 54 w 167"/>
                        <a:gd name="T71" fmla="*/ 31 h 166"/>
                        <a:gd name="T72" fmla="*/ 65 w 167"/>
                        <a:gd name="T73" fmla="*/ 26 h 166"/>
                        <a:gd name="T74" fmla="*/ 77 w 167"/>
                        <a:gd name="T75" fmla="*/ 24 h 166"/>
                        <a:gd name="T76" fmla="*/ 90 w 167"/>
                        <a:gd name="T77" fmla="*/ 24 h 166"/>
                        <a:gd name="T78" fmla="*/ 102 w 167"/>
                        <a:gd name="T79" fmla="*/ 26 h 166"/>
                        <a:gd name="T80" fmla="*/ 113 w 167"/>
                        <a:gd name="T81" fmla="*/ 31 h 166"/>
                        <a:gd name="T82" fmla="*/ 123 w 167"/>
                        <a:gd name="T83" fmla="*/ 38 h 166"/>
                        <a:gd name="T84" fmla="*/ 132 w 167"/>
                        <a:gd name="T85" fmla="*/ 48 h 166"/>
                        <a:gd name="T86" fmla="*/ 138 w 167"/>
                        <a:gd name="T87" fmla="*/ 59 h 166"/>
                        <a:gd name="T88" fmla="*/ 142 w 167"/>
                        <a:gd name="T89" fmla="*/ 70 h 166"/>
                        <a:gd name="T90" fmla="*/ 143 w 167"/>
                        <a:gd name="T91" fmla="*/ 83 h 166"/>
                        <a:gd name="T92" fmla="*/ 142 w 167"/>
                        <a:gd name="T93" fmla="*/ 95 h 166"/>
                        <a:gd name="T94" fmla="*/ 138 w 167"/>
                        <a:gd name="T95" fmla="*/ 107 h 166"/>
                        <a:gd name="T96" fmla="*/ 132 w 167"/>
                        <a:gd name="T97" fmla="*/ 118 h 166"/>
                        <a:gd name="T98" fmla="*/ 123 w 167"/>
                        <a:gd name="T99" fmla="*/ 127 h 166"/>
                        <a:gd name="T100" fmla="*/ 113 w 167"/>
                        <a:gd name="T101" fmla="*/ 134 h 166"/>
                        <a:gd name="T102" fmla="*/ 102 w 167"/>
                        <a:gd name="T103" fmla="*/ 139 h 166"/>
                        <a:gd name="T104" fmla="*/ 90 w 167"/>
                        <a:gd name="T105" fmla="*/ 142 h 166"/>
                        <a:gd name="T106" fmla="*/ 77 w 167"/>
                        <a:gd name="T107" fmla="*/ 142 h 166"/>
                        <a:gd name="T108" fmla="*/ 65 w 167"/>
                        <a:gd name="T109" fmla="*/ 139 h 166"/>
                        <a:gd name="T110" fmla="*/ 54 w 167"/>
                        <a:gd name="T111" fmla="*/ 134 h 166"/>
                        <a:gd name="T112" fmla="*/ 44 w 167"/>
                        <a:gd name="T113" fmla="*/ 127 h 166"/>
                        <a:gd name="T114" fmla="*/ 35 w 167"/>
                        <a:gd name="T115" fmla="*/ 118 h 166"/>
                        <a:gd name="T116" fmla="*/ 29 w 167"/>
                        <a:gd name="T117" fmla="*/ 107 h 166"/>
                        <a:gd name="T118" fmla="*/ 25 w 167"/>
                        <a:gd name="T119" fmla="*/ 95 h 166"/>
                        <a:gd name="T120" fmla="*/ 24 w 167"/>
                        <a:gd name="T121" fmla="*/ 82 h 16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67"/>
                        <a:gd name="T184" fmla="*/ 0 h 166"/>
                        <a:gd name="T185" fmla="*/ 167 w 167"/>
                        <a:gd name="T186" fmla="*/ 166 h 166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67" h="166">
                          <a:moveTo>
                            <a:pt x="0" y="83"/>
                          </a:moveTo>
                          <a:lnTo>
                            <a:pt x="1" y="91"/>
                          </a:lnTo>
                          <a:lnTo>
                            <a:pt x="2" y="100"/>
                          </a:lnTo>
                          <a:lnTo>
                            <a:pt x="4" y="108"/>
                          </a:lnTo>
                          <a:lnTo>
                            <a:pt x="8" y="116"/>
                          </a:lnTo>
                          <a:lnTo>
                            <a:pt x="11" y="124"/>
                          </a:lnTo>
                          <a:lnTo>
                            <a:pt x="16" y="132"/>
                          </a:lnTo>
                          <a:lnTo>
                            <a:pt x="22" y="138"/>
                          </a:lnTo>
                          <a:lnTo>
                            <a:pt x="28" y="144"/>
                          </a:lnTo>
                          <a:lnTo>
                            <a:pt x="34" y="150"/>
                          </a:lnTo>
                          <a:lnTo>
                            <a:pt x="42" y="155"/>
                          </a:lnTo>
                          <a:lnTo>
                            <a:pt x="50" y="158"/>
                          </a:lnTo>
                          <a:lnTo>
                            <a:pt x="58" y="162"/>
                          </a:lnTo>
                          <a:lnTo>
                            <a:pt x="66" y="164"/>
                          </a:lnTo>
                          <a:lnTo>
                            <a:pt x="75" y="165"/>
                          </a:lnTo>
                          <a:lnTo>
                            <a:pt x="84" y="166"/>
                          </a:lnTo>
                          <a:lnTo>
                            <a:pt x="92" y="165"/>
                          </a:lnTo>
                          <a:lnTo>
                            <a:pt x="101" y="164"/>
                          </a:lnTo>
                          <a:lnTo>
                            <a:pt x="109" y="162"/>
                          </a:lnTo>
                          <a:lnTo>
                            <a:pt x="117" y="159"/>
                          </a:lnTo>
                          <a:lnTo>
                            <a:pt x="125" y="155"/>
                          </a:lnTo>
                          <a:lnTo>
                            <a:pt x="132" y="150"/>
                          </a:lnTo>
                          <a:lnTo>
                            <a:pt x="139" y="144"/>
                          </a:lnTo>
                          <a:lnTo>
                            <a:pt x="145" y="138"/>
                          </a:lnTo>
                          <a:lnTo>
                            <a:pt x="151" y="132"/>
                          </a:lnTo>
                          <a:lnTo>
                            <a:pt x="156" y="124"/>
                          </a:lnTo>
                          <a:lnTo>
                            <a:pt x="159" y="116"/>
                          </a:lnTo>
                          <a:lnTo>
                            <a:pt x="163" y="108"/>
                          </a:lnTo>
                          <a:lnTo>
                            <a:pt x="165" y="100"/>
                          </a:lnTo>
                          <a:lnTo>
                            <a:pt x="166" y="91"/>
                          </a:lnTo>
                          <a:lnTo>
                            <a:pt x="167" y="83"/>
                          </a:lnTo>
                          <a:lnTo>
                            <a:pt x="166" y="74"/>
                          </a:lnTo>
                          <a:lnTo>
                            <a:pt x="165" y="65"/>
                          </a:lnTo>
                          <a:lnTo>
                            <a:pt x="163" y="57"/>
                          </a:lnTo>
                          <a:lnTo>
                            <a:pt x="159" y="49"/>
                          </a:lnTo>
                          <a:lnTo>
                            <a:pt x="156" y="41"/>
                          </a:lnTo>
                          <a:lnTo>
                            <a:pt x="151" y="34"/>
                          </a:lnTo>
                          <a:lnTo>
                            <a:pt x="145" y="27"/>
                          </a:lnTo>
                          <a:lnTo>
                            <a:pt x="139" y="21"/>
                          </a:lnTo>
                          <a:lnTo>
                            <a:pt x="132" y="15"/>
                          </a:lnTo>
                          <a:lnTo>
                            <a:pt x="125" y="11"/>
                          </a:lnTo>
                          <a:lnTo>
                            <a:pt x="117" y="7"/>
                          </a:lnTo>
                          <a:lnTo>
                            <a:pt x="109" y="4"/>
                          </a:lnTo>
                          <a:lnTo>
                            <a:pt x="101" y="1"/>
                          </a:lnTo>
                          <a:lnTo>
                            <a:pt x="92" y="0"/>
                          </a:lnTo>
                          <a:lnTo>
                            <a:pt x="84" y="0"/>
                          </a:lnTo>
                          <a:lnTo>
                            <a:pt x="75" y="0"/>
                          </a:lnTo>
                          <a:lnTo>
                            <a:pt x="66" y="1"/>
                          </a:lnTo>
                          <a:lnTo>
                            <a:pt x="58" y="4"/>
                          </a:lnTo>
                          <a:lnTo>
                            <a:pt x="50" y="7"/>
                          </a:lnTo>
                          <a:lnTo>
                            <a:pt x="42" y="11"/>
                          </a:lnTo>
                          <a:lnTo>
                            <a:pt x="34" y="15"/>
                          </a:lnTo>
                          <a:lnTo>
                            <a:pt x="28" y="21"/>
                          </a:lnTo>
                          <a:lnTo>
                            <a:pt x="22" y="27"/>
                          </a:lnTo>
                          <a:lnTo>
                            <a:pt x="16" y="34"/>
                          </a:lnTo>
                          <a:lnTo>
                            <a:pt x="11" y="41"/>
                          </a:lnTo>
                          <a:lnTo>
                            <a:pt x="8" y="49"/>
                          </a:lnTo>
                          <a:lnTo>
                            <a:pt x="4" y="57"/>
                          </a:lnTo>
                          <a:lnTo>
                            <a:pt x="2" y="65"/>
                          </a:lnTo>
                          <a:lnTo>
                            <a:pt x="1" y="74"/>
                          </a:lnTo>
                          <a:lnTo>
                            <a:pt x="0" y="82"/>
                          </a:lnTo>
                          <a:lnTo>
                            <a:pt x="24" y="83"/>
                          </a:lnTo>
                          <a:lnTo>
                            <a:pt x="24" y="76"/>
                          </a:lnTo>
                          <a:lnTo>
                            <a:pt x="25" y="70"/>
                          </a:lnTo>
                          <a:lnTo>
                            <a:pt x="27" y="64"/>
                          </a:lnTo>
                          <a:lnTo>
                            <a:pt x="29" y="59"/>
                          </a:lnTo>
                          <a:lnTo>
                            <a:pt x="32" y="53"/>
                          </a:lnTo>
                          <a:lnTo>
                            <a:pt x="35" y="48"/>
                          </a:lnTo>
                          <a:lnTo>
                            <a:pt x="39" y="43"/>
                          </a:lnTo>
                          <a:lnTo>
                            <a:pt x="44" y="38"/>
                          </a:lnTo>
                          <a:lnTo>
                            <a:pt x="48" y="35"/>
                          </a:lnTo>
                          <a:lnTo>
                            <a:pt x="54" y="31"/>
                          </a:lnTo>
                          <a:lnTo>
                            <a:pt x="59" y="28"/>
                          </a:lnTo>
                          <a:lnTo>
                            <a:pt x="65" y="26"/>
                          </a:lnTo>
                          <a:lnTo>
                            <a:pt x="71" y="24"/>
                          </a:lnTo>
                          <a:lnTo>
                            <a:pt x="77" y="24"/>
                          </a:lnTo>
                          <a:lnTo>
                            <a:pt x="84" y="23"/>
                          </a:lnTo>
                          <a:lnTo>
                            <a:pt x="90" y="24"/>
                          </a:lnTo>
                          <a:lnTo>
                            <a:pt x="96" y="24"/>
                          </a:lnTo>
                          <a:lnTo>
                            <a:pt x="102" y="26"/>
                          </a:lnTo>
                          <a:lnTo>
                            <a:pt x="108" y="28"/>
                          </a:lnTo>
                          <a:lnTo>
                            <a:pt x="113" y="31"/>
                          </a:lnTo>
                          <a:lnTo>
                            <a:pt x="118" y="35"/>
                          </a:lnTo>
                          <a:lnTo>
                            <a:pt x="123" y="38"/>
                          </a:lnTo>
                          <a:lnTo>
                            <a:pt x="128" y="43"/>
                          </a:lnTo>
                          <a:lnTo>
                            <a:pt x="132" y="48"/>
                          </a:lnTo>
                          <a:lnTo>
                            <a:pt x="135" y="53"/>
                          </a:lnTo>
                          <a:lnTo>
                            <a:pt x="138" y="59"/>
                          </a:lnTo>
                          <a:lnTo>
                            <a:pt x="140" y="64"/>
                          </a:lnTo>
                          <a:lnTo>
                            <a:pt x="142" y="70"/>
                          </a:lnTo>
                          <a:lnTo>
                            <a:pt x="143" y="76"/>
                          </a:lnTo>
                          <a:lnTo>
                            <a:pt x="143" y="83"/>
                          </a:lnTo>
                          <a:lnTo>
                            <a:pt x="143" y="89"/>
                          </a:lnTo>
                          <a:lnTo>
                            <a:pt x="142" y="95"/>
                          </a:lnTo>
                          <a:lnTo>
                            <a:pt x="140" y="101"/>
                          </a:lnTo>
                          <a:lnTo>
                            <a:pt x="138" y="107"/>
                          </a:lnTo>
                          <a:lnTo>
                            <a:pt x="135" y="112"/>
                          </a:lnTo>
                          <a:lnTo>
                            <a:pt x="132" y="118"/>
                          </a:lnTo>
                          <a:lnTo>
                            <a:pt x="128" y="122"/>
                          </a:lnTo>
                          <a:lnTo>
                            <a:pt x="123" y="127"/>
                          </a:lnTo>
                          <a:lnTo>
                            <a:pt x="118" y="131"/>
                          </a:lnTo>
                          <a:lnTo>
                            <a:pt x="113" y="134"/>
                          </a:lnTo>
                          <a:lnTo>
                            <a:pt x="108" y="137"/>
                          </a:lnTo>
                          <a:lnTo>
                            <a:pt x="102" y="139"/>
                          </a:lnTo>
                          <a:lnTo>
                            <a:pt x="96" y="141"/>
                          </a:lnTo>
                          <a:lnTo>
                            <a:pt x="90" y="142"/>
                          </a:lnTo>
                          <a:lnTo>
                            <a:pt x="84" y="142"/>
                          </a:lnTo>
                          <a:lnTo>
                            <a:pt x="77" y="142"/>
                          </a:lnTo>
                          <a:lnTo>
                            <a:pt x="71" y="141"/>
                          </a:lnTo>
                          <a:lnTo>
                            <a:pt x="65" y="139"/>
                          </a:lnTo>
                          <a:lnTo>
                            <a:pt x="59" y="137"/>
                          </a:lnTo>
                          <a:lnTo>
                            <a:pt x="54" y="134"/>
                          </a:lnTo>
                          <a:lnTo>
                            <a:pt x="48" y="131"/>
                          </a:lnTo>
                          <a:lnTo>
                            <a:pt x="44" y="127"/>
                          </a:lnTo>
                          <a:lnTo>
                            <a:pt x="39" y="122"/>
                          </a:lnTo>
                          <a:lnTo>
                            <a:pt x="35" y="118"/>
                          </a:lnTo>
                          <a:lnTo>
                            <a:pt x="32" y="112"/>
                          </a:lnTo>
                          <a:lnTo>
                            <a:pt x="29" y="107"/>
                          </a:lnTo>
                          <a:lnTo>
                            <a:pt x="27" y="101"/>
                          </a:lnTo>
                          <a:lnTo>
                            <a:pt x="25" y="95"/>
                          </a:lnTo>
                          <a:lnTo>
                            <a:pt x="24" y="89"/>
                          </a:lnTo>
                          <a:lnTo>
                            <a:pt x="24" y="82"/>
                          </a:lnTo>
                          <a:lnTo>
                            <a:pt x="0" y="8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79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1697" y="2624"/>
                      <a:ext cx="24" cy="1"/>
                    </a:xfrm>
                    <a:custGeom>
                      <a:avLst/>
                      <a:gdLst>
                        <a:gd name="T0" fmla="*/ 0 w 24"/>
                        <a:gd name="T1" fmla="*/ 1 h 1"/>
                        <a:gd name="T2" fmla="*/ 24 w 24"/>
                        <a:gd name="T3" fmla="*/ 0 h 1"/>
                        <a:gd name="T4" fmla="*/ 24 w 24"/>
                        <a:gd name="T5" fmla="*/ 1 h 1"/>
                        <a:gd name="T6" fmla="*/ 24 w 24"/>
                        <a:gd name="T7" fmla="*/ 1 h 1"/>
                        <a:gd name="T8" fmla="*/ 0 w 24"/>
                        <a:gd name="T9" fmla="*/ 0 h 1"/>
                        <a:gd name="T10" fmla="*/ 0 w 24"/>
                        <a:gd name="T11" fmla="*/ 1 h 1"/>
                        <a:gd name="T12" fmla="*/ 0 w 24"/>
                        <a:gd name="T13" fmla="*/ 1 h 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4"/>
                        <a:gd name="T22" fmla="*/ 0 h 1"/>
                        <a:gd name="T23" fmla="*/ 24 w 24"/>
                        <a:gd name="T24" fmla="*/ 1 h 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4" h="1">
                          <a:moveTo>
                            <a:pt x="0" y="1"/>
                          </a:moveTo>
                          <a:lnTo>
                            <a:pt x="24" y="0"/>
                          </a:lnTo>
                          <a:lnTo>
                            <a:pt x="24" y="1"/>
                          </a:lnTo>
                          <a:lnTo>
                            <a:pt x="0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80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1778" y="2346"/>
                      <a:ext cx="39" cy="92"/>
                    </a:xfrm>
                    <a:custGeom>
                      <a:avLst/>
                      <a:gdLst>
                        <a:gd name="T0" fmla="*/ 30 w 39"/>
                        <a:gd name="T1" fmla="*/ 0 h 92"/>
                        <a:gd name="T2" fmla="*/ 23 w 39"/>
                        <a:gd name="T3" fmla="*/ 3 h 92"/>
                        <a:gd name="T4" fmla="*/ 17 w 39"/>
                        <a:gd name="T5" fmla="*/ 7 h 92"/>
                        <a:gd name="T6" fmla="*/ 12 w 39"/>
                        <a:gd name="T7" fmla="*/ 12 h 92"/>
                        <a:gd name="T8" fmla="*/ 7 w 39"/>
                        <a:gd name="T9" fmla="*/ 17 h 92"/>
                        <a:gd name="T10" fmla="*/ 4 w 39"/>
                        <a:gd name="T11" fmla="*/ 24 h 92"/>
                        <a:gd name="T12" fmla="*/ 2 w 39"/>
                        <a:gd name="T13" fmla="*/ 30 h 92"/>
                        <a:gd name="T14" fmla="*/ 0 w 39"/>
                        <a:gd name="T15" fmla="*/ 37 h 92"/>
                        <a:gd name="T16" fmla="*/ 0 w 39"/>
                        <a:gd name="T17" fmla="*/ 44 h 92"/>
                        <a:gd name="T18" fmla="*/ 0 w 39"/>
                        <a:gd name="T19" fmla="*/ 51 h 92"/>
                        <a:gd name="T20" fmla="*/ 1 w 39"/>
                        <a:gd name="T21" fmla="*/ 58 h 92"/>
                        <a:gd name="T22" fmla="*/ 3 w 39"/>
                        <a:gd name="T23" fmla="*/ 65 h 92"/>
                        <a:gd name="T24" fmla="*/ 5 w 39"/>
                        <a:gd name="T25" fmla="*/ 71 h 92"/>
                        <a:gd name="T26" fmla="*/ 8 w 39"/>
                        <a:gd name="T27" fmla="*/ 78 h 92"/>
                        <a:gd name="T28" fmla="*/ 12 w 39"/>
                        <a:gd name="T29" fmla="*/ 84 h 92"/>
                        <a:gd name="T30" fmla="*/ 17 w 39"/>
                        <a:gd name="T31" fmla="*/ 89 h 92"/>
                        <a:gd name="T32" fmla="*/ 35 w 39"/>
                        <a:gd name="T33" fmla="*/ 74 h 92"/>
                        <a:gd name="T34" fmla="*/ 32 w 39"/>
                        <a:gd name="T35" fmla="*/ 71 h 92"/>
                        <a:gd name="T36" fmla="*/ 30 w 39"/>
                        <a:gd name="T37" fmla="*/ 68 h 92"/>
                        <a:gd name="T38" fmla="*/ 28 w 39"/>
                        <a:gd name="T39" fmla="*/ 64 h 92"/>
                        <a:gd name="T40" fmla="*/ 26 w 39"/>
                        <a:gd name="T41" fmla="*/ 60 h 92"/>
                        <a:gd name="T42" fmla="*/ 25 w 39"/>
                        <a:gd name="T43" fmla="*/ 56 h 92"/>
                        <a:gd name="T44" fmla="*/ 24 w 39"/>
                        <a:gd name="T45" fmla="*/ 51 h 92"/>
                        <a:gd name="T46" fmla="*/ 23 w 39"/>
                        <a:gd name="T47" fmla="*/ 47 h 92"/>
                        <a:gd name="T48" fmla="*/ 24 w 39"/>
                        <a:gd name="T49" fmla="*/ 43 h 92"/>
                        <a:gd name="T50" fmla="*/ 24 w 39"/>
                        <a:gd name="T51" fmla="*/ 39 h 92"/>
                        <a:gd name="T52" fmla="*/ 25 w 39"/>
                        <a:gd name="T53" fmla="*/ 35 h 92"/>
                        <a:gd name="T54" fmla="*/ 27 w 39"/>
                        <a:gd name="T55" fmla="*/ 32 h 92"/>
                        <a:gd name="T56" fmla="*/ 28 w 39"/>
                        <a:gd name="T57" fmla="*/ 29 h 92"/>
                        <a:gd name="T58" fmla="*/ 30 w 39"/>
                        <a:gd name="T59" fmla="*/ 27 h 92"/>
                        <a:gd name="T60" fmla="*/ 33 w 39"/>
                        <a:gd name="T61" fmla="*/ 25 h 92"/>
                        <a:gd name="T62" fmla="*/ 35 w 39"/>
                        <a:gd name="T63" fmla="*/ 24 h 92"/>
                        <a:gd name="T64" fmla="*/ 39 w 39"/>
                        <a:gd name="T65" fmla="*/ 23 h 92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39"/>
                        <a:gd name="T100" fmla="*/ 0 h 92"/>
                        <a:gd name="T101" fmla="*/ 39 w 39"/>
                        <a:gd name="T102" fmla="*/ 92 h 92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39" h="92">
                          <a:moveTo>
                            <a:pt x="34" y="0"/>
                          </a:moveTo>
                          <a:lnTo>
                            <a:pt x="30" y="0"/>
                          </a:lnTo>
                          <a:lnTo>
                            <a:pt x="27" y="1"/>
                          </a:lnTo>
                          <a:lnTo>
                            <a:pt x="23" y="3"/>
                          </a:lnTo>
                          <a:lnTo>
                            <a:pt x="20" y="5"/>
                          </a:lnTo>
                          <a:lnTo>
                            <a:pt x="17" y="7"/>
                          </a:lnTo>
                          <a:lnTo>
                            <a:pt x="14" y="9"/>
                          </a:lnTo>
                          <a:lnTo>
                            <a:pt x="12" y="12"/>
                          </a:lnTo>
                          <a:lnTo>
                            <a:pt x="9" y="15"/>
                          </a:lnTo>
                          <a:lnTo>
                            <a:pt x="7" y="17"/>
                          </a:lnTo>
                          <a:lnTo>
                            <a:pt x="6" y="21"/>
                          </a:lnTo>
                          <a:lnTo>
                            <a:pt x="4" y="24"/>
                          </a:lnTo>
                          <a:lnTo>
                            <a:pt x="3" y="27"/>
                          </a:lnTo>
                          <a:lnTo>
                            <a:pt x="2" y="30"/>
                          </a:lnTo>
                          <a:lnTo>
                            <a:pt x="1" y="34"/>
                          </a:lnTo>
                          <a:lnTo>
                            <a:pt x="0" y="37"/>
                          </a:lnTo>
                          <a:lnTo>
                            <a:pt x="0" y="40"/>
                          </a:lnTo>
                          <a:lnTo>
                            <a:pt x="0" y="44"/>
                          </a:lnTo>
                          <a:lnTo>
                            <a:pt x="0" y="47"/>
                          </a:lnTo>
                          <a:lnTo>
                            <a:pt x="0" y="51"/>
                          </a:lnTo>
                          <a:lnTo>
                            <a:pt x="0" y="54"/>
                          </a:lnTo>
                          <a:lnTo>
                            <a:pt x="1" y="58"/>
                          </a:lnTo>
                          <a:lnTo>
                            <a:pt x="1" y="61"/>
                          </a:lnTo>
                          <a:lnTo>
                            <a:pt x="3" y="65"/>
                          </a:lnTo>
                          <a:lnTo>
                            <a:pt x="3" y="68"/>
                          </a:lnTo>
                          <a:lnTo>
                            <a:pt x="5" y="71"/>
                          </a:lnTo>
                          <a:lnTo>
                            <a:pt x="6" y="75"/>
                          </a:lnTo>
                          <a:lnTo>
                            <a:pt x="8" y="78"/>
                          </a:lnTo>
                          <a:lnTo>
                            <a:pt x="10" y="81"/>
                          </a:lnTo>
                          <a:lnTo>
                            <a:pt x="12" y="84"/>
                          </a:lnTo>
                          <a:lnTo>
                            <a:pt x="15" y="87"/>
                          </a:lnTo>
                          <a:lnTo>
                            <a:pt x="17" y="89"/>
                          </a:lnTo>
                          <a:lnTo>
                            <a:pt x="20" y="92"/>
                          </a:lnTo>
                          <a:lnTo>
                            <a:pt x="35" y="74"/>
                          </a:lnTo>
                          <a:lnTo>
                            <a:pt x="34" y="72"/>
                          </a:lnTo>
                          <a:lnTo>
                            <a:pt x="32" y="71"/>
                          </a:lnTo>
                          <a:lnTo>
                            <a:pt x="31" y="69"/>
                          </a:lnTo>
                          <a:lnTo>
                            <a:pt x="30" y="68"/>
                          </a:lnTo>
                          <a:lnTo>
                            <a:pt x="29" y="66"/>
                          </a:lnTo>
                          <a:lnTo>
                            <a:pt x="28" y="64"/>
                          </a:lnTo>
                          <a:lnTo>
                            <a:pt x="27" y="62"/>
                          </a:lnTo>
                          <a:lnTo>
                            <a:pt x="26" y="60"/>
                          </a:lnTo>
                          <a:lnTo>
                            <a:pt x="25" y="58"/>
                          </a:lnTo>
                          <a:lnTo>
                            <a:pt x="25" y="56"/>
                          </a:lnTo>
                          <a:lnTo>
                            <a:pt x="24" y="54"/>
                          </a:lnTo>
                          <a:lnTo>
                            <a:pt x="24" y="51"/>
                          </a:lnTo>
                          <a:lnTo>
                            <a:pt x="24" y="49"/>
                          </a:lnTo>
                          <a:lnTo>
                            <a:pt x="23" y="47"/>
                          </a:lnTo>
                          <a:lnTo>
                            <a:pt x="23" y="45"/>
                          </a:lnTo>
                          <a:lnTo>
                            <a:pt x="24" y="43"/>
                          </a:lnTo>
                          <a:lnTo>
                            <a:pt x="24" y="40"/>
                          </a:lnTo>
                          <a:lnTo>
                            <a:pt x="24" y="39"/>
                          </a:lnTo>
                          <a:lnTo>
                            <a:pt x="25" y="37"/>
                          </a:lnTo>
                          <a:lnTo>
                            <a:pt x="25" y="35"/>
                          </a:lnTo>
                          <a:lnTo>
                            <a:pt x="26" y="33"/>
                          </a:lnTo>
                          <a:lnTo>
                            <a:pt x="27" y="32"/>
                          </a:lnTo>
                          <a:lnTo>
                            <a:pt x="27" y="30"/>
                          </a:lnTo>
                          <a:lnTo>
                            <a:pt x="28" y="29"/>
                          </a:lnTo>
                          <a:lnTo>
                            <a:pt x="29" y="28"/>
                          </a:lnTo>
                          <a:lnTo>
                            <a:pt x="30" y="27"/>
                          </a:lnTo>
                          <a:lnTo>
                            <a:pt x="32" y="26"/>
                          </a:lnTo>
                          <a:lnTo>
                            <a:pt x="33" y="25"/>
                          </a:lnTo>
                          <a:lnTo>
                            <a:pt x="34" y="24"/>
                          </a:lnTo>
                          <a:lnTo>
                            <a:pt x="35" y="24"/>
                          </a:lnTo>
                          <a:lnTo>
                            <a:pt x="37" y="23"/>
                          </a:lnTo>
                          <a:lnTo>
                            <a:pt x="39" y="23"/>
                          </a:lnTo>
                          <a:lnTo>
                            <a:pt x="3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81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1776" y="2425"/>
                      <a:ext cx="44" cy="130"/>
                    </a:xfrm>
                    <a:custGeom>
                      <a:avLst/>
                      <a:gdLst>
                        <a:gd name="T0" fmla="*/ 19 w 44"/>
                        <a:gd name="T1" fmla="*/ 11 h 130"/>
                        <a:gd name="T2" fmla="*/ 20 w 44"/>
                        <a:gd name="T3" fmla="*/ 16 h 130"/>
                        <a:gd name="T4" fmla="*/ 20 w 44"/>
                        <a:gd name="T5" fmla="*/ 22 h 130"/>
                        <a:gd name="T6" fmla="*/ 20 w 44"/>
                        <a:gd name="T7" fmla="*/ 28 h 130"/>
                        <a:gd name="T8" fmla="*/ 18 w 44"/>
                        <a:gd name="T9" fmla="*/ 35 h 130"/>
                        <a:gd name="T10" fmla="*/ 16 w 44"/>
                        <a:gd name="T11" fmla="*/ 42 h 130"/>
                        <a:gd name="T12" fmla="*/ 13 w 44"/>
                        <a:gd name="T13" fmla="*/ 49 h 130"/>
                        <a:gd name="T14" fmla="*/ 10 w 44"/>
                        <a:gd name="T15" fmla="*/ 57 h 130"/>
                        <a:gd name="T16" fmla="*/ 7 w 44"/>
                        <a:gd name="T17" fmla="*/ 64 h 130"/>
                        <a:gd name="T18" fmla="*/ 4 w 44"/>
                        <a:gd name="T19" fmla="*/ 72 h 130"/>
                        <a:gd name="T20" fmla="*/ 2 w 44"/>
                        <a:gd name="T21" fmla="*/ 81 h 130"/>
                        <a:gd name="T22" fmla="*/ 1 w 44"/>
                        <a:gd name="T23" fmla="*/ 90 h 130"/>
                        <a:gd name="T24" fmla="*/ 0 w 44"/>
                        <a:gd name="T25" fmla="*/ 99 h 130"/>
                        <a:gd name="T26" fmla="*/ 2 w 44"/>
                        <a:gd name="T27" fmla="*/ 108 h 130"/>
                        <a:gd name="T28" fmla="*/ 6 w 44"/>
                        <a:gd name="T29" fmla="*/ 117 h 130"/>
                        <a:gd name="T30" fmla="*/ 12 w 44"/>
                        <a:gd name="T31" fmla="*/ 126 h 130"/>
                        <a:gd name="T32" fmla="*/ 33 w 44"/>
                        <a:gd name="T33" fmla="*/ 114 h 130"/>
                        <a:gd name="T34" fmla="*/ 28 w 44"/>
                        <a:gd name="T35" fmla="*/ 108 h 130"/>
                        <a:gd name="T36" fmla="*/ 26 w 44"/>
                        <a:gd name="T37" fmla="*/ 104 h 130"/>
                        <a:gd name="T38" fmla="*/ 24 w 44"/>
                        <a:gd name="T39" fmla="*/ 99 h 130"/>
                        <a:gd name="T40" fmla="*/ 24 w 44"/>
                        <a:gd name="T41" fmla="*/ 94 h 130"/>
                        <a:gd name="T42" fmla="*/ 25 w 44"/>
                        <a:gd name="T43" fmla="*/ 89 h 130"/>
                        <a:gd name="T44" fmla="*/ 26 w 44"/>
                        <a:gd name="T45" fmla="*/ 83 h 130"/>
                        <a:gd name="T46" fmla="*/ 28 w 44"/>
                        <a:gd name="T47" fmla="*/ 76 h 130"/>
                        <a:gd name="T48" fmla="*/ 30 w 44"/>
                        <a:gd name="T49" fmla="*/ 69 h 130"/>
                        <a:gd name="T50" fmla="*/ 33 w 44"/>
                        <a:gd name="T51" fmla="*/ 62 h 130"/>
                        <a:gd name="T52" fmla="*/ 37 w 44"/>
                        <a:gd name="T53" fmla="*/ 54 h 130"/>
                        <a:gd name="T54" fmla="*/ 39 w 44"/>
                        <a:gd name="T55" fmla="*/ 46 h 130"/>
                        <a:gd name="T56" fmla="*/ 42 w 44"/>
                        <a:gd name="T57" fmla="*/ 37 h 130"/>
                        <a:gd name="T58" fmla="*/ 44 w 44"/>
                        <a:gd name="T59" fmla="*/ 28 h 130"/>
                        <a:gd name="T60" fmla="*/ 44 w 44"/>
                        <a:gd name="T61" fmla="*/ 19 h 130"/>
                        <a:gd name="T62" fmla="*/ 43 w 44"/>
                        <a:gd name="T63" fmla="*/ 9 h 130"/>
                        <a:gd name="T64" fmla="*/ 41 w 44"/>
                        <a:gd name="T65" fmla="*/ 0 h 130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44"/>
                        <a:gd name="T100" fmla="*/ 0 h 130"/>
                        <a:gd name="T101" fmla="*/ 44 w 44"/>
                        <a:gd name="T102" fmla="*/ 130 h 130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44" h="130">
                          <a:moveTo>
                            <a:pt x="18" y="8"/>
                          </a:moveTo>
                          <a:lnTo>
                            <a:pt x="19" y="11"/>
                          </a:lnTo>
                          <a:lnTo>
                            <a:pt x="20" y="14"/>
                          </a:lnTo>
                          <a:lnTo>
                            <a:pt x="20" y="16"/>
                          </a:lnTo>
                          <a:lnTo>
                            <a:pt x="21" y="19"/>
                          </a:lnTo>
                          <a:lnTo>
                            <a:pt x="20" y="22"/>
                          </a:lnTo>
                          <a:lnTo>
                            <a:pt x="20" y="25"/>
                          </a:lnTo>
                          <a:lnTo>
                            <a:pt x="20" y="28"/>
                          </a:lnTo>
                          <a:lnTo>
                            <a:pt x="19" y="32"/>
                          </a:lnTo>
                          <a:lnTo>
                            <a:pt x="18" y="35"/>
                          </a:lnTo>
                          <a:lnTo>
                            <a:pt x="17" y="38"/>
                          </a:lnTo>
                          <a:lnTo>
                            <a:pt x="16" y="42"/>
                          </a:lnTo>
                          <a:lnTo>
                            <a:pt x="14" y="45"/>
                          </a:lnTo>
                          <a:lnTo>
                            <a:pt x="13" y="49"/>
                          </a:lnTo>
                          <a:lnTo>
                            <a:pt x="11" y="53"/>
                          </a:lnTo>
                          <a:lnTo>
                            <a:pt x="10" y="57"/>
                          </a:lnTo>
                          <a:lnTo>
                            <a:pt x="8" y="60"/>
                          </a:lnTo>
                          <a:lnTo>
                            <a:pt x="7" y="64"/>
                          </a:lnTo>
                          <a:lnTo>
                            <a:pt x="5" y="68"/>
                          </a:lnTo>
                          <a:lnTo>
                            <a:pt x="4" y="72"/>
                          </a:lnTo>
                          <a:lnTo>
                            <a:pt x="3" y="76"/>
                          </a:lnTo>
                          <a:lnTo>
                            <a:pt x="2" y="81"/>
                          </a:lnTo>
                          <a:lnTo>
                            <a:pt x="1" y="85"/>
                          </a:lnTo>
                          <a:lnTo>
                            <a:pt x="1" y="90"/>
                          </a:lnTo>
                          <a:lnTo>
                            <a:pt x="0" y="94"/>
                          </a:lnTo>
                          <a:lnTo>
                            <a:pt x="0" y="99"/>
                          </a:lnTo>
                          <a:lnTo>
                            <a:pt x="1" y="103"/>
                          </a:lnTo>
                          <a:lnTo>
                            <a:pt x="2" y="108"/>
                          </a:lnTo>
                          <a:lnTo>
                            <a:pt x="4" y="113"/>
                          </a:lnTo>
                          <a:lnTo>
                            <a:pt x="6" y="117"/>
                          </a:lnTo>
                          <a:lnTo>
                            <a:pt x="9" y="122"/>
                          </a:lnTo>
                          <a:lnTo>
                            <a:pt x="12" y="126"/>
                          </a:lnTo>
                          <a:lnTo>
                            <a:pt x="15" y="130"/>
                          </a:lnTo>
                          <a:lnTo>
                            <a:pt x="33" y="114"/>
                          </a:lnTo>
                          <a:lnTo>
                            <a:pt x="30" y="111"/>
                          </a:lnTo>
                          <a:lnTo>
                            <a:pt x="28" y="108"/>
                          </a:lnTo>
                          <a:lnTo>
                            <a:pt x="27" y="106"/>
                          </a:lnTo>
                          <a:lnTo>
                            <a:pt x="26" y="104"/>
                          </a:lnTo>
                          <a:lnTo>
                            <a:pt x="25" y="101"/>
                          </a:lnTo>
                          <a:lnTo>
                            <a:pt x="24" y="99"/>
                          </a:lnTo>
                          <a:lnTo>
                            <a:pt x="24" y="97"/>
                          </a:lnTo>
                          <a:lnTo>
                            <a:pt x="24" y="94"/>
                          </a:lnTo>
                          <a:lnTo>
                            <a:pt x="24" y="92"/>
                          </a:lnTo>
                          <a:lnTo>
                            <a:pt x="25" y="89"/>
                          </a:lnTo>
                          <a:lnTo>
                            <a:pt x="25" y="86"/>
                          </a:lnTo>
                          <a:lnTo>
                            <a:pt x="26" y="83"/>
                          </a:lnTo>
                          <a:lnTo>
                            <a:pt x="27" y="80"/>
                          </a:lnTo>
                          <a:lnTo>
                            <a:pt x="28" y="76"/>
                          </a:lnTo>
                          <a:lnTo>
                            <a:pt x="29" y="73"/>
                          </a:lnTo>
                          <a:lnTo>
                            <a:pt x="30" y="69"/>
                          </a:lnTo>
                          <a:lnTo>
                            <a:pt x="32" y="66"/>
                          </a:lnTo>
                          <a:lnTo>
                            <a:pt x="33" y="62"/>
                          </a:lnTo>
                          <a:lnTo>
                            <a:pt x="35" y="58"/>
                          </a:lnTo>
                          <a:lnTo>
                            <a:pt x="37" y="54"/>
                          </a:lnTo>
                          <a:lnTo>
                            <a:pt x="38" y="50"/>
                          </a:lnTo>
                          <a:lnTo>
                            <a:pt x="39" y="46"/>
                          </a:lnTo>
                          <a:lnTo>
                            <a:pt x="41" y="42"/>
                          </a:lnTo>
                          <a:lnTo>
                            <a:pt x="42" y="37"/>
                          </a:lnTo>
                          <a:lnTo>
                            <a:pt x="43" y="33"/>
                          </a:lnTo>
                          <a:lnTo>
                            <a:pt x="44" y="28"/>
                          </a:lnTo>
                          <a:lnTo>
                            <a:pt x="44" y="24"/>
                          </a:lnTo>
                          <a:lnTo>
                            <a:pt x="44" y="19"/>
                          </a:lnTo>
                          <a:lnTo>
                            <a:pt x="44" y="14"/>
                          </a:lnTo>
                          <a:lnTo>
                            <a:pt x="43" y="9"/>
                          </a:lnTo>
                          <a:lnTo>
                            <a:pt x="42" y="4"/>
                          </a:lnTo>
                          <a:lnTo>
                            <a:pt x="41" y="0"/>
                          </a:lnTo>
                          <a:lnTo>
                            <a:pt x="18" y="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82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1794" y="2420"/>
                      <a:ext cx="23" cy="18"/>
                    </a:xfrm>
                    <a:custGeom>
                      <a:avLst/>
                      <a:gdLst>
                        <a:gd name="T0" fmla="*/ 4 w 23"/>
                        <a:gd name="T1" fmla="*/ 18 h 18"/>
                        <a:gd name="T2" fmla="*/ 23 w 23"/>
                        <a:gd name="T3" fmla="*/ 5 h 18"/>
                        <a:gd name="T4" fmla="*/ 22 w 23"/>
                        <a:gd name="T5" fmla="*/ 2 h 18"/>
                        <a:gd name="T6" fmla="*/ 19 w 23"/>
                        <a:gd name="T7" fmla="*/ 0 h 18"/>
                        <a:gd name="T8" fmla="*/ 0 w 23"/>
                        <a:gd name="T9" fmla="*/ 13 h 18"/>
                        <a:gd name="T10" fmla="*/ 1 w 23"/>
                        <a:gd name="T11" fmla="*/ 15 h 18"/>
                        <a:gd name="T12" fmla="*/ 4 w 23"/>
                        <a:gd name="T13" fmla="*/ 18 h 1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3"/>
                        <a:gd name="T22" fmla="*/ 0 h 18"/>
                        <a:gd name="T23" fmla="*/ 23 w 23"/>
                        <a:gd name="T24" fmla="*/ 18 h 1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3" h="18">
                          <a:moveTo>
                            <a:pt x="4" y="18"/>
                          </a:moveTo>
                          <a:lnTo>
                            <a:pt x="23" y="5"/>
                          </a:lnTo>
                          <a:lnTo>
                            <a:pt x="22" y="2"/>
                          </a:lnTo>
                          <a:lnTo>
                            <a:pt x="19" y="0"/>
                          </a:lnTo>
                          <a:lnTo>
                            <a:pt x="0" y="13"/>
                          </a:lnTo>
                          <a:lnTo>
                            <a:pt x="1" y="15"/>
                          </a:lnTo>
                          <a:lnTo>
                            <a:pt x="4" y="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83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1788" y="2547"/>
                      <a:ext cx="24" cy="9"/>
                    </a:xfrm>
                    <a:custGeom>
                      <a:avLst/>
                      <a:gdLst>
                        <a:gd name="T0" fmla="*/ 0 w 24"/>
                        <a:gd name="T1" fmla="*/ 0 h 9"/>
                        <a:gd name="T2" fmla="*/ 0 w 24"/>
                        <a:gd name="T3" fmla="*/ 1 h 9"/>
                        <a:gd name="T4" fmla="*/ 0 w 24"/>
                        <a:gd name="T5" fmla="*/ 2 h 9"/>
                        <a:gd name="T6" fmla="*/ 0 w 24"/>
                        <a:gd name="T7" fmla="*/ 3 h 9"/>
                        <a:gd name="T8" fmla="*/ 0 w 24"/>
                        <a:gd name="T9" fmla="*/ 4 h 9"/>
                        <a:gd name="T10" fmla="*/ 0 w 24"/>
                        <a:gd name="T11" fmla="*/ 6 h 9"/>
                        <a:gd name="T12" fmla="*/ 0 w 24"/>
                        <a:gd name="T13" fmla="*/ 7 h 9"/>
                        <a:gd name="T14" fmla="*/ 0 w 24"/>
                        <a:gd name="T15" fmla="*/ 8 h 9"/>
                        <a:gd name="T16" fmla="*/ 0 w 24"/>
                        <a:gd name="T17" fmla="*/ 9 h 9"/>
                        <a:gd name="T18" fmla="*/ 24 w 24"/>
                        <a:gd name="T19" fmla="*/ 9 h 9"/>
                        <a:gd name="T20" fmla="*/ 24 w 24"/>
                        <a:gd name="T21" fmla="*/ 8 h 9"/>
                        <a:gd name="T22" fmla="*/ 24 w 24"/>
                        <a:gd name="T23" fmla="*/ 7 h 9"/>
                        <a:gd name="T24" fmla="*/ 24 w 24"/>
                        <a:gd name="T25" fmla="*/ 6 h 9"/>
                        <a:gd name="T26" fmla="*/ 24 w 24"/>
                        <a:gd name="T27" fmla="*/ 4 h 9"/>
                        <a:gd name="T28" fmla="*/ 24 w 24"/>
                        <a:gd name="T29" fmla="*/ 3 h 9"/>
                        <a:gd name="T30" fmla="*/ 24 w 24"/>
                        <a:gd name="T31" fmla="*/ 2 h 9"/>
                        <a:gd name="T32" fmla="*/ 24 w 24"/>
                        <a:gd name="T33" fmla="*/ 1 h 9"/>
                        <a:gd name="T34" fmla="*/ 24 w 24"/>
                        <a:gd name="T35" fmla="*/ 0 h 9"/>
                        <a:gd name="T36" fmla="*/ 0 w 24"/>
                        <a:gd name="T37" fmla="*/ 0 h 9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24"/>
                        <a:gd name="T58" fmla="*/ 0 h 9"/>
                        <a:gd name="T59" fmla="*/ 24 w 24"/>
                        <a:gd name="T60" fmla="*/ 9 h 9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24" h="9">
                          <a:moveTo>
                            <a:pt x="0" y="0"/>
                          </a:moveTo>
                          <a:lnTo>
                            <a:pt x="0" y="1"/>
                          </a:lnTo>
                          <a:lnTo>
                            <a:pt x="0" y="2"/>
                          </a:lnTo>
                          <a:lnTo>
                            <a:pt x="0" y="3"/>
                          </a:lnTo>
                          <a:lnTo>
                            <a:pt x="0" y="4"/>
                          </a:lnTo>
                          <a:lnTo>
                            <a:pt x="0" y="6"/>
                          </a:lnTo>
                          <a:lnTo>
                            <a:pt x="0" y="7"/>
                          </a:lnTo>
                          <a:lnTo>
                            <a:pt x="0" y="8"/>
                          </a:lnTo>
                          <a:lnTo>
                            <a:pt x="0" y="9"/>
                          </a:lnTo>
                          <a:lnTo>
                            <a:pt x="24" y="9"/>
                          </a:lnTo>
                          <a:lnTo>
                            <a:pt x="24" y="8"/>
                          </a:lnTo>
                          <a:lnTo>
                            <a:pt x="24" y="7"/>
                          </a:lnTo>
                          <a:lnTo>
                            <a:pt x="24" y="6"/>
                          </a:lnTo>
                          <a:lnTo>
                            <a:pt x="24" y="4"/>
                          </a:lnTo>
                          <a:lnTo>
                            <a:pt x="24" y="3"/>
                          </a:lnTo>
                          <a:lnTo>
                            <a:pt x="24" y="2"/>
                          </a:lnTo>
                          <a:lnTo>
                            <a:pt x="24" y="1"/>
                          </a:lnTo>
                          <a:lnTo>
                            <a:pt x="24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84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1788" y="2539"/>
                      <a:ext cx="24" cy="16"/>
                    </a:xfrm>
                    <a:custGeom>
                      <a:avLst/>
                      <a:gdLst>
                        <a:gd name="T0" fmla="*/ 3 w 24"/>
                        <a:gd name="T1" fmla="*/ 16 h 16"/>
                        <a:gd name="T2" fmla="*/ 24 w 24"/>
                        <a:gd name="T3" fmla="*/ 8 h 16"/>
                        <a:gd name="T4" fmla="*/ 24 w 24"/>
                        <a:gd name="T5" fmla="*/ 3 h 16"/>
                        <a:gd name="T6" fmla="*/ 21 w 24"/>
                        <a:gd name="T7" fmla="*/ 0 h 16"/>
                        <a:gd name="T8" fmla="*/ 0 w 24"/>
                        <a:gd name="T9" fmla="*/ 8 h 16"/>
                        <a:gd name="T10" fmla="*/ 0 w 24"/>
                        <a:gd name="T11" fmla="*/ 13 h 16"/>
                        <a:gd name="T12" fmla="*/ 3 w 24"/>
                        <a:gd name="T13" fmla="*/ 16 h 1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4"/>
                        <a:gd name="T22" fmla="*/ 0 h 16"/>
                        <a:gd name="T23" fmla="*/ 24 w 24"/>
                        <a:gd name="T24" fmla="*/ 16 h 1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4" h="16">
                          <a:moveTo>
                            <a:pt x="3" y="16"/>
                          </a:moveTo>
                          <a:lnTo>
                            <a:pt x="24" y="8"/>
                          </a:lnTo>
                          <a:lnTo>
                            <a:pt x="24" y="3"/>
                          </a:lnTo>
                          <a:lnTo>
                            <a:pt x="21" y="0"/>
                          </a:lnTo>
                          <a:lnTo>
                            <a:pt x="0" y="8"/>
                          </a:lnTo>
                          <a:lnTo>
                            <a:pt x="0" y="13"/>
                          </a:lnTo>
                          <a:lnTo>
                            <a:pt x="3" y="1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85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1722" y="2462"/>
                      <a:ext cx="40" cy="50"/>
                    </a:xfrm>
                    <a:custGeom>
                      <a:avLst/>
                      <a:gdLst>
                        <a:gd name="T0" fmla="*/ 19 w 40"/>
                        <a:gd name="T1" fmla="*/ 0 h 50"/>
                        <a:gd name="T2" fmla="*/ 13 w 40"/>
                        <a:gd name="T3" fmla="*/ 2 h 50"/>
                        <a:gd name="T4" fmla="*/ 7 w 40"/>
                        <a:gd name="T5" fmla="*/ 5 h 50"/>
                        <a:gd name="T6" fmla="*/ 3 w 40"/>
                        <a:gd name="T7" fmla="*/ 10 h 50"/>
                        <a:gd name="T8" fmla="*/ 0 w 40"/>
                        <a:gd name="T9" fmla="*/ 17 h 50"/>
                        <a:gd name="T10" fmla="*/ 0 w 40"/>
                        <a:gd name="T11" fmla="*/ 23 h 50"/>
                        <a:gd name="T12" fmla="*/ 2 w 40"/>
                        <a:gd name="T13" fmla="*/ 28 h 50"/>
                        <a:gd name="T14" fmla="*/ 4 w 40"/>
                        <a:gd name="T15" fmla="*/ 32 h 50"/>
                        <a:gd name="T16" fmla="*/ 6 w 40"/>
                        <a:gd name="T17" fmla="*/ 35 h 50"/>
                        <a:gd name="T18" fmla="*/ 8 w 40"/>
                        <a:gd name="T19" fmla="*/ 38 h 50"/>
                        <a:gd name="T20" fmla="*/ 10 w 40"/>
                        <a:gd name="T21" fmla="*/ 41 h 50"/>
                        <a:gd name="T22" fmla="*/ 12 w 40"/>
                        <a:gd name="T23" fmla="*/ 44 h 50"/>
                        <a:gd name="T24" fmla="*/ 14 w 40"/>
                        <a:gd name="T25" fmla="*/ 46 h 50"/>
                        <a:gd name="T26" fmla="*/ 15 w 40"/>
                        <a:gd name="T27" fmla="*/ 48 h 50"/>
                        <a:gd name="T28" fmla="*/ 16 w 40"/>
                        <a:gd name="T29" fmla="*/ 49 h 50"/>
                        <a:gd name="T30" fmla="*/ 16 w 40"/>
                        <a:gd name="T31" fmla="*/ 50 h 50"/>
                        <a:gd name="T32" fmla="*/ 40 w 40"/>
                        <a:gd name="T33" fmla="*/ 46 h 50"/>
                        <a:gd name="T34" fmla="*/ 38 w 40"/>
                        <a:gd name="T35" fmla="*/ 41 h 50"/>
                        <a:gd name="T36" fmla="*/ 36 w 40"/>
                        <a:gd name="T37" fmla="*/ 36 h 50"/>
                        <a:gd name="T38" fmla="*/ 34 w 40"/>
                        <a:gd name="T39" fmla="*/ 33 h 50"/>
                        <a:gd name="T40" fmla="*/ 31 w 40"/>
                        <a:gd name="T41" fmla="*/ 29 h 50"/>
                        <a:gd name="T42" fmla="*/ 29 w 40"/>
                        <a:gd name="T43" fmla="*/ 26 h 50"/>
                        <a:gd name="T44" fmla="*/ 27 w 40"/>
                        <a:gd name="T45" fmla="*/ 24 h 50"/>
                        <a:gd name="T46" fmla="*/ 25 w 40"/>
                        <a:gd name="T47" fmla="*/ 21 h 50"/>
                        <a:gd name="T48" fmla="*/ 24 w 40"/>
                        <a:gd name="T49" fmla="*/ 20 h 50"/>
                        <a:gd name="T50" fmla="*/ 23 w 40"/>
                        <a:gd name="T51" fmla="*/ 18 h 50"/>
                        <a:gd name="T52" fmla="*/ 23 w 40"/>
                        <a:gd name="T53" fmla="*/ 20 h 50"/>
                        <a:gd name="T54" fmla="*/ 23 w 40"/>
                        <a:gd name="T55" fmla="*/ 22 h 50"/>
                        <a:gd name="T56" fmla="*/ 21 w 40"/>
                        <a:gd name="T57" fmla="*/ 24 h 50"/>
                        <a:gd name="T58" fmla="*/ 22 w 40"/>
                        <a:gd name="T59" fmla="*/ 24 h 50"/>
                        <a:gd name="T60" fmla="*/ 24 w 40"/>
                        <a:gd name="T61" fmla="*/ 24 h 50"/>
                        <a:gd name="T62" fmla="*/ 22 w 40"/>
                        <a:gd name="T63" fmla="*/ 0 h 50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40"/>
                        <a:gd name="T97" fmla="*/ 0 h 50"/>
                        <a:gd name="T98" fmla="*/ 40 w 40"/>
                        <a:gd name="T99" fmla="*/ 50 h 50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40" h="50">
                          <a:moveTo>
                            <a:pt x="22" y="0"/>
                          </a:moveTo>
                          <a:lnTo>
                            <a:pt x="19" y="0"/>
                          </a:lnTo>
                          <a:lnTo>
                            <a:pt x="16" y="1"/>
                          </a:lnTo>
                          <a:lnTo>
                            <a:pt x="13" y="2"/>
                          </a:lnTo>
                          <a:lnTo>
                            <a:pt x="10" y="4"/>
                          </a:lnTo>
                          <a:lnTo>
                            <a:pt x="7" y="5"/>
                          </a:lnTo>
                          <a:lnTo>
                            <a:pt x="5" y="7"/>
                          </a:lnTo>
                          <a:lnTo>
                            <a:pt x="3" y="10"/>
                          </a:lnTo>
                          <a:lnTo>
                            <a:pt x="1" y="13"/>
                          </a:lnTo>
                          <a:lnTo>
                            <a:pt x="0" y="17"/>
                          </a:lnTo>
                          <a:lnTo>
                            <a:pt x="0" y="20"/>
                          </a:lnTo>
                          <a:lnTo>
                            <a:pt x="0" y="23"/>
                          </a:lnTo>
                          <a:lnTo>
                            <a:pt x="1" y="26"/>
                          </a:lnTo>
                          <a:lnTo>
                            <a:pt x="2" y="28"/>
                          </a:lnTo>
                          <a:lnTo>
                            <a:pt x="3" y="30"/>
                          </a:lnTo>
                          <a:lnTo>
                            <a:pt x="4" y="32"/>
                          </a:lnTo>
                          <a:lnTo>
                            <a:pt x="5" y="34"/>
                          </a:lnTo>
                          <a:lnTo>
                            <a:pt x="6" y="35"/>
                          </a:lnTo>
                          <a:lnTo>
                            <a:pt x="7" y="37"/>
                          </a:lnTo>
                          <a:lnTo>
                            <a:pt x="8" y="38"/>
                          </a:lnTo>
                          <a:lnTo>
                            <a:pt x="9" y="40"/>
                          </a:lnTo>
                          <a:lnTo>
                            <a:pt x="10" y="41"/>
                          </a:lnTo>
                          <a:lnTo>
                            <a:pt x="11" y="42"/>
                          </a:lnTo>
                          <a:lnTo>
                            <a:pt x="12" y="44"/>
                          </a:lnTo>
                          <a:lnTo>
                            <a:pt x="13" y="45"/>
                          </a:lnTo>
                          <a:lnTo>
                            <a:pt x="14" y="46"/>
                          </a:lnTo>
                          <a:lnTo>
                            <a:pt x="15" y="47"/>
                          </a:lnTo>
                          <a:lnTo>
                            <a:pt x="15" y="48"/>
                          </a:lnTo>
                          <a:lnTo>
                            <a:pt x="16" y="48"/>
                          </a:lnTo>
                          <a:lnTo>
                            <a:pt x="16" y="49"/>
                          </a:lnTo>
                          <a:lnTo>
                            <a:pt x="16" y="50"/>
                          </a:lnTo>
                          <a:lnTo>
                            <a:pt x="40" y="48"/>
                          </a:lnTo>
                          <a:lnTo>
                            <a:pt x="40" y="46"/>
                          </a:lnTo>
                          <a:lnTo>
                            <a:pt x="39" y="43"/>
                          </a:lnTo>
                          <a:lnTo>
                            <a:pt x="38" y="41"/>
                          </a:lnTo>
                          <a:lnTo>
                            <a:pt x="37" y="39"/>
                          </a:lnTo>
                          <a:lnTo>
                            <a:pt x="36" y="36"/>
                          </a:lnTo>
                          <a:lnTo>
                            <a:pt x="35" y="34"/>
                          </a:lnTo>
                          <a:lnTo>
                            <a:pt x="34" y="33"/>
                          </a:lnTo>
                          <a:lnTo>
                            <a:pt x="33" y="31"/>
                          </a:lnTo>
                          <a:lnTo>
                            <a:pt x="31" y="29"/>
                          </a:lnTo>
                          <a:lnTo>
                            <a:pt x="30" y="28"/>
                          </a:lnTo>
                          <a:lnTo>
                            <a:pt x="29" y="26"/>
                          </a:lnTo>
                          <a:lnTo>
                            <a:pt x="28" y="25"/>
                          </a:lnTo>
                          <a:lnTo>
                            <a:pt x="27" y="24"/>
                          </a:lnTo>
                          <a:lnTo>
                            <a:pt x="26" y="22"/>
                          </a:lnTo>
                          <a:lnTo>
                            <a:pt x="25" y="21"/>
                          </a:lnTo>
                          <a:lnTo>
                            <a:pt x="24" y="20"/>
                          </a:lnTo>
                          <a:lnTo>
                            <a:pt x="23" y="19"/>
                          </a:lnTo>
                          <a:lnTo>
                            <a:pt x="23" y="18"/>
                          </a:lnTo>
                          <a:lnTo>
                            <a:pt x="23" y="19"/>
                          </a:lnTo>
                          <a:lnTo>
                            <a:pt x="23" y="20"/>
                          </a:lnTo>
                          <a:lnTo>
                            <a:pt x="23" y="21"/>
                          </a:lnTo>
                          <a:lnTo>
                            <a:pt x="23" y="22"/>
                          </a:lnTo>
                          <a:lnTo>
                            <a:pt x="22" y="23"/>
                          </a:lnTo>
                          <a:lnTo>
                            <a:pt x="21" y="24"/>
                          </a:lnTo>
                          <a:lnTo>
                            <a:pt x="21" y="25"/>
                          </a:lnTo>
                          <a:lnTo>
                            <a:pt x="22" y="24"/>
                          </a:lnTo>
                          <a:lnTo>
                            <a:pt x="23" y="24"/>
                          </a:lnTo>
                          <a:lnTo>
                            <a:pt x="24" y="24"/>
                          </a:lnTo>
                          <a:lnTo>
                            <a:pt x="27" y="23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86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1736" y="2508"/>
                      <a:ext cx="29" cy="54"/>
                    </a:xfrm>
                    <a:custGeom>
                      <a:avLst/>
                      <a:gdLst>
                        <a:gd name="T0" fmla="*/ 3 w 29"/>
                        <a:gd name="T1" fmla="*/ 8 h 54"/>
                        <a:gd name="T2" fmla="*/ 4 w 29"/>
                        <a:gd name="T3" fmla="*/ 10 h 54"/>
                        <a:gd name="T4" fmla="*/ 4 w 29"/>
                        <a:gd name="T5" fmla="*/ 13 h 54"/>
                        <a:gd name="T6" fmla="*/ 4 w 29"/>
                        <a:gd name="T7" fmla="*/ 15 h 54"/>
                        <a:gd name="T8" fmla="*/ 5 w 29"/>
                        <a:gd name="T9" fmla="*/ 18 h 54"/>
                        <a:gd name="T10" fmla="*/ 5 w 29"/>
                        <a:gd name="T11" fmla="*/ 20 h 54"/>
                        <a:gd name="T12" fmla="*/ 5 w 29"/>
                        <a:gd name="T13" fmla="*/ 23 h 54"/>
                        <a:gd name="T14" fmla="*/ 5 w 29"/>
                        <a:gd name="T15" fmla="*/ 26 h 54"/>
                        <a:gd name="T16" fmla="*/ 4 w 29"/>
                        <a:gd name="T17" fmla="*/ 28 h 54"/>
                        <a:gd name="T18" fmla="*/ 4 w 29"/>
                        <a:gd name="T19" fmla="*/ 31 h 54"/>
                        <a:gd name="T20" fmla="*/ 4 w 29"/>
                        <a:gd name="T21" fmla="*/ 34 h 54"/>
                        <a:gd name="T22" fmla="*/ 3 w 29"/>
                        <a:gd name="T23" fmla="*/ 37 h 54"/>
                        <a:gd name="T24" fmla="*/ 3 w 29"/>
                        <a:gd name="T25" fmla="*/ 39 h 54"/>
                        <a:gd name="T26" fmla="*/ 2 w 29"/>
                        <a:gd name="T27" fmla="*/ 42 h 54"/>
                        <a:gd name="T28" fmla="*/ 2 w 29"/>
                        <a:gd name="T29" fmla="*/ 45 h 54"/>
                        <a:gd name="T30" fmla="*/ 1 w 29"/>
                        <a:gd name="T31" fmla="*/ 47 h 54"/>
                        <a:gd name="T32" fmla="*/ 24 w 29"/>
                        <a:gd name="T33" fmla="*/ 54 h 54"/>
                        <a:gd name="T34" fmla="*/ 24 w 29"/>
                        <a:gd name="T35" fmla="*/ 51 h 54"/>
                        <a:gd name="T36" fmla="*/ 25 w 29"/>
                        <a:gd name="T37" fmla="*/ 49 h 54"/>
                        <a:gd name="T38" fmla="*/ 26 w 29"/>
                        <a:gd name="T39" fmla="*/ 45 h 54"/>
                        <a:gd name="T40" fmla="*/ 26 w 29"/>
                        <a:gd name="T41" fmla="*/ 42 h 54"/>
                        <a:gd name="T42" fmla="*/ 27 w 29"/>
                        <a:gd name="T43" fmla="*/ 39 h 54"/>
                        <a:gd name="T44" fmla="*/ 27 w 29"/>
                        <a:gd name="T45" fmla="*/ 36 h 54"/>
                        <a:gd name="T46" fmla="*/ 28 w 29"/>
                        <a:gd name="T47" fmla="*/ 32 h 54"/>
                        <a:gd name="T48" fmla="*/ 28 w 29"/>
                        <a:gd name="T49" fmla="*/ 29 h 54"/>
                        <a:gd name="T50" fmla="*/ 28 w 29"/>
                        <a:gd name="T51" fmla="*/ 25 h 54"/>
                        <a:gd name="T52" fmla="*/ 29 w 29"/>
                        <a:gd name="T53" fmla="*/ 22 h 54"/>
                        <a:gd name="T54" fmla="*/ 29 w 29"/>
                        <a:gd name="T55" fmla="*/ 18 h 54"/>
                        <a:gd name="T56" fmla="*/ 28 w 29"/>
                        <a:gd name="T57" fmla="*/ 14 h 54"/>
                        <a:gd name="T58" fmla="*/ 28 w 29"/>
                        <a:gd name="T59" fmla="*/ 11 h 54"/>
                        <a:gd name="T60" fmla="*/ 27 w 29"/>
                        <a:gd name="T61" fmla="*/ 7 h 54"/>
                        <a:gd name="T62" fmla="*/ 26 w 29"/>
                        <a:gd name="T63" fmla="*/ 3 h 54"/>
                        <a:gd name="T64" fmla="*/ 25 w 29"/>
                        <a:gd name="T65" fmla="*/ 0 h 54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29"/>
                        <a:gd name="T100" fmla="*/ 0 h 54"/>
                        <a:gd name="T101" fmla="*/ 29 w 29"/>
                        <a:gd name="T102" fmla="*/ 54 h 54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29" h="54">
                          <a:moveTo>
                            <a:pt x="2" y="7"/>
                          </a:moveTo>
                          <a:lnTo>
                            <a:pt x="3" y="8"/>
                          </a:lnTo>
                          <a:lnTo>
                            <a:pt x="3" y="9"/>
                          </a:lnTo>
                          <a:lnTo>
                            <a:pt x="4" y="10"/>
                          </a:lnTo>
                          <a:lnTo>
                            <a:pt x="4" y="11"/>
                          </a:lnTo>
                          <a:lnTo>
                            <a:pt x="4" y="13"/>
                          </a:lnTo>
                          <a:lnTo>
                            <a:pt x="4" y="14"/>
                          </a:lnTo>
                          <a:lnTo>
                            <a:pt x="4" y="15"/>
                          </a:lnTo>
                          <a:lnTo>
                            <a:pt x="5" y="16"/>
                          </a:lnTo>
                          <a:lnTo>
                            <a:pt x="5" y="18"/>
                          </a:lnTo>
                          <a:lnTo>
                            <a:pt x="5" y="19"/>
                          </a:lnTo>
                          <a:lnTo>
                            <a:pt x="5" y="20"/>
                          </a:lnTo>
                          <a:lnTo>
                            <a:pt x="5" y="22"/>
                          </a:lnTo>
                          <a:lnTo>
                            <a:pt x="5" y="23"/>
                          </a:lnTo>
                          <a:lnTo>
                            <a:pt x="5" y="24"/>
                          </a:lnTo>
                          <a:lnTo>
                            <a:pt x="5" y="26"/>
                          </a:lnTo>
                          <a:lnTo>
                            <a:pt x="5" y="27"/>
                          </a:lnTo>
                          <a:lnTo>
                            <a:pt x="4" y="28"/>
                          </a:lnTo>
                          <a:lnTo>
                            <a:pt x="4" y="30"/>
                          </a:lnTo>
                          <a:lnTo>
                            <a:pt x="4" y="31"/>
                          </a:lnTo>
                          <a:lnTo>
                            <a:pt x="4" y="33"/>
                          </a:lnTo>
                          <a:lnTo>
                            <a:pt x="4" y="34"/>
                          </a:lnTo>
                          <a:lnTo>
                            <a:pt x="3" y="35"/>
                          </a:lnTo>
                          <a:lnTo>
                            <a:pt x="3" y="37"/>
                          </a:lnTo>
                          <a:lnTo>
                            <a:pt x="3" y="38"/>
                          </a:lnTo>
                          <a:lnTo>
                            <a:pt x="3" y="39"/>
                          </a:lnTo>
                          <a:lnTo>
                            <a:pt x="2" y="41"/>
                          </a:lnTo>
                          <a:lnTo>
                            <a:pt x="2" y="42"/>
                          </a:lnTo>
                          <a:lnTo>
                            <a:pt x="2" y="43"/>
                          </a:lnTo>
                          <a:lnTo>
                            <a:pt x="2" y="45"/>
                          </a:lnTo>
                          <a:lnTo>
                            <a:pt x="1" y="46"/>
                          </a:lnTo>
                          <a:lnTo>
                            <a:pt x="1" y="47"/>
                          </a:lnTo>
                          <a:lnTo>
                            <a:pt x="0" y="49"/>
                          </a:lnTo>
                          <a:lnTo>
                            <a:pt x="24" y="54"/>
                          </a:lnTo>
                          <a:lnTo>
                            <a:pt x="24" y="53"/>
                          </a:lnTo>
                          <a:lnTo>
                            <a:pt x="24" y="51"/>
                          </a:lnTo>
                          <a:lnTo>
                            <a:pt x="25" y="50"/>
                          </a:lnTo>
                          <a:lnTo>
                            <a:pt x="25" y="49"/>
                          </a:lnTo>
                          <a:lnTo>
                            <a:pt x="25" y="47"/>
                          </a:lnTo>
                          <a:lnTo>
                            <a:pt x="26" y="45"/>
                          </a:lnTo>
                          <a:lnTo>
                            <a:pt x="26" y="44"/>
                          </a:lnTo>
                          <a:lnTo>
                            <a:pt x="26" y="42"/>
                          </a:lnTo>
                          <a:lnTo>
                            <a:pt x="26" y="41"/>
                          </a:lnTo>
                          <a:lnTo>
                            <a:pt x="27" y="39"/>
                          </a:lnTo>
                          <a:lnTo>
                            <a:pt x="27" y="37"/>
                          </a:lnTo>
                          <a:lnTo>
                            <a:pt x="27" y="36"/>
                          </a:lnTo>
                          <a:lnTo>
                            <a:pt x="28" y="34"/>
                          </a:lnTo>
                          <a:lnTo>
                            <a:pt x="28" y="32"/>
                          </a:lnTo>
                          <a:lnTo>
                            <a:pt x="28" y="31"/>
                          </a:lnTo>
                          <a:lnTo>
                            <a:pt x="28" y="29"/>
                          </a:lnTo>
                          <a:lnTo>
                            <a:pt x="28" y="27"/>
                          </a:lnTo>
                          <a:lnTo>
                            <a:pt x="28" y="25"/>
                          </a:lnTo>
                          <a:lnTo>
                            <a:pt x="29" y="23"/>
                          </a:lnTo>
                          <a:lnTo>
                            <a:pt x="29" y="22"/>
                          </a:lnTo>
                          <a:lnTo>
                            <a:pt x="29" y="20"/>
                          </a:lnTo>
                          <a:lnTo>
                            <a:pt x="29" y="18"/>
                          </a:lnTo>
                          <a:lnTo>
                            <a:pt x="28" y="16"/>
                          </a:lnTo>
                          <a:lnTo>
                            <a:pt x="28" y="14"/>
                          </a:lnTo>
                          <a:lnTo>
                            <a:pt x="28" y="13"/>
                          </a:lnTo>
                          <a:lnTo>
                            <a:pt x="28" y="11"/>
                          </a:lnTo>
                          <a:lnTo>
                            <a:pt x="27" y="9"/>
                          </a:lnTo>
                          <a:lnTo>
                            <a:pt x="27" y="7"/>
                          </a:lnTo>
                          <a:lnTo>
                            <a:pt x="27" y="5"/>
                          </a:lnTo>
                          <a:lnTo>
                            <a:pt x="26" y="3"/>
                          </a:lnTo>
                          <a:lnTo>
                            <a:pt x="26" y="1"/>
                          </a:lnTo>
                          <a:lnTo>
                            <a:pt x="25" y="0"/>
                          </a:lnTo>
                          <a:lnTo>
                            <a:pt x="2" y="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87" name="Freeform 148"/>
                    <p:cNvSpPr>
                      <a:spLocks/>
                    </p:cNvSpPr>
                    <p:nvPr/>
                  </p:nvSpPr>
                  <p:spPr bwMode="auto">
                    <a:xfrm>
                      <a:off x="1738" y="2508"/>
                      <a:ext cx="24" cy="7"/>
                    </a:xfrm>
                    <a:custGeom>
                      <a:avLst/>
                      <a:gdLst>
                        <a:gd name="T0" fmla="*/ 0 w 24"/>
                        <a:gd name="T1" fmla="*/ 4 h 7"/>
                        <a:gd name="T2" fmla="*/ 23 w 24"/>
                        <a:gd name="T3" fmla="*/ 0 h 7"/>
                        <a:gd name="T4" fmla="*/ 24 w 24"/>
                        <a:gd name="T5" fmla="*/ 1 h 7"/>
                        <a:gd name="T6" fmla="*/ 24 w 24"/>
                        <a:gd name="T7" fmla="*/ 2 h 7"/>
                        <a:gd name="T8" fmla="*/ 0 w 24"/>
                        <a:gd name="T9" fmla="*/ 7 h 7"/>
                        <a:gd name="T10" fmla="*/ 0 w 24"/>
                        <a:gd name="T11" fmla="*/ 5 h 7"/>
                        <a:gd name="T12" fmla="*/ 0 w 24"/>
                        <a:gd name="T13" fmla="*/ 4 h 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4"/>
                        <a:gd name="T22" fmla="*/ 0 h 7"/>
                        <a:gd name="T23" fmla="*/ 24 w 24"/>
                        <a:gd name="T24" fmla="*/ 7 h 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4" h="7">
                          <a:moveTo>
                            <a:pt x="0" y="4"/>
                          </a:moveTo>
                          <a:lnTo>
                            <a:pt x="23" y="0"/>
                          </a:lnTo>
                          <a:lnTo>
                            <a:pt x="24" y="1"/>
                          </a:lnTo>
                          <a:lnTo>
                            <a:pt x="24" y="2"/>
                          </a:lnTo>
                          <a:lnTo>
                            <a:pt x="0" y="7"/>
                          </a:lnTo>
                          <a:lnTo>
                            <a:pt x="0" y="5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88" name="Freeform 149"/>
                    <p:cNvSpPr>
                      <a:spLocks/>
                    </p:cNvSpPr>
                    <p:nvPr/>
                  </p:nvSpPr>
                  <p:spPr bwMode="auto">
                    <a:xfrm>
                      <a:off x="1782" y="2256"/>
                      <a:ext cx="34" cy="67"/>
                    </a:xfrm>
                    <a:custGeom>
                      <a:avLst/>
                      <a:gdLst>
                        <a:gd name="T0" fmla="*/ 19 w 34"/>
                        <a:gd name="T1" fmla="*/ 1 h 67"/>
                        <a:gd name="T2" fmla="*/ 13 w 34"/>
                        <a:gd name="T3" fmla="*/ 4 h 67"/>
                        <a:gd name="T4" fmla="*/ 8 w 34"/>
                        <a:gd name="T5" fmla="*/ 8 h 67"/>
                        <a:gd name="T6" fmla="*/ 4 w 34"/>
                        <a:gd name="T7" fmla="*/ 13 h 67"/>
                        <a:gd name="T8" fmla="*/ 1 w 34"/>
                        <a:gd name="T9" fmla="*/ 19 h 67"/>
                        <a:gd name="T10" fmla="*/ 0 w 34"/>
                        <a:gd name="T11" fmla="*/ 25 h 67"/>
                        <a:gd name="T12" fmla="*/ 1 w 34"/>
                        <a:gd name="T13" fmla="*/ 30 h 67"/>
                        <a:gd name="T14" fmla="*/ 1 w 34"/>
                        <a:gd name="T15" fmla="*/ 35 h 67"/>
                        <a:gd name="T16" fmla="*/ 2 w 34"/>
                        <a:gd name="T17" fmla="*/ 40 h 67"/>
                        <a:gd name="T18" fmla="*/ 4 w 34"/>
                        <a:gd name="T19" fmla="*/ 45 h 67"/>
                        <a:gd name="T20" fmla="*/ 5 w 34"/>
                        <a:gd name="T21" fmla="*/ 50 h 67"/>
                        <a:gd name="T22" fmla="*/ 7 w 34"/>
                        <a:gd name="T23" fmla="*/ 54 h 67"/>
                        <a:gd name="T24" fmla="*/ 8 w 34"/>
                        <a:gd name="T25" fmla="*/ 58 h 67"/>
                        <a:gd name="T26" fmla="*/ 9 w 34"/>
                        <a:gd name="T27" fmla="*/ 61 h 67"/>
                        <a:gd name="T28" fmla="*/ 9 w 34"/>
                        <a:gd name="T29" fmla="*/ 64 h 67"/>
                        <a:gd name="T30" fmla="*/ 10 w 34"/>
                        <a:gd name="T31" fmla="*/ 66 h 67"/>
                        <a:gd name="T32" fmla="*/ 34 w 34"/>
                        <a:gd name="T33" fmla="*/ 67 h 67"/>
                        <a:gd name="T34" fmla="*/ 33 w 34"/>
                        <a:gd name="T35" fmla="*/ 62 h 67"/>
                        <a:gd name="T36" fmla="*/ 32 w 34"/>
                        <a:gd name="T37" fmla="*/ 58 h 67"/>
                        <a:gd name="T38" fmla="*/ 31 w 34"/>
                        <a:gd name="T39" fmla="*/ 53 h 67"/>
                        <a:gd name="T40" fmla="*/ 30 w 34"/>
                        <a:gd name="T41" fmla="*/ 49 h 67"/>
                        <a:gd name="T42" fmla="*/ 28 w 34"/>
                        <a:gd name="T43" fmla="*/ 44 h 67"/>
                        <a:gd name="T44" fmla="*/ 27 w 34"/>
                        <a:gd name="T45" fmla="*/ 40 h 67"/>
                        <a:gd name="T46" fmla="*/ 26 w 34"/>
                        <a:gd name="T47" fmla="*/ 36 h 67"/>
                        <a:gd name="T48" fmla="*/ 25 w 34"/>
                        <a:gd name="T49" fmla="*/ 33 h 67"/>
                        <a:gd name="T50" fmla="*/ 24 w 34"/>
                        <a:gd name="T51" fmla="*/ 30 h 67"/>
                        <a:gd name="T52" fmla="*/ 24 w 34"/>
                        <a:gd name="T53" fmla="*/ 27 h 67"/>
                        <a:gd name="T54" fmla="*/ 24 w 34"/>
                        <a:gd name="T55" fmla="*/ 25 h 67"/>
                        <a:gd name="T56" fmla="*/ 24 w 34"/>
                        <a:gd name="T57" fmla="*/ 25 h 67"/>
                        <a:gd name="T58" fmla="*/ 25 w 34"/>
                        <a:gd name="T59" fmla="*/ 24 h 67"/>
                        <a:gd name="T60" fmla="*/ 26 w 34"/>
                        <a:gd name="T61" fmla="*/ 24 h 67"/>
                        <a:gd name="T62" fmla="*/ 28 w 34"/>
                        <a:gd name="T63" fmla="*/ 23 h 67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34"/>
                        <a:gd name="T97" fmla="*/ 0 h 67"/>
                        <a:gd name="T98" fmla="*/ 34 w 34"/>
                        <a:gd name="T99" fmla="*/ 67 h 67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34" h="67">
                          <a:moveTo>
                            <a:pt x="22" y="0"/>
                          </a:moveTo>
                          <a:lnTo>
                            <a:pt x="19" y="1"/>
                          </a:lnTo>
                          <a:lnTo>
                            <a:pt x="16" y="2"/>
                          </a:lnTo>
                          <a:lnTo>
                            <a:pt x="13" y="4"/>
                          </a:lnTo>
                          <a:lnTo>
                            <a:pt x="10" y="5"/>
                          </a:lnTo>
                          <a:lnTo>
                            <a:pt x="8" y="8"/>
                          </a:lnTo>
                          <a:lnTo>
                            <a:pt x="5" y="10"/>
                          </a:lnTo>
                          <a:lnTo>
                            <a:pt x="4" y="13"/>
                          </a:lnTo>
                          <a:lnTo>
                            <a:pt x="2" y="16"/>
                          </a:lnTo>
                          <a:lnTo>
                            <a:pt x="1" y="19"/>
                          </a:lnTo>
                          <a:lnTo>
                            <a:pt x="1" y="22"/>
                          </a:lnTo>
                          <a:lnTo>
                            <a:pt x="0" y="25"/>
                          </a:lnTo>
                          <a:lnTo>
                            <a:pt x="0" y="28"/>
                          </a:lnTo>
                          <a:lnTo>
                            <a:pt x="1" y="30"/>
                          </a:lnTo>
                          <a:lnTo>
                            <a:pt x="1" y="33"/>
                          </a:lnTo>
                          <a:lnTo>
                            <a:pt x="1" y="35"/>
                          </a:lnTo>
                          <a:lnTo>
                            <a:pt x="2" y="38"/>
                          </a:lnTo>
                          <a:lnTo>
                            <a:pt x="2" y="40"/>
                          </a:lnTo>
                          <a:lnTo>
                            <a:pt x="3" y="43"/>
                          </a:lnTo>
                          <a:lnTo>
                            <a:pt x="4" y="45"/>
                          </a:lnTo>
                          <a:lnTo>
                            <a:pt x="4" y="47"/>
                          </a:lnTo>
                          <a:lnTo>
                            <a:pt x="5" y="50"/>
                          </a:lnTo>
                          <a:lnTo>
                            <a:pt x="6" y="52"/>
                          </a:lnTo>
                          <a:lnTo>
                            <a:pt x="7" y="54"/>
                          </a:lnTo>
                          <a:lnTo>
                            <a:pt x="7" y="56"/>
                          </a:lnTo>
                          <a:lnTo>
                            <a:pt x="8" y="58"/>
                          </a:lnTo>
                          <a:lnTo>
                            <a:pt x="8" y="60"/>
                          </a:lnTo>
                          <a:lnTo>
                            <a:pt x="9" y="61"/>
                          </a:lnTo>
                          <a:lnTo>
                            <a:pt x="9" y="63"/>
                          </a:lnTo>
                          <a:lnTo>
                            <a:pt x="9" y="64"/>
                          </a:lnTo>
                          <a:lnTo>
                            <a:pt x="10" y="65"/>
                          </a:lnTo>
                          <a:lnTo>
                            <a:pt x="10" y="66"/>
                          </a:lnTo>
                          <a:lnTo>
                            <a:pt x="10" y="67"/>
                          </a:lnTo>
                          <a:lnTo>
                            <a:pt x="34" y="67"/>
                          </a:lnTo>
                          <a:lnTo>
                            <a:pt x="33" y="65"/>
                          </a:lnTo>
                          <a:lnTo>
                            <a:pt x="33" y="62"/>
                          </a:lnTo>
                          <a:lnTo>
                            <a:pt x="33" y="60"/>
                          </a:lnTo>
                          <a:lnTo>
                            <a:pt x="32" y="58"/>
                          </a:lnTo>
                          <a:lnTo>
                            <a:pt x="32" y="55"/>
                          </a:lnTo>
                          <a:lnTo>
                            <a:pt x="31" y="53"/>
                          </a:lnTo>
                          <a:lnTo>
                            <a:pt x="31" y="51"/>
                          </a:lnTo>
                          <a:lnTo>
                            <a:pt x="30" y="49"/>
                          </a:lnTo>
                          <a:lnTo>
                            <a:pt x="29" y="47"/>
                          </a:lnTo>
                          <a:lnTo>
                            <a:pt x="28" y="44"/>
                          </a:lnTo>
                          <a:lnTo>
                            <a:pt x="28" y="42"/>
                          </a:lnTo>
                          <a:lnTo>
                            <a:pt x="27" y="40"/>
                          </a:lnTo>
                          <a:lnTo>
                            <a:pt x="26" y="38"/>
                          </a:lnTo>
                          <a:lnTo>
                            <a:pt x="26" y="36"/>
                          </a:lnTo>
                          <a:lnTo>
                            <a:pt x="26" y="35"/>
                          </a:lnTo>
                          <a:lnTo>
                            <a:pt x="25" y="33"/>
                          </a:lnTo>
                          <a:lnTo>
                            <a:pt x="25" y="31"/>
                          </a:lnTo>
                          <a:lnTo>
                            <a:pt x="24" y="30"/>
                          </a:lnTo>
                          <a:lnTo>
                            <a:pt x="24" y="28"/>
                          </a:lnTo>
                          <a:lnTo>
                            <a:pt x="24" y="27"/>
                          </a:lnTo>
                          <a:lnTo>
                            <a:pt x="24" y="26"/>
                          </a:lnTo>
                          <a:lnTo>
                            <a:pt x="24" y="25"/>
                          </a:lnTo>
                          <a:lnTo>
                            <a:pt x="24" y="24"/>
                          </a:lnTo>
                          <a:lnTo>
                            <a:pt x="25" y="24"/>
                          </a:lnTo>
                          <a:lnTo>
                            <a:pt x="26" y="24"/>
                          </a:lnTo>
                          <a:lnTo>
                            <a:pt x="26" y="23"/>
                          </a:lnTo>
                          <a:lnTo>
                            <a:pt x="28" y="23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89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1787" y="2323"/>
                      <a:ext cx="29" cy="24"/>
                    </a:xfrm>
                    <a:custGeom>
                      <a:avLst/>
                      <a:gdLst>
                        <a:gd name="T0" fmla="*/ 5 w 29"/>
                        <a:gd name="T1" fmla="*/ 1 h 24"/>
                        <a:gd name="T2" fmla="*/ 5 w 29"/>
                        <a:gd name="T3" fmla="*/ 2 h 24"/>
                        <a:gd name="T4" fmla="*/ 5 w 29"/>
                        <a:gd name="T5" fmla="*/ 3 h 24"/>
                        <a:gd name="T6" fmla="*/ 5 w 29"/>
                        <a:gd name="T7" fmla="*/ 4 h 24"/>
                        <a:gd name="T8" fmla="*/ 5 w 29"/>
                        <a:gd name="T9" fmla="*/ 5 h 24"/>
                        <a:gd name="T10" fmla="*/ 5 w 29"/>
                        <a:gd name="T11" fmla="*/ 6 h 24"/>
                        <a:gd name="T12" fmla="*/ 5 w 29"/>
                        <a:gd name="T13" fmla="*/ 6 h 24"/>
                        <a:gd name="T14" fmla="*/ 5 w 29"/>
                        <a:gd name="T15" fmla="*/ 6 h 24"/>
                        <a:gd name="T16" fmla="*/ 6 w 29"/>
                        <a:gd name="T17" fmla="*/ 5 h 24"/>
                        <a:gd name="T18" fmla="*/ 7 w 29"/>
                        <a:gd name="T19" fmla="*/ 3 h 24"/>
                        <a:gd name="T20" fmla="*/ 9 w 29"/>
                        <a:gd name="T21" fmla="*/ 2 h 24"/>
                        <a:gd name="T22" fmla="*/ 11 w 29"/>
                        <a:gd name="T23" fmla="*/ 1 h 24"/>
                        <a:gd name="T24" fmla="*/ 12 w 29"/>
                        <a:gd name="T25" fmla="*/ 0 h 24"/>
                        <a:gd name="T26" fmla="*/ 13 w 29"/>
                        <a:gd name="T27" fmla="*/ 1 h 24"/>
                        <a:gd name="T28" fmla="*/ 0 w 29"/>
                        <a:gd name="T29" fmla="*/ 17 h 24"/>
                        <a:gd name="T30" fmla="*/ 16 w 29"/>
                        <a:gd name="T31" fmla="*/ 17 h 24"/>
                        <a:gd name="T32" fmla="*/ 11 w 29"/>
                        <a:gd name="T33" fmla="*/ 24 h 24"/>
                        <a:gd name="T34" fmla="*/ 15 w 29"/>
                        <a:gd name="T35" fmla="*/ 24 h 24"/>
                        <a:gd name="T36" fmla="*/ 19 w 29"/>
                        <a:gd name="T37" fmla="*/ 23 h 24"/>
                        <a:gd name="T38" fmla="*/ 22 w 29"/>
                        <a:gd name="T39" fmla="*/ 21 h 24"/>
                        <a:gd name="T40" fmla="*/ 25 w 29"/>
                        <a:gd name="T41" fmla="*/ 18 h 24"/>
                        <a:gd name="T42" fmla="*/ 27 w 29"/>
                        <a:gd name="T43" fmla="*/ 15 h 24"/>
                        <a:gd name="T44" fmla="*/ 28 w 29"/>
                        <a:gd name="T45" fmla="*/ 13 h 24"/>
                        <a:gd name="T46" fmla="*/ 28 w 29"/>
                        <a:gd name="T47" fmla="*/ 10 h 24"/>
                        <a:gd name="T48" fmla="*/ 29 w 29"/>
                        <a:gd name="T49" fmla="*/ 8 h 24"/>
                        <a:gd name="T50" fmla="*/ 29 w 29"/>
                        <a:gd name="T51" fmla="*/ 7 h 24"/>
                        <a:gd name="T52" fmla="*/ 29 w 29"/>
                        <a:gd name="T53" fmla="*/ 5 h 24"/>
                        <a:gd name="T54" fmla="*/ 29 w 29"/>
                        <a:gd name="T55" fmla="*/ 4 h 24"/>
                        <a:gd name="T56" fmla="*/ 29 w 29"/>
                        <a:gd name="T57" fmla="*/ 2 h 24"/>
                        <a:gd name="T58" fmla="*/ 29 w 29"/>
                        <a:gd name="T59" fmla="*/ 1 h 24"/>
                        <a:gd name="T60" fmla="*/ 29 w 29"/>
                        <a:gd name="T61" fmla="*/ 0 h 24"/>
                        <a:gd name="T62" fmla="*/ 5 w 29"/>
                        <a:gd name="T63" fmla="*/ 0 h 24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29"/>
                        <a:gd name="T97" fmla="*/ 0 h 24"/>
                        <a:gd name="T98" fmla="*/ 29 w 29"/>
                        <a:gd name="T99" fmla="*/ 24 h 24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29" h="24">
                          <a:moveTo>
                            <a:pt x="5" y="0"/>
                          </a:moveTo>
                          <a:lnTo>
                            <a:pt x="5" y="1"/>
                          </a:lnTo>
                          <a:lnTo>
                            <a:pt x="5" y="2"/>
                          </a:lnTo>
                          <a:lnTo>
                            <a:pt x="5" y="3"/>
                          </a:lnTo>
                          <a:lnTo>
                            <a:pt x="5" y="4"/>
                          </a:lnTo>
                          <a:lnTo>
                            <a:pt x="5" y="5"/>
                          </a:lnTo>
                          <a:lnTo>
                            <a:pt x="5" y="6"/>
                          </a:lnTo>
                          <a:lnTo>
                            <a:pt x="5" y="5"/>
                          </a:lnTo>
                          <a:lnTo>
                            <a:pt x="6" y="5"/>
                          </a:lnTo>
                          <a:lnTo>
                            <a:pt x="6" y="4"/>
                          </a:lnTo>
                          <a:lnTo>
                            <a:pt x="7" y="3"/>
                          </a:lnTo>
                          <a:lnTo>
                            <a:pt x="8" y="2"/>
                          </a:lnTo>
                          <a:lnTo>
                            <a:pt x="9" y="2"/>
                          </a:lnTo>
                          <a:lnTo>
                            <a:pt x="10" y="1"/>
                          </a:lnTo>
                          <a:lnTo>
                            <a:pt x="11" y="1"/>
                          </a:lnTo>
                          <a:lnTo>
                            <a:pt x="12" y="0"/>
                          </a:lnTo>
                          <a:lnTo>
                            <a:pt x="13" y="0"/>
                          </a:lnTo>
                          <a:lnTo>
                            <a:pt x="13" y="1"/>
                          </a:lnTo>
                          <a:lnTo>
                            <a:pt x="6" y="7"/>
                          </a:lnTo>
                          <a:lnTo>
                            <a:pt x="0" y="17"/>
                          </a:lnTo>
                          <a:lnTo>
                            <a:pt x="23" y="12"/>
                          </a:lnTo>
                          <a:lnTo>
                            <a:pt x="16" y="17"/>
                          </a:lnTo>
                          <a:lnTo>
                            <a:pt x="10" y="24"/>
                          </a:lnTo>
                          <a:lnTo>
                            <a:pt x="11" y="24"/>
                          </a:lnTo>
                          <a:lnTo>
                            <a:pt x="13" y="24"/>
                          </a:lnTo>
                          <a:lnTo>
                            <a:pt x="15" y="24"/>
                          </a:lnTo>
                          <a:lnTo>
                            <a:pt x="17" y="24"/>
                          </a:lnTo>
                          <a:lnTo>
                            <a:pt x="19" y="23"/>
                          </a:lnTo>
                          <a:lnTo>
                            <a:pt x="21" y="22"/>
                          </a:lnTo>
                          <a:lnTo>
                            <a:pt x="22" y="21"/>
                          </a:lnTo>
                          <a:lnTo>
                            <a:pt x="24" y="20"/>
                          </a:lnTo>
                          <a:lnTo>
                            <a:pt x="25" y="18"/>
                          </a:lnTo>
                          <a:lnTo>
                            <a:pt x="26" y="17"/>
                          </a:lnTo>
                          <a:lnTo>
                            <a:pt x="27" y="15"/>
                          </a:lnTo>
                          <a:lnTo>
                            <a:pt x="27" y="14"/>
                          </a:lnTo>
                          <a:lnTo>
                            <a:pt x="28" y="13"/>
                          </a:lnTo>
                          <a:lnTo>
                            <a:pt x="28" y="12"/>
                          </a:lnTo>
                          <a:lnTo>
                            <a:pt x="28" y="10"/>
                          </a:lnTo>
                          <a:lnTo>
                            <a:pt x="29" y="8"/>
                          </a:lnTo>
                          <a:lnTo>
                            <a:pt x="29" y="7"/>
                          </a:lnTo>
                          <a:lnTo>
                            <a:pt x="29" y="6"/>
                          </a:lnTo>
                          <a:lnTo>
                            <a:pt x="29" y="5"/>
                          </a:lnTo>
                          <a:lnTo>
                            <a:pt x="29" y="4"/>
                          </a:lnTo>
                          <a:lnTo>
                            <a:pt x="29" y="3"/>
                          </a:lnTo>
                          <a:lnTo>
                            <a:pt x="29" y="2"/>
                          </a:lnTo>
                          <a:lnTo>
                            <a:pt x="29" y="1"/>
                          </a:lnTo>
                          <a:lnTo>
                            <a:pt x="29" y="0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90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1792" y="2323"/>
                      <a:ext cx="24" cy="1"/>
                    </a:xfrm>
                    <a:custGeom>
                      <a:avLst/>
                      <a:gdLst>
                        <a:gd name="T0" fmla="*/ 0 w 24"/>
                        <a:gd name="T1" fmla="*/ 0 h 1"/>
                        <a:gd name="T2" fmla="*/ 24 w 24"/>
                        <a:gd name="T3" fmla="*/ 0 h 1"/>
                        <a:gd name="T4" fmla="*/ 24 w 24"/>
                        <a:gd name="T5" fmla="*/ 0 h 1"/>
                        <a:gd name="T6" fmla="*/ 24 w 24"/>
                        <a:gd name="T7" fmla="*/ 0 h 1"/>
                        <a:gd name="T8" fmla="*/ 0 w 24"/>
                        <a:gd name="T9" fmla="*/ 0 h 1"/>
                        <a:gd name="T10" fmla="*/ 0 w 24"/>
                        <a:gd name="T11" fmla="*/ 0 h 1"/>
                        <a:gd name="T12" fmla="*/ 0 w 24"/>
                        <a:gd name="T13" fmla="*/ 0 h 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4"/>
                        <a:gd name="T22" fmla="*/ 0 h 1"/>
                        <a:gd name="T23" fmla="*/ 24 w 24"/>
                        <a:gd name="T24" fmla="*/ 1 h 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4" h="1">
                          <a:moveTo>
                            <a:pt x="0" y="0"/>
                          </a:moveTo>
                          <a:lnTo>
                            <a:pt x="24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91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1852" y="2126"/>
                      <a:ext cx="143" cy="143"/>
                    </a:xfrm>
                    <a:custGeom>
                      <a:avLst/>
                      <a:gdLst>
                        <a:gd name="T0" fmla="*/ 0 w 143"/>
                        <a:gd name="T1" fmla="*/ 71 h 143"/>
                        <a:gd name="T2" fmla="*/ 0 w 143"/>
                        <a:gd name="T3" fmla="*/ 79 h 143"/>
                        <a:gd name="T4" fmla="*/ 1 w 143"/>
                        <a:gd name="T5" fmla="*/ 86 h 143"/>
                        <a:gd name="T6" fmla="*/ 3 w 143"/>
                        <a:gd name="T7" fmla="*/ 93 h 143"/>
                        <a:gd name="T8" fmla="*/ 6 w 143"/>
                        <a:gd name="T9" fmla="*/ 100 h 143"/>
                        <a:gd name="T10" fmla="*/ 9 w 143"/>
                        <a:gd name="T11" fmla="*/ 107 h 143"/>
                        <a:gd name="T12" fmla="*/ 13 w 143"/>
                        <a:gd name="T13" fmla="*/ 113 h 143"/>
                        <a:gd name="T14" fmla="*/ 18 w 143"/>
                        <a:gd name="T15" fmla="*/ 119 h 143"/>
                        <a:gd name="T16" fmla="*/ 23 w 143"/>
                        <a:gd name="T17" fmla="*/ 124 h 143"/>
                        <a:gd name="T18" fmla="*/ 29 w 143"/>
                        <a:gd name="T19" fmla="*/ 129 h 143"/>
                        <a:gd name="T20" fmla="*/ 36 w 143"/>
                        <a:gd name="T21" fmla="*/ 133 h 143"/>
                        <a:gd name="T22" fmla="*/ 42 w 143"/>
                        <a:gd name="T23" fmla="*/ 137 h 143"/>
                        <a:gd name="T24" fmla="*/ 49 w 143"/>
                        <a:gd name="T25" fmla="*/ 139 h 143"/>
                        <a:gd name="T26" fmla="*/ 57 w 143"/>
                        <a:gd name="T27" fmla="*/ 141 h 143"/>
                        <a:gd name="T28" fmla="*/ 64 w 143"/>
                        <a:gd name="T29" fmla="*/ 142 h 143"/>
                        <a:gd name="T30" fmla="*/ 71 w 143"/>
                        <a:gd name="T31" fmla="*/ 143 h 143"/>
                        <a:gd name="T32" fmla="*/ 79 w 143"/>
                        <a:gd name="T33" fmla="*/ 142 h 143"/>
                        <a:gd name="T34" fmla="*/ 86 w 143"/>
                        <a:gd name="T35" fmla="*/ 141 h 143"/>
                        <a:gd name="T36" fmla="*/ 93 w 143"/>
                        <a:gd name="T37" fmla="*/ 139 h 143"/>
                        <a:gd name="T38" fmla="*/ 100 w 143"/>
                        <a:gd name="T39" fmla="*/ 137 h 143"/>
                        <a:gd name="T40" fmla="*/ 107 w 143"/>
                        <a:gd name="T41" fmla="*/ 133 h 143"/>
                        <a:gd name="T42" fmla="*/ 113 w 143"/>
                        <a:gd name="T43" fmla="*/ 129 h 143"/>
                        <a:gd name="T44" fmla="*/ 119 w 143"/>
                        <a:gd name="T45" fmla="*/ 124 h 143"/>
                        <a:gd name="T46" fmla="*/ 124 w 143"/>
                        <a:gd name="T47" fmla="*/ 119 h 143"/>
                        <a:gd name="T48" fmla="*/ 129 w 143"/>
                        <a:gd name="T49" fmla="*/ 113 h 143"/>
                        <a:gd name="T50" fmla="*/ 133 w 143"/>
                        <a:gd name="T51" fmla="*/ 107 h 143"/>
                        <a:gd name="T52" fmla="*/ 136 w 143"/>
                        <a:gd name="T53" fmla="*/ 100 h 143"/>
                        <a:gd name="T54" fmla="*/ 139 w 143"/>
                        <a:gd name="T55" fmla="*/ 93 h 143"/>
                        <a:gd name="T56" fmla="*/ 141 w 143"/>
                        <a:gd name="T57" fmla="*/ 86 h 143"/>
                        <a:gd name="T58" fmla="*/ 142 w 143"/>
                        <a:gd name="T59" fmla="*/ 79 h 143"/>
                        <a:gd name="T60" fmla="*/ 143 w 143"/>
                        <a:gd name="T61" fmla="*/ 71 h 143"/>
                        <a:gd name="T62" fmla="*/ 142 w 143"/>
                        <a:gd name="T63" fmla="*/ 64 h 143"/>
                        <a:gd name="T64" fmla="*/ 141 w 143"/>
                        <a:gd name="T65" fmla="*/ 57 h 143"/>
                        <a:gd name="T66" fmla="*/ 139 w 143"/>
                        <a:gd name="T67" fmla="*/ 49 h 143"/>
                        <a:gd name="T68" fmla="*/ 136 w 143"/>
                        <a:gd name="T69" fmla="*/ 42 h 143"/>
                        <a:gd name="T70" fmla="*/ 133 w 143"/>
                        <a:gd name="T71" fmla="*/ 36 h 143"/>
                        <a:gd name="T72" fmla="*/ 129 w 143"/>
                        <a:gd name="T73" fmla="*/ 29 h 143"/>
                        <a:gd name="T74" fmla="*/ 124 w 143"/>
                        <a:gd name="T75" fmla="*/ 24 h 143"/>
                        <a:gd name="T76" fmla="*/ 119 w 143"/>
                        <a:gd name="T77" fmla="*/ 18 h 143"/>
                        <a:gd name="T78" fmla="*/ 113 w 143"/>
                        <a:gd name="T79" fmla="*/ 14 h 143"/>
                        <a:gd name="T80" fmla="*/ 107 w 143"/>
                        <a:gd name="T81" fmla="*/ 10 h 143"/>
                        <a:gd name="T82" fmla="*/ 100 w 143"/>
                        <a:gd name="T83" fmla="*/ 6 h 143"/>
                        <a:gd name="T84" fmla="*/ 93 w 143"/>
                        <a:gd name="T85" fmla="*/ 4 h 143"/>
                        <a:gd name="T86" fmla="*/ 86 w 143"/>
                        <a:gd name="T87" fmla="*/ 2 h 143"/>
                        <a:gd name="T88" fmla="*/ 79 w 143"/>
                        <a:gd name="T89" fmla="*/ 1 h 143"/>
                        <a:gd name="T90" fmla="*/ 71 w 143"/>
                        <a:gd name="T91" fmla="*/ 0 h 143"/>
                        <a:gd name="T92" fmla="*/ 64 w 143"/>
                        <a:gd name="T93" fmla="*/ 1 h 143"/>
                        <a:gd name="T94" fmla="*/ 57 w 143"/>
                        <a:gd name="T95" fmla="*/ 2 h 143"/>
                        <a:gd name="T96" fmla="*/ 49 w 143"/>
                        <a:gd name="T97" fmla="*/ 4 h 143"/>
                        <a:gd name="T98" fmla="*/ 42 w 143"/>
                        <a:gd name="T99" fmla="*/ 6 h 143"/>
                        <a:gd name="T100" fmla="*/ 36 w 143"/>
                        <a:gd name="T101" fmla="*/ 10 h 143"/>
                        <a:gd name="T102" fmla="*/ 29 w 143"/>
                        <a:gd name="T103" fmla="*/ 14 h 143"/>
                        <a:gd name="T104" fmla="*/ 23 w 143"/>
                        <a:gd name="T105" fmla="*/ 18 h 143"/>
                        <a:gd name="T106" fmla="*/ 18 w 143"/>
                        <a:gd name="T107" fmla="*/ 24 h 143"/>
                        <a:gd name="T108" fmla="*/ 13 w 143"/>
                        <a:gd name="T109" fmla="*/ 29 h 143"/>
                        <a:gd name="T110" fmla="*/ 9 w 143"/>
                        <a:gd name="T111" fmla="*/ 36 h 143"/>
                        <a:gd name="T112" fmla="*/ 6 w 143"/>
                        <a:gd name="T113" fmla="*/ 42 h 143"/>
                        <a:gd name="T114" fmla="*/ 3 w 143"/>
                        <a:gd name="T115" fmla="*/ 49 h 143"/>
                        <a:gd name="T116" fmla="*/ 1 w 143"/>
                        <a:gd name="T117" fmla="*/ 57 h 143"/>
                        <a:gd name="T118" fmla="*/ 0 w 143"/>
                        <a:gd name="T119" fmla="*/ 64 h 143"/>
                        <a:gd name="T120" fmla="*/ 0 w 143"/>
                        <a:gd name="T121" fmla="*/ 71 h 143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43"/>
                        <a:gd name="T184" fmla="*/ 0 h 143"/>
                        <a:gd name="T185" fmla="*/ 143 w 143"/>
                        <a:gd name="T186" fmla="*/ 143 h 143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43" h="143">
                          <a:moveTo>
                            <a:pt x="0" y="71"/>
                          </a:moveTo>
                          <a:lnTo>
                            <a:pt x="0" y="79"/>
                          </a:lnTo>
                          <a:lnTo>
                            <a:pt x="1" y="86"/>
                          </a:lnTo>
                          <a:lnTo>
                            <a:pt x="3" y="93"/>
                          </a:lnTo>
                          <a:lnTo>
                            <a:pt x="6" y="100"/>
                          </a:lnTo>
                          <a:lnTo>
                            <a:pt x="9" y="107"/>
                          </a:lnTo>
                          <a:lnTo>
                            <a:pt x="13" y="113"/>
                          </a:lnTo>
                          <a:lnTo>
                            <a:pt x="18" y="119"/>
                          </a:lnTo>
                          <a:lnTo>
                            <a:pt x="23" y="124"/>
                          </a:lnTo>
                          <a:lnTo>
                            <a:pt x="29" y="129"/>
                          </a:lnTo>
                          <a:lnTo>
                            <a:pt x="36" y="133"/>
                          </a:lnTo>
                          <a:lnTo>
                            <a:pt x="42" y="137"/>
                          </a:lnTo>
                          <a:lnTo>
                            <a:pt x="49" y="139"/>
                          </a:lnTo>
                          <a:lnTo>
                            <a:pt x="57" y="141"/>
                          </a:lnTo>
                          <a:lnTo>
                            <a:pt x="64" y="142"/>
                          </a:lnTo>
                          <a:lnTo>
                            <a:pt x="71" y="143"/>
                          </a:lnTo>
                          <a:lnTo>
                            <a:pt x="79" y="142"/>
                          </a:lnTo>
                          <a:lnTo>
                            <a:pt x="86" y="141"/>
                          </a:lnTo>
                          <a:lnTo>
                            <a:pt x="93" y="139"/>
                          </a:lnTo>
                          <a:lnTo>
                            <a:pt x="100" y="137"/>
                          </a:lnTo>
                          <a:lnTo>
                            <a:pt x="107" y="133"/>
                          </a:lnTo>
                          <a:lnTo>
                            <a:pt x="113" y="129"/>
                          </a:lnTo>
                          <a:lnTo>
                            <a:pt x="119" y="124"/>
                          </a:lnTo>
                          <a:lnTo>
                            <a:pt x="124" y="119"/>
                          </a:lnTo>
                          <a:lnTo>
                            <a:pt x="129" y="113"/>
                          </a:lnTo>
                          <a:lnTo>
                            <a:pt x="133" y="107"/>
                          </a:lnTo>
                          <a:lnTo>
                            <a:pt x="136" y="100"/>
                          </a:lnTo>
                          <a:lnTo>
                            <a:pt x="139" y="93"/>
                          </a:lnTo>
                          <a:lnTo>
                            <a:pt x="141" y="86"/>
                          </a:lnTo>
                          <a:lnTo>
                            <a:pt x="142" y="79"/>
                          </a:lnTo>
                          <a:lnTo>
                            <a:pt x="143" y="71"/>
                          </a:lnTo>
                          <a:lnTo>
                            <a:pt x="142" y="64"/>
                          </a:lnTo>
                          <a:lnTo>
                            <a:pt x="141" y="57"/>
                          </a:lnTo>
                          <a:lnTo>
                            <a:pt x="139" y="49"/>
                          </a:lnTo>
                          <a:lnTo>
                            <a:pt x="136" y="42"/>
                          </a:lnTo>
                          <a:lnTo>
                            <a:pt x="133" y="36"/>
                          </a:lnTo>
                          <a:lnTo>
                            <a:pt x="129" y="29"/>
                          </a:lnTo>
                          <a:lnTo>
                            <a:pt x="124" y="24"/>
                          </a:lnTo>
                          <a:lnTo>
                            <a:pt x="119" y="18"/>
                          </a:lnTo>
                          <a:lnTo>
                            <a:pt x="113" y="14"/>
                          </a:lnTo>
                          <a:lnTo>
                            <a:pt x="107" y="10"/>
                          </a:lnTo>
                          <a:lnTo>
                            <a:pt x="100" y="6"/>
                          </a:lnTo>
                          <a:lnTo>
                            <a:pt x="93" y="4"/>
                          </a:lnTo>
                          <a:lnTo>
                            <a:pt x="86" y="2"/>
                          </a:lnTo>
                          <a:lnTo>
                            <a:pt x="79" y="1"/>
                          </a:lnTo>
                          <a:lnTo>
                            <a:pt x="71" y="0"/>
                          </a:lnTo>
                          <a:lnTo>
                            <a:pt x="64" y="1"/>
                          </a:lnTo>
                          <a:lnTo>
                            <a:pt x="57" y="2"/>
                          </a:lnTo>
                          <a:lnTo>
                            <a:pt x="49" y="4"/>
                          </a:lnTo>
                          <a:lnTo>
                            <a:pt x="42" y="6"/>
                          </a:lnTo>
                          <a:lnTo>
                            <a:pt x="36" y="10"/>
                          </a:lnTo>
                          <a:lnTo>
                            <a:pt x="29" y="14"/>
                          </a:lnTo>
                          <a:lnTo>
                            <a:pt x="23" y="18"/>
                          </a:lnTo>
                          <a:lnTo>
                            <a:pt x="18" y="24"/>
                          </a:lnTo>
                          <a:lnTo>
                            <a:pt x="13" y="29"/>
                          </a:lnTo>
                          <a:lnTo>
                            <a:pt x="9" y="36"/>
                          </a:lnTo>
                          <a:lnTo>
                            <a:pt x="6" y="42"/>
                          </a:lnTo>
                          <a:lnTo>
                            <a:pt x="3" y="49"/>
                          </a:lnTo>
                          <a:lnTo>
                            <a:pt x="1" y="57"/>
                          </a:lnTo>
                          <a:lnTo>
                            <a:pt x="0" y="64"/>
                          </a:lnTo>
                          <a:lnTo>
                            <a:pt x="0" y="71"/>
                          </a:lnTo>
                          <a:close/>
                        </a:path>
                      </a:pathLst>
                    </a:custGeom>
                    <a:solidFill>
                      <a:srgbClr val="E5E5E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92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1840" y="2114"/>
                      <a:ext cx="167" cy="166"/>
                    </a:xfrm>
                    <a:custGeom>
                      <a:avLst/>
                      <a:gdLst>
                        <a:gd name="T0" fmla="*/ 0 w 167"/>
                        <a:gd name="T1" fmla="*/ 92 h 166"/>
                        <a:gd name="T2" fmla="*/ 4 w 167"/>
                        <a:gd name="T3" fmla="*/ 109 h 166"/>
                        <a:gd name="T4" fmla="*/ 11 w 167"/>
                        <a:gd name="T5" fmla="*/ 125 h 166"/>
                        <a:gd name="T6" fmla="*/ 21 w 167"/>
                        <a:gd name="T7" fmla="*/ 139 h 166"/>
                        <a:gd name="T8" fmla="*/ 34 w 167"/>
                        <a:gd name="T9" fmla="*/ 151 h 166"/>
                        <a:gd name="T10" fmla="*/ 49 w 167"/>
                        <a:gd name="T11" fmla="*/ 159 h 166"/>
                        <a:gd name="T12" fmla="*/ 66 w 167"/>
                        <a:gd name="T13" fmla="*/ 165 h 166"/>
                        <a:gd name="T14" fmla="*/ 83 w 167"/>
                        <a:gd name="T15" fmla="*/ 166 h 166"/>
                        <a:gd name="T16" fmla="*/ 101 w 167"/>
                        <a:gd name="T17" fmla="*/ 165 h 166"/>
                        <a:gd name="T18" fmla="*/ 117 w 167"/>
                        <a:gd name="T19" fmla="*/ 159 h 166"/>
                        <a:gd name="T20" fmla="*/ 132 w 167"/>
                        <a:gd name="T21" fmla="*/ 151 h 166"/>
                        <a:gd name="T22" fmla="*/ 145 w 167"/>
                        <a:gd name="T23" fmla="*/ 139 h 166"/>
                        <a:gd name="T24" fmla="*/ 155 w 167"/>
                        <a:gd name="T25" fmla="*/ 125 h 166"/>
                        <a:gd name="T26" fmla="*/ 162 w 167"/>
                        <a:gd name="T27" fmla="*/ 109 h 166"/>
                        <a:gd name="T28" fmla="*/ 166 w 167"/>
                        <a:gd name="T29" fmla="*/ 92 h 166"/>
                        <a:gd name="T30" fmla="*/ 166 w 167"/>
                        <a:gd name="T31" fmla="*/ 75 h 166"/>
                        <a:gd name="T32" fmla="*/ 162 w 167"/>
                        <a:gd name="T33" fmla="*/ 58 h 166"/>
                        <a:gd name="T34" fmla="*/ 155 w 167"/>
                        <a:gd name="T35" fmla="*/ 42 h 166"/>
                        <a:gd name="T36" fmla="*/ 145 w 167"/>
                        <a:gd name="T37" fmla="*/ 28 h 166"/>
                        <a:gd name="T38" fmla="*/ 132 w 167"/>
                        <a:gd name="T39" fmla="*/ 16 h 166"/>
                        <a:gd name="T40" fmla="*/ 117 w 167"/>
                        <a:gd name="T41" fmla="*/ 8 h 166"/>
                        <a:gd name="T42" fmla="*/ 101 w 167"/>
                        <a:gd name="T43" fmla="*/ 2 h 166"/>
                        <a:gd name="T44" fmla="*/ 83 w 167"/>
                        <a:gd name="T45" fmla="*/ 0 h 166"/>
                        <a:gd name="T46" fmla="*/ 66 w 167"/>
                        <a:gd name="T47" fmla="*/ 2 h 166"/>
                        <a:gd name="T48" fmla="*/ 49 w 167"/>
                        <a:gd name="T49" fmla="*/ 8 h 166"/>
                        <a:gd name="T50" fmla="*/ 34 w 167"/>
                        <a:gd name="T51" fmla="*/ 16 h 166"/>
                        <a:gd name="T52" fmla="*/ 21 w 167"/>
                        <a:gd name="T53" fmla="*/ 28 h 166"/>
                        <a:gd name="T54" fmla="*/ 11 w 167"/>
                        <a:gd name="T55" fmla="*/ 42 h 166"/>
                        <a:gd name="T56" fmla="*/ 4 w 167"/>
                        <a:gd name="T57" fmla="*/ 58 h 166"/>
                        <a:gd name="T58" fmla="*/ 0 w 167"/>
                        <a:gd name="T59" fmla="*/ 75 h 166"/>
                        <a:gd name="T60" fmla="*/ 24 w 167"/>
                        <a:gd name="T61" fmla="*/ 84 h 166"/>
                        <a:gd name="T62" fmla="*/ 25 w 167"/>
                        <a:gd name="T63" fmla="*/ 71 h 166"/>
                        <a:gd name="T64" fmla="*/ 29 w 167"/>
                        <a:gd name="T65" fmla="*/ 59 h 166"/>
                        <a:gd name="T66" fmla="*/ 35 w 167"/>
                        <a:gd name="T67" fmla="*/ 48 h 166"/>
                        <a:gd name="T68" fmla="*/ 43 w 167"/>
                        <a:gd name="T69" fmla="*/ 39 h 166"/>
                        <a:gd name="T70" fmla="*/ 54 w 167"/>
                        <a:gd name="T71" fmla="*/ 32 h 166"/>
                        <a:gd name="T72" fmla="*/ 65 w 167"/>
                        <a:gd name="T73" fmla="*/ 27 h 166"/>
                        <a:gd name="T74" fmla="*/ 77 w 167"/>
                        <a:gd name="T75" fmla="*/ 24 h 166"/>
                        <a:gd name="T76" fmla="*/ 90 w 167"/>
                        <a:gd name="T77" fmla="*/ 24 h 166"/>
                        <a:gd name="T78" fmla="*/ 102 w 167"/>
                        <a:gd name="T79" fmla="*/ 27 h 166"/>
                        <a:gd name="T80" fmla="*/ 113 w 167"/>
                        <a:gd name="T81" fmla="*/ 32 h 166"/>
                        <a:gd name="T82" fmla="*/ 123 w 167"/>
                        <a:gd name="T83" fmla="*/ 39 h 166"/>
                        <a:gd name="T84" fmla="*/ 131 w 167"/>
                        <a:gd name="T85" fmla="*/ 48 h 166"/>
                        <a:gd name="T86" fmla="*/ 138 w 167"/>
                        <a:gd name="T87" fmla="*/ 59 h 166"/>
                        <a:gd name="T88" fmla="*/ 141 w 167"/>
                        <a:gd name="T89" fmla="*/ 71 h 166"/>
                        <a:gd name="T90" fmla="*/ 143 w 167"/>
                        <a:gd name="T91" fmla="*/ 83 h 166"/>
                        <a:gd name="T92" fmla="*/ 141 w 167"/>
                        <a:gd name="T93" fmla="*/ 96 h 166"/>
                        <a:gd name="T94" fmla="*/ 138 w 167"/>
                        <a:gd name="T95" fmla="*/ 108 h 166"/>
                        <a:gd name="T96" fmla="*/ 131 w 167"/>
                        <a:gd name="T97" fmla="*/ 118 h 166"/>
                        <a:gd name="T98" fmla="*/ 123 w 167"/>
                        <a:gd name="T99" fmla="*/ 127 h 166"/>
                        <a:gd name="T100" fmla="*/ 113 w 167"/>
                        <a:gd name="T101" fmla="*/ 135 h 166"/>
                        <a:gd name="T102" fmla="*/ 102 w 167"/>
                        <a:gd name="T103" fmla="*/ 140 h 166"/>
                        <a:gd name="T104" fmla="*/ 90 w 167"/>
                        <a:gd name="T105" fmla="*/ 142 h 166"/>
                        <a:gd name="T106" fmla="*/ 77 w 167"/>
                        <a:gd name="T107" fmla="*/ 142 h 166"/>
                        <a:gd name="T108" fmla="*/ 65 w 167"/>
                        <a:gd name="T109" fmla="*/ 140 h 166"/>
                        <a:gd name="T110" fmla="*/ 54 w 167"/>
                        <a:gd name="T111" fmla="*/ 135 h 166"/>
                        <a:gd name="T112" fmla="*/ 43 w 167"/>
                        <a:gd name="T113" fmla="*/ 127 h 166"/>
                        <a:gd name="T114" fmla="*/ 35 w 167"/>
                        <a:gd name="T115" fmla="*/ 118 h 166"/>
                        <a:gd name="T116" fmla="*/ 29 w 167"/>
                        <a:gd name="T117" fmla="*/ 108 h 166"/>
                        <a:gd name="T118" fmla="*/ 25 w 167"/>
                        <a:gd name="T119" fmla="*/ 96 h 166"/>
                        <a:gd name="T120" fmla="*/ 24 w 167"/>
                        <a:gd name="T121" fmla="*/ 83 h 16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67"/>
                        <a:gd name="T184" fmla="*/ 0 h 166"/>
                        <a:gd name="T185" fmla="*/ 167 w 167"/>
                        <a:gd name="T186" fmla="*/ 166 h 166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67" h="166">
                          <a:moveTo>
                            <a:pt x="0" y="84"/>
                          </a:moveTo>
                          <a:lnTo>
                            <a:pt x="0" y="92"/>
                          </a:lnTo>
                          <a:lnTo>
                            <a:pt x="2" y="101"/>
                          </a:lnTo>
                          <a:lnTo>
                            <a:pt x="4" y="109"/>
                          </a:lnTo>
                          <a:lnTo>
                            <a:pt x="7" y="117"/>
                          </a:lnTo>
                          <a:lnTo>
                            <a:pt x="11" y="125"/>
                          </a:lnTo>
                          <a:lnTo>
                            <a:pt x="16" y="132"/>
                          </a:lnTo>
                          <a:lnTo>
                            <a:pt x="21" y="139"/>
                          </a:lnTo>
                          <a:lnTo>
                            <a:pt x="28" y="145"/>
                          </a:lnTo>
                          <a:lnTo>
                            <a:pt x="34" y="151"/>
                          </a:lnTo>
                          <a:lnTo>
                            <a:pt x="42" y="155"/>
                          </a:lnTo>
                          <a:lnTo>
                            <a:pt x="49" y="159"/>
                          </a:lnTo>
                          <a:lnTo>
                            <a:pt x="58" y="162"/>
                          </a:lnTo>
                          <a:lnTo>
                            <a:pt x="66" y="165"/>
                          </a:lnTo>
                          <a:lnTo>
                            <a:pt x="75" y="166"/>
                          </a:lnTo>
                          <a:lnTo>
                            <a:pt x="83" y="166"/>
                          </a:lnTo>
                          <a:lnTo>
                            <a:pt x="92" y="166"/>
                          </a:lnTo>
                          <a:lnTo>
                            <a:pt x="101" y="165"/>
                          </a:lnTo>
                          <a:lnTo>
                            <a:pt x="109" y="162"/>
                          </a:lnTo>
                          <a:lnTo>
                            <a:pt x="117" y="159"/>
                          </a:lnTo>
                          <a:lnTo>
                            <a:pt x="125" y="155"/>
                          </a:lnTo>
                          <a:lnTo>
                            <a:pt x="132" y="151"/>
                          </a:lnTo>
                          <a:lnTo>
                            <a:pt x="139" y="145"/>
                          </a:lnTo>
                          <a:lnTo>
                            <a:pt x="145" y="139"/>
                          </a:lnTo>
                          <a:lnTo>
                            <a:pt x="151" y="132"/>
                          </a:lnTo>
                          <a:lnTo>
                            <a:pt x="155" y="125"/>
                          </a:lnTo>
                          <a:lnTo>
                            <a:pt x="159" y="117"/>
                          </a:lnTo>
                          <a:lnTo>
                            <a:pt x="162" y="109"/>
                          </a:lnTo>
                          <a:lnTo>
                            <a:pt x="165" y="101"/>
                          </a:lnTo>
                          <a:lnTo>
                            <a:pt x="166" y="92"/>
                          </a:lnTo>
                          <a:lnTo>
                            <a:pt x="167" y="83"/>
                          </a:lnTo>
                          <a:lnTo>
                            <a:pt x="166" y="75"/>
                          </a:lnTo>
                          <a:lnTo>
                            <a:pt x="165" y="66"/>
                          </a:lnTo>
                          <a:lnTo>
                            <a:pt x="162" y="58"/>
                          </a:lnTo>
                          <a:lnTo>
                            <a:pt x="159" y="50"/>
                          </a:lnTo>
                          <a:lnTo>
                            <a:pt x="155" y="42"/>
                          </a:lnTo>
                          <a:lnTo>
                            <a:pt x="151" y="34"/>
                          </a:lnTo>
                          <a:lnTo>
                            <a:pt x="145" y="28"/>
                          </a:lnTo>
                          <a:lnTo>
                            <a:pt x="139" y="22"/>
                          </a:lnTo>
                          <a:lnTo>
                            <a:pt x="132" y="16"/>
                          </a:lnTo>
                          <a:lnTo>
                            <a:pt x="125" y="11"/>
                          </a:lnTo>
                          <a:lnTo>
                            <a:pt x="117" y="8"/>
                          </a:lnTo>
                          <a:lnTo>
                            <a:pt x="109" y="4"/>
                          </a:lnTo>
                          <a:lnTo>
                            <a:pt x="101" y="2"/>
                          </a:lnTo>
                          <a:lnTo>
                            <a:pt x="92" y="1"/>
                          </a:lnTo>
                          <a:lnTo>
                            <a:pt x="83" y="0"/>
                          </a:lnTo>
                          <a:lnTo>
                            <a:pt x="75" y="1"/>
                          </a:lnTo>
                          <a:lnTo>
                            <a:pt x="66" y="2"/>
                          </a:lnTo>
                          <a:lnTo>
                            <a:pt x="58" y="4"/>
                          </a:lnTo>
                          <a:lnTo>
                            <a:pt x="49" y="8"/>
                          </a:lnTo>
                          <a:lnTo>
                            <a:pt x="42" y="11"/>
                          </a:lnTo>
                          <a:lnTo>
                            <a:pt x="34" y="16"/>
                          </a:lnTo>
                          <a:lnTo>
                            <a:pt x="28" y="22"/>
                          </a:lnTo>
                          <a:lnTo>
                            <a:pt x="21" y="28"/>
                          </a:lnTo>
                          <a:lnTo>
                            <a:pt x="16" y="34"/>
                          </a:lnTo>
                          <a:lnTo>
                            <a:pt x="11" y="42"/>
                          </a:lnTo>
                          <a:lnTo>
                            <a:pt x="7" y="50"/>
                          </a:lnTo>
                          <a:lnTo>
                            <a:pt x="4" y="58"/>
                          </a:lnTo>
                          <a:lnTo>
                            <a:pt x="2" y="66"/>
                          </a:lnTo>
                          <a:lnTo>
                            <a:pt x="0" y="75"/>
                          </a:lnTo>
                          <a:lnTo>
                            <a:pt x="0" y="83"/>
                          </a:lnTo>
                          <a:lnTo>
                            <a:pt x="24" y="84"/>
                          </a:lnTo>
                          <a:lnTo>
                            <a:pt x="24" y="77"/>
                          </a:lnTo>
                          <a:lnTo>
                            <a:pt x="25" y="71"/>
                          </a:lnTo>
                          <a:lnTo>
                            <a:pt x="27" y="65"/>
                          </a:lnTo>
                          <a:lnTo>
                            <a:pt x="29" y="59"/>
                          </a:lnTo>
                          <a:lnTo>
                            <a:pt x="32" y="54"/>
                          </a:lnTo>
                          <a:lnTo>
                            <a:pt x="35" y="48"/>
                          </a:lnTo>
                          <a:lnTo>
                            <a:pt x="39" y="44"/>
                          </a:lnTo>
                          <a:lnTo>
                            <a:pt x="43" y="39"/>
                          </a:lnTo>
                          <a:lnTo>
                            <a:pt x="48" y="35"/>
                          </a:lnTo>
                          <a:lnTo>
                            <a:pt x="54" y="32"/>
                          </a:lnTo>
                          <a:lnTo>
                            <a:pt x="59" y="29"/>
                          </a:lnTo>
                          <a:lnTo>
                            <a:pt x="65" y="27"/>
                          </a:lnTo>
                          <a:lnTo>
                            <a:pt x="71" y="25"/>
                          </a:lnTo>
                          <a:lnTo>
                            <a:pt x="77" y="24"/>
                          </a:lnTo>
                          <a:lnTo>
                            <a:pt x="83" y="24"/>
                          </a:lnTo>
                          <a:lnTo>
                            <a:pt x="90" y="24"/>
                          </a:lnTo>
                          <a:lnTo>
                            <a:pt x="96" y="25"/>
                          </a:lnTo>
                          <a:lnTo>
                            <a:pt x="102" y="27"/>
                          </a:lnTo>
                          <a:lnTo>
                            <a:pt x="107" y="29"/>
                          </a:lnTo>
                          <a:lnTo>
                            <a:pt x="113" y="32"/>
                          </a:lnTo>
                          <a:lnTo>
                            <a:pt x="118" y="35"/>
                          </a:lnTo>
                          <a:lnTo>
                            <a:pt x="123" y="39"/>
                          </a:lnTo>
                          <a:lnTo>
                            <a:pt x="128" y="44"/>
                          </a:lnTo>
                          <a:lnTo>
                            <a:pt x="131" y="48"/>
                          </a:lnTo>
                          <a:lnTo>
                            <a:pt x="135" y="54"/>
                          </a:lnTo>
                          <a:lnTo>
                            <a:pt x="138" y="59"/>
                          </a:lnTo>
                          <a:lnTo>
                            <a:pt x="140" y="65"/>
                          </a:lnTo>
                          <a:lnTo>
                            <a:pt x="141" y="71"/>
                          </a:lnTo>
                          <a:lnTo>
                            <a:pt x="143" y="77"/>
                          </a:lnTo>
                          <a:lnTo>
                            <a:pt x="143" y="83"/>
                          </a:lnTo>
                          <a:lnTo>
                            <a:pt x="143" y="90"/>
                          </a:lnTo>
                          <a:lnTo>
                            <a:pt x="141" y="96"/>
                          </a:lnTo>
                          <a:lnTo>
                            <a:pt x="140" y="102"/>
                          </a:lnTo>
                          <a:lnTo>
                            <a:pt x="138" y="108"/>
                          </a:lnTo>
                          <a:lnTo>
                            <a:pt x="135" y="113"/>
                          </a:lnTo>
                          <a:lnTo>
                            <a:pt x="131" y="118"/>
                          </a:lnTo>
                          <a:lnTo>
                            <a:pt x="128" y="123"/>
                          </a:lnTo>
                          <a:lnTo>
                            <a:pt x="123" y="127"/>
                          </a:lnTo>
                          <a:lnTo>
                            <a:pt x="118" y="131"/>
                          </a:lnTo>
                          <a:lnTo>
                            <a:pt x="113" y="135"/>
                          </a:lnTo>
                          <a:lnTo>
                            <a:pt x="107" y="138"/>
                          </a:lnTo>
                          <a:lnTo>
                            <a:pt x="102" y="140"/>
                          </a:lnTo>
                          <a:lnTo>
                            <a:pt x="96" y="142"/>
                          </a:lnTo>
                          <a:lnTo>
                            <a:pt x="90" y="142"/>
                          </a:lnTo>
                          <a:lnTo>
                            <a:pt x="83" y="143"/>
                          </a:lnTo>
                          <a:lnTo>
                            <a:pt x="77" y="142"/>
                          </a:lnTo>
                          <a:lnTo>
                            <a:pt x="71" y="142"/>
                          </a:lnTo>
                          <a:lnTo>
                            <a:pt x="65" y="140"/>
                          </a:lnTo>
                          <a:lnTo>
                            <a:pt x="59" y="138"/>
                          </a:lnTo>
                          <a:lnTo>
                            <a:pt x="54" y="135"/>
                          </a:lnTo>
                          <a:lnTo>
                            <a:pt x="48" y="131"/>
                          </a:lnTo>
                          <a:lnTo>
                            <a:pt x="43" y="127"/>
                          </a:lnTo>
                          <a:lnTo>
                            <a:pt x="39" y="123"/>
                          </a:lnTo>
                          <a:lnTo>
                            <a:pt x="35" y="118"/>
                          </a:lnTo>
                          <a:lnTo>
                            <a:pt x="32" y="113"/>
                          </a:lnTo>
                          <a:lnTo>
                            <a:pt x="29" y="108"/>
                          </a:lnTo>
                          <a:lnTo>
                            <a:pt x="27" y="102"/>
                          </a:lnTo>
                          <a:lnTo>
                            <a:pt x="25" y="96"/>
                          </a:lnTo>
                          <a:lnTo>
                            <a:pt x="24" y="90"/>
                          </a:lnTo>
                          <a:lnTo>
                            <a:pt x="24" y="83"/>
                          </a:lnTo>
                          <a:lnTo>
                            <a:pt x="0" y="8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93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1840" y="2197"/>
                      <a:ext cx="24" cy="1"/>
                    </a:xfrm>
                    <a:custGeom>
                      <a:avLst/>
                      <a:gdLst>
                        <a:gd name="T0" fmla="*/ 0 w 24"/>
                        <a:gd name="T1" fmla="*/ 1 h 1"/>
                        <a:gd name="T2" fmla="*/ 24 w 24"/>
                        <a:gd name="T3" fmla="*/ 0 h 1"/>
                        <a:gd name="T4" fmla="*/ 24 w 24"/>
                        <a:gd name="T5" fmla="*/ 0 h 1"/>
                        <a:gd name="T6" fmla="*/ 24 w 24"/>
                        <a:gd name="T7" fmla="*/ 1 h 1"/>
                        <a:gd name="T8" fmla="*/ 0 w 24"/>
                        <a:gd name="T9" fmla="*/ 0 h 1"/>
                        <a:gd name="T10" fmla="*/ 0 w 24"/>
                        <a:gd name="T11" fmla="*/ 0 h 1"/>
                        <a:gd name="T12" fmla="*/ 0 w 24"/>
                        <a:gd name="T13" fmla="*/ 1 h 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4"/>
                        <a:gd name="T22" fmla="*/ 0 h 1"/>
                        <a:gd name="T23" fmla="*/ 24 w 24"/>
                        <a:gd name="T24" fmla="*/ 1 h 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4" h="1">
                          <a:moveTo>
                            <a:pt x="0" y="1"/>
                          </a:moveTo>
                          <a:lnTo>
                            <a:pt x="24" y="0"/>
                          </a:lnTo>
                          <a:lnTo>
                            <a:pt x="24" y="1"/>
                          </a:lnTo>
                          <a:lnTo>
                            <a:pt x="0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94" name="Freeform 155"/>
                    <p:cNvSpPr>
                      <a:spLocks/>
                    </p:cNvSpPr>
                    <p:nvPr/>
                  </p:nvSpPr>
                  <p:spPr bwMode="auto">
                    <a:xfrm>
                      <a:off x="2063" y="2346"/>
                      <a:ext cx="40" cy="92"/>
                    </a:xfrm>
                    <a:custGeom>
                      <a:avLst/>
                      <a:gdLst>
                        <a:gd name="T0" fmla="*/ 31 w 40"/>
                        <a:gd name="T1" fmla="*/ 0 h 92"/>
                        <a:gd name="T2" fmla="*/ 24 w 40"/>
                        <a:gd name="T3" fmla="*/ 3 h 92"/>
                        <a:gd name="T4" fmla="*/ 18 w 40"/>
                        <a:gd name="T5" fmla="*/ 7 h 92"/>
                        <a:gd name="T6" fmla="*/ 12 w 40"/>
                        <a:gd name="T7" fmla="*/ 12 h 92"/>
                        <a:gd name="T8" fmla="*/ 8 w 40"/>
                        <a:gd name="T9" fmla="*/ 17 h 92"/>
                        <a:gd name="T10" fmla="*/ 5 w 40"/>
                        <a:gd name="T11" fmla="*/ 24 h 92"/>
                        <a:gd name="T12" fmla="*/ 2 w 40"/>
                        <a:gd name="T13" fmla="*/ 30 h 92"/>
                        <a:gd name="T14" fmla="*/ 1 w 40"/>
                        <a:gd name="T15" fmla="*/ 37 h 92"/>
                        <a:gd name="T16" fmla="*/ 0 w 40"/>
                        <a:gd name="T17" fmla="*/ 44 h 92"/>
                        <a:gd name="T18" fmla="*/ 0 w 40"/>
                        <a:gd name="T19" fmla="*/ 51 h 92"/>
                        <a:gd name="T20" fmla="*/ 1 w 40"/>
                        <a:gd name="T21" fmla="*/ 58 h 92"/>
                        <a:gd name="T22" fmla="*/ 3 w 40"/>
                        <a:gd name="T23" fmla="*/ 65 h 92"/>
                        <a:gd name="T24" fmla="*/ 6 w 40"/>
                        <a:gd name="T25" fmla="*/ 71 h 92"/>
                        <a:gd name="T26" fmla="*/ 9 w 40"/>
                        <a:gd name="T27" fmla="*/ 78 h 92"/>
                        <a:gd name="T28" fmla="*/ 13 w 40"/>
                        <a:gd name="T29" fmla="*/ 84 h 92"/>
                        <a:gd name="T30" fmla="*/ 18 w 40"/>
                        <a:gd name="T31" fmla="*/ 89 h 92"/>
                        <a:gd name="T32" fmla="*/ 36 w 40"/>
                        <a:gd name="T33" fmla="*/ 74 h 92"/>
                        <a:gd name="T34" fmla="*/ 33 w 40"/>
                        <a:gd name="T35" fmla="*/ 71 h 92"/>
                        <a:gd name="T36" fmla="*/ 30 w 40"/>
                        <a:gd name="T37" fmla="*/ 68 h 92"/>
                        <a:gd name="T38" fmla="*/ 28 w 40"/>
                        <a:gd name="T39" fmla="*/ 64 h 92"/>
                        <a:gd name="T40" fmla="*/ 26 w 40"/>
                        <a:gd name="T41" fmla="*/ 60 h 92"/>
                        <a:gd name="T42" fmla="*/ 25 w 40"/>
                        <a:gd name="T43" fmla="*/ 56 h 92"/>
                        <a:gd name="T44" fmla="*/ 24 w 40"/>
                        <a:gd name="T45" fmla="*/ 51 h 92"/>
                        <a:gd name="T46" fmla="*/ 24 w 40"/>
                        <a:gd name="T47" fmla="*/ 47 h 92"/>
                        <a:gd name="T48" fmla="*/ 24 w 40"/>
                        <a:gd name="T49" fmla="*/ 43 h 92"/>
                        <a:gd name="T50" fmla="*/ 25 w 40"/>
                        <a:gd name="T51" fmla="*/ 39 h 92"/>
                        <a:gd name="T52" fmla="*/ 26 w 40"/>
                        <a:gd name="T53" fmla="*/ 35 h 92"/>
                        <a:gd name="T54" fmla="*/ 27 w 40"/>
                        <a:gd name="T55" fmla="*/ 32 h 92"/>
                        <a:gd name="T56" fmla="*/ 29 w 40"/>
                        <a:gd name="T57" fmla="*/ 29 h 92"/>
                        <a:gd name="T58" fmla="*/ 31 w 40"/>
                        <a:gd name="T59" fmla="*/ 27 h 92"/>
                        <a:gd name="T60" fmla="*/ 33 w 40"/>
                        <a:gd name="T61" fmla="*/ 25 h 92"/>
                        <a:gd name="T62" fmla="*/ 36 w 40"/>
                        <a:gd name="T63" fmla="*/ 24 h 92"/>
                        <a:gd name="T64" fmla="*/ 40 w 40"/>
                        <a:gd name="T65" fmla="*/ 23 h 92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40"/>
                        <a:gd name="T100" fmla="*/ 0 h 92"/>
                        <a:gd name="T101" fmla="*/ 40 w 40"/>
                        <a:gd name="T102" fmla="*/ 92 h 92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40" h="92">
                          <a:moveTo>
                            <a:pt x="34" y="0"/>
                          </a:moveTo>
                          <a:lnTo>
                            <a:pt x="31" y="0"/>
                          </a:lnTo>
                          <a:lnTo>
                            <a:pt x="27" y="1"/>
                          </a:lnTo>
                          <a:lnTo>
                            <a:pt x="24" y="3"/>
                          </a:lnTo>
                          <a:lnTo>
                            <a:pt x="21" y="5"/>
                          </a:lnTo>
                          <a:lnTo>
                            <a:pt x="18" y="7"/>
                          </a:lnTo>
                          <a:lnTo>
                            <a:pt x="15" y="9"/>
                          </a:lnTo>
                          <a:lnTo>
                            <a:pt x="12" y="12"/>
                          </a:lnTo>
                          <a:lnTo>
                            <a:pt x="10" y="15"/>
                          </a:lnTo>
                          <a:lnTo>
                            <a:pt x="8" y="17"/>
                          </a:lnTo>
                          <a:lnTo>
                            <a:pt x="6" y="21"/>
                          </a:lnTo>
                          <a:lnTo>
                            <a:pt x="5" y="24"/>
                          </a:lnTo>
                          <a:lnTo>
                            <a:pt x="4" y="27"/>
                          </a:lnTo>
                          <a:lnTo>
                            <a:pt x="2" y="30"/>
                          </a:lnTo>
                          <a:lnTo>
                            <a:pt x="1" y="34"/>
                          </a:lnTo>
                          <a:lnTo>
                            <a:pt x="1" y="37"/>
                          </a:lnTo>
                          <a:lnTo>
                            <a:pt x="1" y="40"/>
                          </a:lnTo>
                          <a:lnTo>
                            <a:pt x="0" y="44"/>
                          </a:lnTo>
                          <a:lnTo>
                            <a:pt x="0" y="47"/>
                          </a:lnTo>
                          <a:lnTo>
                            <a:pt x="0" y="51"/>
                          </a:lnTo>
                          <a:lnTo>
                            <a:pt x="1" y="54"/>
                          </a:lnTo>
                          <a:lnTo>
                            <a:pt x="1" y="58"/>
                          </a:lnTo>
                          <a:lnTo>
                            <a:pt x="2" y="61"/>
                          </a:lnTo>
                          <a:lnTo>
                            <a:pt x="3" y="65"/>
                          </a:lnTo>
                          <a:lnTo>
                            <a:pt x="4" y="68"/>
                          </a:lnTo>
                          <a:lnTo>
                            <a:pt x="6" y="71"/>
                          </a:lnTo>
                          <a:lnTo>
                            <a:pt x="7" y="75"/>
                          </a:lnTo>
                          <a:lnTo>
                            <a:pt x="9" y="78"/>
                          </a:lnTo>
                          <a:lnTo>
                            <a:pt x="11" y="81"/>
                          </a:lnTo>
                          <a:lnTo>
                            <a:pt x="13" y="84"/>
                          </a:lnTo>
                          <a:lnTo>
                            <a:pt x="15" y="87"/>
                          </a:lnTo>
                          <a:lnTo>
                            <a:pt x="18" y="89"/>
                          </a:lnTo>
                          <a:lnTo>
                            <a:pt x="20" y="92"/>
                          </a:lnTo>
                          <a:lnTo>
                            <a:pt x="36" y="74"/>
                          </a:lnTo>
                          <a:lnTo>
                            <a:pt x="34" y="72"/>
                          </a:lnTo>
                          <a:lnTo>
                            <a:pt x="33" y="71"/>
                          </a:lnTo>
                          <a:lnTo>
                            <a:pt x="32" y="69"/>
                          </a:lnTo>
                          <a:lnTo>
                            <a:pt x="30" y="68"/>
                          </a:lnTo>
                          <a:lnTo>
                            <a:pt x="29" y="66"/>
                          </a:lnTo>
                          <a:lnTo>
                            <a:pt x="28" y="64"/>
                          </a:lnTo>
                          <a:lnTo>
                            <a:pt x="27" y="62"/>
                          </a:lnTo>
                          <a:lnTo>
                            <a:pt x="26" y="60"/>
                          </a:lnTo>
                          <a:lnTo>
                            <a:pt x="26" y="58"/>
                          </a:lnTo>
                          <a:lnTo>
                            <a:pt x="25" y="56"/>
                          </a:lnTo>
                          <a:lnTo>
                            <a:pt x="25" y="54"/>
                          </a:lnTo>
                          <a:lnTo>
                            <a:pt x="24" y="51"/>
                          </a:lnTo>
                          <a:lnTo>
                            <a:pt x="24" y="49"/>
                          </a:lnTo>
                          <a:lnTo>
                            <a:pt x="24" y="47"/>
                          </a:lnTo>
                          <a:lnTo>
                            <a:pt x="24" y="45"/>
                          </a:lnTo>
                          <a:lnTo>
                            <a:pt x="24" y="43"/>
                          </a:lnTo>
                          <a:lnTo>
                            <a:pt x="24" y="40"/>
                          </a:lnTo>
                          <a:lnTo>
                            <a:pt x="25" y="39"/>
                          </a:lnTo>
                          <a:lnTo>
                            <a:pt x="25" y="37"/>
                          </a:lnTo>
                          <a:lnTo>
                            <a:pt x="26" y="35"/>
                          </a:lnTo>
                          <a:lnTo>
                            <a:pt x="26" y="33"/>
                          </a:lnTo>
                          <a:lnTo>
                            <a:pt x="27" y="32"/>
                          </a:lnTo>
                          <a:lnTo>
                            <a:pt x="28" y="30"/>
                          </a:lnTo>
                          <a:lnTo>
                            <a:pt x="29" y="29"/>
                          </a:lnTo>
                          <a:lnTo>
                            <a:pt x="30" y="28"/>
                          </a:lnTo>
                          <a:lnTo>
                            <a:pt x="31" y="27"/>
                          </a:lnTo>
                          <a:lnTo>
                            <a:pt x="32" y="26"/>
                          </a:lnTo>
                          <a:lnTo>
                            <a:pt x="33" y="25"/>
                          </a:lnTo>
                          <a:lnTo>
                            <a:pt x="35" y="24"/>
                          </a:lnTo>
                          <a:lnTo>
                            <a:pt x="36" y="24"/>
                          </a:lnTo>
                          <a:lnTo>
                            <a:pt x="37" y="23"/>
                          </a:lnTo>
                          <a:lnTo>
                            <a:pt x="40" y="23"/>
                          </a:lnTo>
                          <a:lnTo>
                            <a:pt x="3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95" name="Freeform 156"/>
                    <p:cNvSpPr>
                      <a:spLocks/>
                    </p:cNvSpPr>
                    <p:nvPr/>
                  </p:nvSpPr>
                  <p:spPr bwMode="auto">
                    <a:xfrm>
                      <a:off x="2062" y="2425"/>
                      <a:ext cx="44" cy="130"/>
                    </a:xfrm>
                    <a:custGeom>
                      <a:avLst/>
                      <a:gdLst>
                        <a:gd name="T0" fmla="*/ 19 w 44"/>
                        <a:gd name="T1" fmla="*/ 11 h 130"/>
                        <a:gd name="T2" fmla="*/ 20 w 44"/>
                        <a:gd name="T3" fmla="*/ 16 h 130"/>
                        <a:gd name="T4" fmla="*/ 20 w 44"/>
                        <a:gd name="T5" fmla="*/ 22 h 130"/>
                        <a:gd name="T6" fmla="*/ 19 w 44"/>
                        <a:gd name="T7" fmla="*/ 28 h 130"/>
                        <a:gd name="T8" fmla="*/ 17 w 44"/>
                        <a:gd name="T9" fmla="*/ 35 h 130"/>
                        <a:gd name="T10" fmla="*/ 15 w 44"/>
                        <a:gd name="T11" fmla="*/ 42 h 130"/>
                        <a:gd name="T12" fmla="*/ 12 w 44"/>
                        <a:gd name="T13" fmla="*/ 49 h 130"/>
                        <a:gd name="T14" fmla="*/ 10 w 44"/>
                        <a:gd name="T15" fmla="*/ 57 h 130"/>
                        <a:gd name="T16" fmla="*/ 6 w 44"/>
                        <a:gd name="T17" fmla="*/ 64 h 130"/>
                        <a:gd name="T18" fmla="*/ 4 w 44"/>
                        <a:gd name="T19" fmla="*/ 72 h 130"/>
                        <a:gd name="T20" fmla="*/ 1 w 44"/>
                        <a:gd name="T21" fmla="*/ 81 h 130"/>
                        <a:gd name="T22" fmla="*/ 0 w 44"/>
                        <a:gd name="T23" fmla="*/ 90 h 130"/>
                        <a:gd name="T24" fmla="*/ 0 w 44"/>
                        <a:gd name="T25" fmla="*/ 99 h 130"/>
                        <a:gd name="T26" fmla="*/ 2 w 44"/>
                        <a:gd name="T27" fmla="*/ 108 h 130"/>
                        <a:gd name="T28" fmla="*/ 5 w 44"/>
                        <a:gd name="T29" fmla="*/ 117 h 130"/>
                        <a:gd name="T30" fmla="*/ 12 w 44"/>
                        <a:gd name="T31" fmla="*/ 126 h 130"/>
                        <a:gd name="T32" fmla="*/ 32 w 44"/>
                        <a:gd name="T33" fmla="*/ 114 h 130"/>
                        <a:gd name="T34" fmla="*/ 28 w 44"/>
                        <a:gd name="T35" fmla="*/ 108 h 130"/>
                        <a:gd name="T36" fmla="*/ 25 w 44"/>
                        <a:gd name="T37" fmla="*/ 104 h 130"/>
                        <a:gd name="T38" fmla="*/ 24 w 44"/>
                        <a:gd name="T39" fmla="*/ 99 h 130"/>
                        <a:gd name="T40" fmla="*/ 24 w 44"/>
                        <a:gd name="T41" fmla="*/ 94 h 130"/>
                        <a:gd name="T42" fmla="*/ 24 w 44"/>
                        <a:gd name="T43" fmla="*/ 89 h 130"/>
                        <a:gd name="T44" fmla="*/ 25 w 44"/>
                        <a:gd name="T45" fmla="*/ 83 h 130"/>
                        <a:gd name="T46" fmla="*/ 27 w 44"/>
                        <a:gd name="T47" fmla="*/ 76 h 130"/>
                        <a:gd name="T48" fmla="*/ 30 w 44"/>
                        <a:gd name="T49" fmla="*/ 69 h 130"/>
                        <a:gd name="T50" fmla="*/ 33 w 44"/>
                        <a:gd name="T51" fmla="*/ 62 h 130"/>
                        <a:gd name="T52" fmla="*/ 36 w 44"/>
                        <a:gd name="T53" fmla="*/ 54 h 130"/>
                        <a:gd name="T54" fmla="*/ 39 w 44"/>
                        <a:gd name="T55" fmla="*/ 46 h 130"/>
                        <a:gd name="T56" fmla="*/ 41 w 44"/>
                        <a:gd name="T57" fmla="*/ 37 h 130"/>
                        <a:gd name="T58" fmla="*/ 43 w 44"/>
                        <a:gd name="T59" fmla="*/ 28 h 130"/>
                        <a:gd name="T60" fmla="*/ 44 w 44"/>
                        <a:gd name="T61" fmla="*/ 19 h 130"/>
                        <a:gd name="T62" fmla="*/ 43 w 44"/>
                        <a:gd name="T63" fmla="*/ 9 h 130"/>
                        <a:gd name="T64" fmla="*/ 40 w 44"/>
                        <a:gd name="T65" fmla="*/ 0 h 130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44"/>
                        <a:gd name="T100" fmla="*/ 0 h 130"/>
                        <a:gd name="T101" fmla="*/ 44 w 44"/>
                        <a:gd name="T102" fmla="*/ 130 h 130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44" h="130">
                          <a:moveTo>
                            <a:pt x="18" y="8"/>
                          </a:moveTo>
                          <a:lnTo>
                            <a:pt x="19" y="11"/>
                          </a:lnTo>
                          <a:lnTo>
                            <a:pt x="20" y="14"/>
                          </a:lnTo>
                          <a:lnTo>
                            <a:pt x="20" y="16"/>
                          </a:lnTo>
                          <a:lnTo>
                            <a:pt x="20" y="19"/>
                          </a:lnTo>
                          <a:lnTo>
                            <a:pt x="20" y="22"/>
                          </a:lnTo>
                          <a:lnTo>
                            <a:pt x="20" y="25"/>
                          </a:lnTo>
                          <a:lnTo>
                            <a:pt x="19" y="28"/>
                          </a:lnTo>
                          <a:lnTo>
                            <a:pt x="18" y="32"/>
                          </a:lnTo>
                          <a:lnTo>
                            <a:pt x="17" y="35"/>
                          </a:lnTo>
                          <a:lnTo>
                            <a:pt x="17" y="38"/>
                          </a:lnTo>
                          <a:lnTo>
                            <a:pt x="15" y="42"/>
                          </a:lnTo>
                          <a:lnTo>
                            <a:pt x="14" y="45"/>
                          </a:lnTo>
                          <a:lnTo>
                            <a:pt x="12" y="49"/>
                          </a:lnTo>
                          <a:lnTo>
                            <a:pt x="11" y="53"/>
                          </a:lnTo>
                          <a:lnTo>
                            <a:pt x="10" y="57"/>
                          </a:lnTo>
                          <a:lnTo>
                            <a:pt x="8" y="60"/>
                          </a:lnTo>
                          <a:lnTo>
                            <a:pt x="6" y="64"/>
                          </a:lnTo>
                          <a:lnTo>
                            <a:pt x="5" y="68"/>
                          </a:lnTo>
                          <a:lnTo>
                            <a:pt x="4" y="72"/>
                          </a:lnTo>
                          <a:lnTo>
                            <a:pt x="2" y="76"/>
                          </a:lnTo>
                          <a:lnTo>
                            <a:pt x="1" y="81"/>
                          </a:lnTo>
                          <a:lnTo>
                            <a:pt x="0" y="85"/>
                          </a:lnTo>
                          <a:lnTo>
                            <a:pt x="0" y="90"/>
                          </a:lnTo>
                          <a:lnTo>
                            <a:pt x="0" y="94"/>
                          </a:lnTo>
                          <a:lnTo>
                            <a:pt x="0" y="99"/>
                          </a:lnTo>
                          <a:lnTo>
                            <a:pt x="0" y="103"/>
                          </a:lnTo>
                          <a:lnTo>
                            <a:pt x="2" y="108"/>
                          </a:lnTo>
                          <a:lnTo>
                            <a:pt x="3" y="113"/>
                          </a:lnTo>
                          <a:lnTo>
                            <a:pt x="5" y="117"/>
                          </a:lnTo>
                          <a:lnTo>
                            <a:pt x="8" y="122"/>
                          </a:lnTo>
                          <a:lnTo>
                            <a:pt x="12" y="126"/>
                          </a:lnTo>
                          <a:lnTo>
                            <a:pt x="15" y="130"/>
                          </a:lnTo>
                          <a:lnTo>
                            <a:pt x="32" y="114"/>
                          </a:lnTo>
                          <a:lnTo>
                            <a:pt x="30" y="111"/>
                          </a:lnTo>
                          <a:lnTo>
                            <a:pt x="28" y="108"/>
                          </a:lnTo>
                          <a:lnTo>
                            <a:pt x="26" y="106"/>
                          </a:lnTo>
                          <a:lnTo>
                            <a:pt x="25" y="104"/>
                          </a:lnTo>
                          <a:lnTo>
                            <a:pt x="24" y="101"/>
                          </a:lnTo>
                          <a:lnTo>
                            <a:pt x="24" y="99"/>
                          </a:lnTo>
                          <a:lnTo>
                            <a:pt x="24" y="97"/>
                          </a:lnTo>
                          <a:lnTo>
                            <a:pt x="24" y="94"/>
                          </a:lnTo>
                          <a:lnTo>
                            <a:pt x="24" y="92"/>
                          </a:lnTo>
                          <a:lnTo>
                            <a:pt x="24" y="89"/>
                          </a:lnTo>
                          <a:lnTo>
                            <a:pt x="25" y="86"/>
                          </a:lnTo>
                          <a:lnTo>
                            <a:pt x="25" y="83"/>
                          </a:lnTo>
                          <a:lnTo>
                            <a:pt x="26" y="80"/>
                          </a:lnTo>
                          <a:lnTo>
                            <a:pt x="27" y="76"/>
                          </a:lnTo>
                          <a:lnTo>
                            <a:pt x="29" y="73"/>
                          </a:lnTo>
                          <a:lnTo>
                            <a:pt x="30" y="69"/>
                          </a:lnTo>
                          <a:lnTo>
                            <a:pt x="31" y="66"/>
                          </a:lnTo>
                          <a:lnTo>
                            <a:pt x="33" y="62"/>
                          </a:lnTo>
                          <a:lnTo>
                            <a:pt x="35" y="58"/>
                          </a:lnTo>
                          <a:lnTo>
                            <a:pt x="36" y="54"/>
                          </a:lnTo>
                          <a:lnTo>
                            <a:pt x="38" y="50"/>
                          </a:lnTo>
                          <a:lnTo>
                            <a:pt x="39" y="46"/>
                          </a:lnTo>
                          <a:lnTo>
                            <a:pt x="40" y="42"/>
                          </a:lnTo>
                          <a:lnTo>
                            <a:pt x="41" y="37"/>
                          </a:lnTo>
                          <a:lnTo>
                            <a:pt x="43" y="33"/>
                          </a:lnTo>
                          <a:lnTo>
                            <a:pt x="43" y="28"/>
                          </a:lnTo>
                          <a:lnTo>
                            <a:pt x="44" y="24"/>
                          </a:lnTo>
                          <a:lnTo>
                            <a:pt x="44" y="19"/>
                          </a:lnTo>
                          <a:lnTo>
                            <a:pt x="44" y="14"/>
                          </a:lnTo>
                          <a:lnTo>
                            <a:pt x="43" y="9"/>
                          </a:lnTo>
                          <a:lnTo>
                            <a:pt x="42" y="4"/>
                          </a:lnTo>
                          <a:lnTo>
                            <a:pt x="40" y="0"/>
                          </a:lnTo>
                          <a:lnTo>
                            <a:pt x="18" y="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96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2080" y="2420"/>
                      <a:ext cx="22" cy="18"/>
                    </a:xfrm>
                    <a:custGeom>
                      <a:avLst/>
                      <a:gdLst>
                        <a:gd name="T0" fmla="*/ 3 w 22"/>
                        <a:gd name="T1" fmla="*/ 18 h 18"/>
                        <a:gd name="T2" fmla="*/ 22 w 22"/>
                        <a:gd name="T3" fmla="*/ 5 h 18"/>
                        <a:gd name="T4" fmla="*/ 21 w 22"/>
                        <a:gd name="T5" fmla="*/ 2 h 18"/>
                        <a:gd name="T6" fmla="*/ 19 w 22"/>
                        <a:gd name="T7" fmla="*/ 0 h 18"/>
                        <a:gd name="T8" fmla="*/ 0 w 22"/>
                        <a:gd name="T9" fmla="*/ 13 h 18"/>
                        <a:gd name="T10" fmla="*/ 1 w 22"/>
                        <a:gd name="T11" fmla="*/ 15 h 18"/>
                        <a:gd name="T12" fmla="*/ 3 w 22"/>
                        <a:gd name="T13" fmla="*/ 18 h 1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2"/>
                        <a:gd name="T22" fmla="*/ 0 h 18"/>
                        <a:gd name="T23" fmla="*/ 22 w 22"/>
                        <a:gd name="T24" fmla="*/ 18 h 1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2" h="18">
                          <a:moveTo>
                            <a:pt x="3" y="18"/>
                          </a:moveTo>
                          <a:lnTo>
                            <a:pt x="22" y="5"/>
                          </a:lnTo>
                          <a:lnTo>
                            <a:pt x="21" y="2"/>
                          </a:lnTo>
                          <a:lnTo>
                            <a:pt x="19" y="0"/>
                          </a:lnTo>
                          <a:lnTo>
                            <a:pt x="0" y="13"/>
                          </a:lnTo>
                          <a:lnTo>
                            <a:pt x="1" y="15"/>
                          </a:lnTo>
                          <a:lnTo>
                            <a:pt x="3" y="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97" name="Freeform 158"/>
                    <p:cNvSpPr>
                      <a:spLocks/>
                    </p:cNvSpPr>
                    <p:nvPr/>
                  </p:nvSpPr>
                  <p:spPr bwMode="auto">
                    <a:xfrm>
                      <a:off x="2074" y="2547"/>
                      <a:ext cx="24" cy="9"/>
                    </a:xfrm>
                    <a:custGeom>
                      <a:avLst/>
                      <a:gdLst>
                        <a:gd name="T0" fmla="*/ 0 w 24"/>
                        <a:gd name="T1" fmla="*/ 0 h 9"/>
                        <a:gd name="T2" fmla="*/ 0 w 24"/>
                        <a:gd name="T3" fmla="*/ 1 h 9"/>
                        <a:gd name="T4" fmla="*/ 0 w 24"/>
                        <a:gd name="T5" fmla="*/ 2 h 9"/>
                        <a:gd name="T6" fmla="*/ 0 w 24"/>
                        <a:gd name="T7" fmla="*/ 3 h 9"/>
                        <a:gd name="T8" fmla="*/ 0 w 24"/>
                        <a:gd name="T9" fmla="*/ 4 h 9"/>
                        <a:gd name="T10" fmla="*/ 0 w 24"/>
                        <a:gd name="T11" fmla="*/ 6 h 9"/>
                        <a:gd name="T12" fmla="*/ 0 w 24"/>
                        <a:gd name="T13" fmla="*/ 7 h 9"/>
                        <a:gd name="T14" fmla="*/ 0 w 24"/>
                        <a:gd name="T15" fmla="*/ 8 h 9"/>
                        <a:gd name="T16" fmla="*/ 0 w 24"/>
                        <a:gd name="T17" fmla="*/ 9 h 9"/>
                        <a:gd name="T18" fmla="*/ 24 w 24"/>
                        <a:gd name="T19" fmla="*/ 9 h 9"/>
                        <a:gd name="T20" fmla="*/ 24 w 24"/>
                        <a:gd name="T21" fmla="*/ 8 h 9"/>
                        <a:gd name="T22" fmla="*/ 24 w 24"/>
                        <a:gd name="T23" fmla="*/ 7 h 9"/>
                        <a:gd name="T24" fmla="*/ 24 w 24"/>
                        <a:gd name="T25" fmla="*/ 6 h 9"/>
                        <a:gd name="T26" fmla="*/ 24 w 24"/>
                        <a:gd name="T27" fmla="*/ 4 h 9"/>
                        <a:gd name="T28" fmla="*/ 24 w 24"/>
                        <a:gd name="T29" fmla="*/ 3 h 9"/>
                        <a:gd name="T30" fmla="*/ 24 w 24"/>
                        <a:gd name="T31" fmla="*/ 2 h 9"/>
                        <a:gd name="T32" fmla="*/ 24 w 24"/>
                        <a:gd name="T33" fmla="*/ 1 h 9"/>
                        <a:gd name="T34" fmla="*/ 24 w 24"/>
                        <a:gd name="T35" fmla="*/ 0 h 9"/>
                        <a:gd name="T36" fmla="*/ 0 w 24"/>
                        <a:gd name="T37" fmla="*/ 0 h 9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24"/>
                        <a:gd name="T58" fmla="*/ 0 h 9"/>
                        <a:gd name="T59" fmla="*/ 24 w 24"/>
                        <a:gd name="T60" fmla="*/ 9 h 9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24" h="9">
                          <a:moveTo>
                            <a:pt x="0" y="0"/>
                          </a:moveTo>
                          <a:lnTo>
                            <a:pt x="0" y="1"/>
                          </a:lnTo>
                          <a:lnTo>
                            <a:pt x="0" y="2"/>
                          </a:lnTo>
                          <a:lnTo>
                            <a:pt x="0" y="3"/>
                          </a:lnTo>
                          <a:lnTo>
                            <a:pt x="0" y="4"/>
                          </a:lnTo>
                          <a:lnTo>
                            <a:pt x="0" y="6"/>
                          </a:lnTo>
                          <a:lnTo>
                            <a:pt x="0" y="7"/>
                          </a:lnTo>
                          <a:lnTo>
                            <a:pt x="0" y="8"/>
                          </a:lnTo>
                          <a:lnTo>
                            <a:pt x="0" y="9"/>
                          </a:lnTo>
                          <a:lnTo>
                            <a:pt x="24" y="9"/>
                          </a:lnTo>
                          <a:lnTo>
                            <a:pt x="24" y="8"/>
                          </a:lnTo>
                          <a:lnTo>
                            <a:pt x="24" y="7"/>
                          </a:lnTo>
                          <a:lnTo>
                            <a:pt x="24" y="6"/>
                          </a:lnTo>
                          <a:lnTo>
                            <a:pt x="24" y="4"/>
                          </a:lnTo>
                          <a:lnTo>
                            <a:pt x="24" y="3"/>
                          </a:lnTo>
                          <a:lnTo>
                            <a:pt x="24" y="2"/>
                          </a:lnTo>
                          <a:lnTo>
                            <a:pt x="24" y="1"/>
                          </a:lnTo>
                          <a:lnTo>
                            <a:pt x="24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98" name="Freeform 159"/>
                    <p:cNvSpPr>
                      <a:spLocks/>
                    </p:cNvSpPr>
                    <p:nvPr/>
                  </p:nvSpPr>
                  <p:spPr bwMode="auto">
                    <a:xfrm>
                      <a:off x="2074" y="2539"/>
                      <a:ext cx="24" cy="16"/>
                    </a:xfrm>
                    <a:custGeom>
                      <a:avLst/>
                      <a:gdLst>
                        <a:gd name="T0" fmla="*/ 3 w 24"/>
                        <a:gd name="T1" fmla="*/ 16 h 16"/>
                        <a:gd name="T2" fmla="*/ 24 w 24"/>
                        <a:gd name="T3" fmla="*/ 8 h 16"/>
                        <a:gd name="T4" fmla="*/ 24 w 24"/>
                        <a:gd name="T5" fmla="*/ 3 h 16"/>
                        <a:gd name="T6" fmla="*/ 20 w 24"/>
                        <a:gd name="T7" fmla="*/ 0 h 16"/>
                        <a:gd name="T8" fmla="*/ 0 w 24"/>
                        <a:gd name="T9" fmla="*/ 8 h 16"/>
                        <a:gd name="T10" fmla="*/ 0 w 24"/>
                        <a:gd name="T11" fmla="*/ 13 h 16"/>
                        <a:gd name="T12" fmla="*/ 3 w 24"/>
                        <a:gd name="T13" fmla="*/ 16 h 1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4"/>
                        <a:gd name="T22" fmla="*/ 0 h 16"/>
                        <a:gd name="T23" fmla="*/ 24 w 24"/>
                        <a:gd name="T24" fmla="*/ 16 h 1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4" h="16">
                          <a:moveTo>
                            <a:pt x="3" y="16"/>
                          </a:moveTo>
                          <a:lnTo>
                            <a:pt x="24" y="8"/>
                          </a:lnTo>
                          <a:lnTo>
                            <a:pt x="24" y="3"/>
                          </a:lnTo>
                          <a:lnTo>
                            <a:pt x="20" y="0"/>
                          </a:lnTo>
                          <a:lnTo>
                            <a:pt x="0" y="8"/>
                          </a:lnTo>
                          <a:lnTo>
                            <a:pt x="0" y="13"/>
                          </a:lnTo>
                          <a:lnTo>
                            <a:pt x="3" y="1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299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2007" y="2462"/>
                      <a:ext cx="40" cy="50"/>
                    </a:xfrm>
                    <a:custGeom>
                      <a:avLst/>
                      <a:gdLst>
                        <a:gd name="T0" fmla="*/ 19 w 40"/>
                        <a:gd name="T1" fmla="*/ 0 h 50"/>
                        <a:gd name="T2" fmla="*/ 14 w 40"/>
                        <a:gd name="T3" fmla="*/ 2 h 50"/>
                        <a:gd name="T4" fmla="*/ 8 w 40"/>
                        <a:gd name="T5" fmla="*/ 5 h 50"/>
                        <a:gd name="T6" fmla="*/ 3 w 40"/>
                        <a:gd name="T7" fmla="*/ 10 h 50"/>
                        <a:gd name="T8" fmla="*/ 1 w 40"/>
                        <a:gd name="T9" fmla="*/ 17 h 50"/>
                        <a:gd name="T10" fmla="*/ 1 w 40"/>
                        <a:gd name="T11" fmla="*/ 23 h 50"/>
                        <a:gd name="T12" fmla="*/ 2 w 40"/>
                        <a:gd name="T13" fmla="*/ 28 h 50"/>
                        <a:gd name="T14" fmla="*/ 4 w 40"/>
                        <a:gd name="T15" fmla="*/ 32 h 50"/>
                        <a:gd name="T16" fmla="*/ 7 w 40"/>
                        <a:gd name="T17" fmla="*/ 35 h 50"/>
                        <a:gd name="T18" fmla="*/ 9 w 40"/>
                        <a:gd name="T19" fmla="*/ 38 h 50"/>
                        <a:gd name="T20" fmla="*/ 11 w 40"/>
                        <a:gd name="T21" fmla="*/ 41 h 50"/>
                        <a:gd name="T22" fmla="*/ 13 w 40"/>
                        <a:gd name="T23" fmla="*/ 44 h 50"/>
                        <a:gd name="T24" fmla="*/ 15 w 40"/>
                        <a:gd name="T25" fmla="*/ 46 h 50"/>
                        <a:gd name="T26" fmla="*/ 16 w 40"/>
                        <a:gd name="T27" fmla="*/ 48 h 50"/>
                        <a:gd name="T28" fmla="*/ 17 w 40"/>
                        <a:gd name="T29" fmla="*/ 49 h 50"/>
                        <a:gd name="T30" fmla="*/ 17 w 40"/>
                        <a:gd name="T31" fmla="*/ 50 h 50"/>
                        <a:gd name="T32" fmla="*/ 40 w 40"/>
                        <a:gd name="T33" fmla="*/ 46 h 50"/>
                        <a:gd name="T34" fmla="*/ 39 w 40"/>
                        <a:gd name="T35" fmla="*/ 41 h 50"/>
                        <a:gd name="T36" fmla="*/ 37 w 40"/>
                        <a:gd name="T37" fmla="*/ 36 h 50"/>
                        <a:gd name="T38" fmla="*/ 34 w 40"/>
                        <a:gd name="T39" fmla="*/ 33 h 50"/>
                        <a:gd name="T40" fmla="*/ 32 w 40"/>
                        <a:gd name="T41" fmla="*/ 29 h 50"/>
                        <a:gd name="T42" fmla="*/ 30 w 40"/>
                        <a:gd name="T43" fmla="*/ 26 h 50"/>
                        <a:gd name="T44" fmla="*/ 28 w 40"/>
                        <a:gd name="T45" fmla="*/ 24 h 50"/>
                        <a:gd name="T46" fmla="*/ 26 w 40"/>
                        <a:gd name="T47" fmla="*/ 21 h 50"/>
                        <a:gd name="T48" fmla="*/ 24 w 40"/>
                        <a:gd name="T49" fmla="*/ 20 h 50"/>
                        <a:gd name="T50" fmla="*/ 24 w 40"/>
                        <a:gd name="T51" fmla="*/ 18 h 50"/>
                        <a:gd name="T52" fmla="*/ 24 w 40"/>
                        <a:gd name="T53" fmla="*/ 19 h 50"/>
                        <a:gd name="T54" fmla="*/ 24 w 40"/>
                        <a:gd name="T55" fmla="*/ 21 h 50"/>
                        <a:gd name="T56" fmla="*/ 23 w 40"/>
                        <a:gd name="T57" fmla="*/ 23 h 50"/>
                        <a:gd name="T58" fmla="*/ 22 w 40"/>
                        <a:gd name="T59" fmla="*/ 25 h 50"/>
                        <a:gd name="T60" fmla="*/ 23 w 40"/>
                        <a:gd name="T61" fmla="*/ 24 h 50"/>
                        <a:gd name="T62" fmla="*/ 27 w 40"/>
                        <a:gd name="T63" fmla="*/ 23 h 50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40"/>
                        <a:gd name="T97" fmla="*/ 0 h 50"/>
                        <a:gd name="T98" fmla="*/ 40 w 40"/>
                        <a:gd name="T99" fmla="*/ 50 h 50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40" h="50">
                          <a:moveTo>
                            <a:pt x="22" y="0"/>
                          </a:moveTo>
                          <a:lnTo>
                            <a:pt x="19" y="0"/>
                          </a:lnTo>
                          <a:lnTo>
                            <a:pt x="16" y="1"/>
                          </a:lnTo>
                          <a:lnTo>
                            <a:pt x="14" y="2"/>
                          </a:lnTo>
                          <a:lnTo>
                            <a:pt x="11" y="4"/>
                          </a:lnTo>
                          <a:lnTo>
                            <a:pt x="8" y="5"/>
                          </a:lnTo>
                          <a:lnTo>
                            <a:pt x="5" y="7"/>
                          </a:lnTo>
                          <a:lnTo>
                            <a:pt x="3" y="10"/>
                          </a:lnTo>
                          <a:lnTo>
                            <a:pt x="2" y="13"/>
                          </a:lnTo>
                          <a:lnTo>
                            <a:pt x="1" y="17"/>
                          </a:lnTo>
                          <a:lnTo>
                            <a:pt x="0" y="20"/>
                          </a:lnTo>
                          <a:lnTo>
                            <a:pt x="1" y="23"/>
                          </a:lnTo>
                          <a:lnTo>
                            <a:pt x="1" y="26"/>
                          </a:lnTo>
                          <a:lnTo>
                            <a:pt x="2" y="28"/>
                          </a:lnTo>
                          <a:lnTo>
                            <a:pt x="3" y="30"/>
                          </a:lnTo>
                          <a:lnTo>
                            <a:pt x="4" y="32"/>
                          </a:lnTo>
                          <a:lnTo>
                            <a:pt x="5" y="34"/>
                          </a:lnTo>
                          <a:lnTo>
                            <a:pt x="7" y="35"/>
                          </a:lnTo>
                          <a:lnTo>
                            <a:pt x="8" y="37"/>
                          </a:lnTo>
                          <a:lnTo>
                            <a:pt x="9" y="38"/>
                          </a:lnTo>
                          <a:lnTo>
                            <a:pt x="10" y="40"/>
                          </a:lnTo>
                          <a:lnTo>
                            <a:pt x="11" y="41"/>
                          </a:lnTo>
                          <a:lnTo>
                            <a:pt x="12" y="42"/>
                          </a:lnTo>
                          <a:lnTo>
                            <a:pt x="13" y="44"/>
                          </a:lnTo>
                          <a:lnTo>
                            <a:pt x="14" y="45"/>
                          </a:lnTo>
                          <a:lnTo>
                            <a:pt x="15" y="46"/>
                          </a:lnTo>
                          <a:lnTo>
                            <a:pt x="15" y="47"/>
                          </a:lnTo>
                          <a:lnTo>
                            <a:pt x="16" y="48"/>
                          </a:lnTo>
                          <a:lnTo>
                            <a:pt x="17" y="49"/>
                          </a:lnTo>
                          <a:lnTo>
                            <a:pt x="17" y="50"/>
                          </a:lnTo>
                          <a:lnTo>
                            <a:pt x="40" y="48"/>
                          </a:lnTo>
                          <a:lnTo>
                            <a:pt x="40" y="46"/>
                          </a:lnTo>
                          <a:lnTo>
                            <a:pt x="40" y="43"/>
                          </a:lnTo>
                          <a:lnTo>
                            <a:pt x="39" y="41"/>
                          </a:lnTo>
                          <a:lnTo>
                            <a:pt x="38" y="39"/>
                          </a:lnTo>
                          <a:lnTo>
                            <a:pt x="37" y="36"/>
                          </a:lnTo>
                          <a:lnTo>
                            <a:pt x="36" y="34"/>
                          </a:lnTo>
                          <a:lnTo>
                            <a:pt x="34" y="33"/>
                          </a:lnTo>
                          <a:lnTo>
                            <a:pt x="33" y="31"/>
                          </a:lnTo>
                          <a:lnTo>
                            <a:pt x="32" y="29"/>
                          </a:lnTo>
                          <a:lnTo>
                            <a:pt x="31" y="28"/>
                          </a:lnTo>
                          <a:lnTo>
                            <a:pt x="30" y="26"/>
                          </a:lnTo>
                          <a:lnTo>
                            <a:pt x="29" y="25"/>
                          </a:lnTo>
                          <a:lnTo>
                            <a:pt x="28" y="24"/>
                          </a:lnTo>
                          <a:lnTo>
                            <a:pt x="26" y="22"/>
                          </a:lnTo>
                          <a:lnTo>
                            <a:pt x="26" y="21"/>
                          </a:lnTo>
                          <a:lnTo>
                            <a:pt x="25" y="20"/>
                          </a:lnTo>
                          <a:lnTo>
                            <a:pt x="24" y="20"/>
                          </a:lnTo>
                          <a:lnTo>
                            <a:pt x="24" y="19"/>
                          </a:lnTo>
                          <a:lnTo>
                            <a:pt x="24" y="18"/>
                          </a:lnTo>
                          <a:lnTo>
                            <a:pt x="24" y="19"/>
                          </a:lnTo>
                          <a:lnTo>
                            <a:pt x="24" y="20"/>
                          </a:lnTo>
                          <a:lnTo>
                            <a:pt x="24" y="21"/>
                          </a:lnTo>
                          <a:lnTo>
                            <a:pt x="24" y="22"/>
                          </a:lnTo>
                          <a:lnTo>
                            <a:pt x="23" y="23"/>
                          </a:lnTo>
                          <a:lnTo>
                            <a:pt x="22" y="24"/>
                          </a:lnTo>
                          <a:lnTo>
                            <a:pt x="22" y="25"/>
                          </a:lnTo>
                          <a:lnTo>
                            <a:pt x="22" y="24"/>
                          </a:lnTo>
                          <a:lnTo>
                            <a:pt x="23" y="24"/>
                          </a:lnTo>
                          <a:lnTo>
                            <a:pt x="25" y="24"/>
                          </a:lnTo>
                          <a:lnTo>
                            <a:pt x="27" y="23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00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2022" y="2508"/>
                      <a:ext cx="28" cy="54"/>
                    </a:xfrm>
                    <a:custGeom>
                      <a:avLst/>
                      <a:gdLst>
                        <a:gd name="T0" fmla="*/ 2 w 28"/>
                        <a:gd name="T1" fmla="*/ 8 h 54"/>
                        <a:gd name="T2" fmla="*/ 3 w 28"/>
                        <a:gd name="T3" fmla="*/ 10 h 54"/>
                        <a:gd name="T4" fmla="*/ 4 w 28"/>
                        <a:gd name="T5" fmla="*/ 13 h 54"/>
                        <a:gd name="T6" fmla="*/ 4 w 28"/>
                        <a:gd name="T7" fmla="*/ 15 h 54"/>
                        <a:gd name="T8" fmla="*/ 4 w 28"/>
                        <a:gd name="T9" fmla="*/ 18 h 54"/>
                        <a:gd name="T10" fmla="*/ 4 w 28"/>
                        <a:gd name="T11" fmla="*/ 20 h 54"/>
                        <a:gd name="T12" fmla="*/ 4 w 28"/>
                        <a:gd name="T13" fmla="*/ 23 h 54"/>
                        <a:gd name="T14" fmla="*/ 4 w 28"/>
                        <a:gd name="T15" fmla="*/ 26 h 54"/>
                        <a:gd name="T16" fmla="*/ 4 w 28"/>
                        <a:gd name="T17" fmla="*/ 28 h 54"/>
                        <a:gd name="T18" fmla="*/ 4 w 28"/>
                        <a:gd name="T19" fmla="*/ 31 h 54"/>
                        <a:gd name="T20" fmla="*/ 3 w 28"/>
                        <a:gd name="T21" fmla="*/ 34 h 54"/>
                        <a:gd name="T22" fmla="*/ 3 w 28"/>
                        <a:gd name="T23" fmla="*/ 37 h 54"/>
                        <a:gd name="T24" fmla="*/ 2 w 28"/>
                        <a:gd name="T25" fmla="*/ 39 h 54"/>
                        <a:gd name="T26" fmla="*/ 2 w 28"/>
                        <a:gd name="T27" fmla="*/ 42 h 54"/>
                        <a:gd name="T28" fmla="*/ 1 w 28"/>
                        <a:gd name="T29" fmla="*/ 45 h 54"/>
                        <a:gd name="T30" fmla="*/ 0 w 28"/>
                        <a:gd name="T31" fmla="*/ 47 h 54"/>
                        <a:gd name="T32" fmla="*/ 23 w 28"/>
                        <a:gd name="T33" fmla="*/ 54 h 54"/>
                        <a:gd name="T34" fmla="*/ 24 w 28"/>
                        <a:gd name="T35" fmla="*/ 51 h 54"/>
                        <a:gd name="T36" fmla="*/ 25 w 28"/>
                        <a:gd name="T37" fmla="*/ 49 h 54"/>
                        <a:gd name="T38" fmla="*/ 25 w 28"/>
                        <a:gd name="T39" fmla="*/ 45 h 54"/>
                        <a:gd name="T40" fmla="*/ 26 w 28"/>
                        <a:gd name="T41" fmla="*/ 42 h 54"/>
                        <a:gd name="T42" fmla="*/ 26 w 28"/>
                        <a:gd name="T43" fmla="*/ 39 h 54"/>
                        <a:gd name="T44" fmla="*/ 27 w 28"/>
                        <a:gd name="T45" fmla="*/ 36 h 54"/>
                        <a:gd name="T46" fmla="*/ 27 w 28"/>
                        <a:gd name="T47" fmla="*/ 32 h 54"/>
                        <a:gd name="T48" fmla="*/ 28 w 28"/>
                        <a:gd name="T49" fmla="*/ 29 h 54"/>
                        <a:gd name="T50" fmla="*/ 28 w 28"/>
                        <a:gd name="T51" fmla="*/ 25 h 54"/>
                        <a:gd name="T52" fmla="*/ 28 w 28"/>
                        <a:gd name="T53" fmla="*/ 22 h 54"/>
                        <a:gd name="T54" fmla="*/ 28 w 28"/>
                        <a:gd name="T55" fmla="*/ 18 h 54"/>
                        <a:gd name="T56" fmla="*/ 28 w 28"/>
                        <a:gd name="T57" fmla="*/ 14 h 54"/>
                        <a:gd name="T58" fmla="*/ 27 w 28"/>
                        <a:gd name="T59" fmla="*/ 11 h 54"/>
                        <a:gd name="T60" fmla="*/ 27 w 28"/>
                        <a:gd name="T61" fmla="*/ 7 h 54"/>
                        <a:gd name="T62" fmla="*/ 26 w 28"/>
                        <a:gd name="T63" fmla="*/ 3 h 54"/>
                        <a:gd name="T64" fmla="*/ 25 w 28"/>
                        <a:gd name="T65" fmla="*/ 0 h 54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28"/>
                        <a:gd name="T100" fmla="*/ 0 h 54"/>
                        <a:gd name="T101" fmla="*/ 28 w 28"/>
                        <a:gd name="T102" fmla="*/ 54 h 54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28" h="54">
                          <a:moveTo>
                            <a:pt x="2" y="7"/>
                          </a:moveTo>
                          <a:lnTo>
                            <a:pt x="2" y="8"/>
                          </a:lnTo>
                          <a:lnTo>
                            <a:pt x="3" y="9"/>
                          </a:lnTo>
                          <a:lnTo>
                            <a:pt x="3" y="10"/>
                          </a:lnTo>
                          <a:lnTo>
                            <a:pt x="3" y="11"/>
                          </a:lnTo>
                          <a:lnTo>
                            <a:pt x="4" y="13"/>
                          </a:lnTo>
                          <a:lnTo>
                            <a:pt x="4" y="14"/>
                          </a:lnTo>
                          <a:lnTo>
                            <a:pt x="4" y="15"/>
                          </a:lnTo>
                          <a:lnTo>
                            <a:pt x="4" y="16"/>
                          </a:lnTo>
                          <a:lnTo>
                            <a:pt x="4" y="18"/>
                          </a:lnTo>
                          <a:lnTo>
                            <a:pt x="4" y="19"/>
                          </a:lnTo>
                          <a:lnTo>
                            <a:pt x="4" y="20"/>
                          </a:lnTo>
                          <a:lnTo>
                            <a:pt x="4" y="22"/>
                          </a:lnTo>
                          <a:lnTo>
                            <a:pt x="4" y="23"/>
                          </a:lnTo>
                          <a:lnTo>
                            <a:pt x="4" y="24"/>
                          </a:lnTo>
                          <a:lnTo>
                            <a:pt x="4" y="26"/>
                          </a:lnTo>
                          <a:lnTo>
                            <a:pt x="4" y="27"/>
                          </a:lnTo>
                          <a:lnTo>
                            <a:pt x="4" y="28"/>
                          </a:lnTo>
                          <a:lnTo>
                            <a:pt x="4" y="30"/>
                          </a:lnTo>
                          <a:lnTo>
                            <a:pt x="4" y="31"/>
                          </a:lnTo>
                          <a:lnTo>
                            <a:pt x="3" y="33"/>
                          </a:lnTo>
                          <a:lnTo>
                            <a:pt x="3" y="34"/>
                          </a:lnTo>
                          <a:lnTo>
                            <a:pt x="3" y="35"/>
                          </a:lnTo>
                          <a:lnTo>
                            <a:pt x="3" y="37"/>
                          </a:lnTo>
                          <a:lnTo>
                            <a:pt x="2" y="38"/>
                          </a:lnTo>
                          <a:lnTo>
                            <a:pt x="2" y="39"/>
                          </a:lnTo>
                          <a:lnTo>
                            <a:pt x="2" y="41"/>
                          </a:lnTo>
                          <a:lnTo>
                            <a:pt x="2" y="42"/>
                          </a:lnTo>
                          <a:lnTo>
                            <a:pt x="1" y="43"/>
                          </a:lnTo>
                          <a:lnTo>
                            <a:pt x="1" y="45"/>
                          </a:lnTo>
                          <a:lnTo>
                            <a:pt x="1" y="46"/>
                          </a:lnTo>
                          <a:lnTo>
                            <a:pt x="0" y="47"/>
                          </a:lnTo>
                          <a:lnTo>
                            <a:pt x="0" y="49"/>
                          </a:lnTo>
                          <a:lnTo>
                            <a:pt x="23" y="54"/>
                          </a:lnTo>
                          <a:lnTo>
                            <a:pt x="23" y="53"/>
                          </a:lnTo>
                          <a:lnTo>
                            <a:pt x="24" y="51"/>
                          </a:lnTo>
                          <a:lnTo>
                            <a:pt x="24" y="50"/>
                          </a:lnTo>
                          <a:lnTo>
                            <a:pt x="25" y="49"/>
                          </a:lnTo>
                          <a:lnTo>
                            <a:pt x="25" y="47"/>
                          </a:lnTo>
                          <a:lnTo>
                            <a:pt x="25" y="45"/>
                          </a:lnTo>
                          <a:lnTo>
                            <a:pt x="26" y="44"/>
                          </a:lnTo>
                          <a:lnTo>
                            <a:pt x="26" y="42"/>
                          </a:lnTo>
                          <a:lnTo>
                            <a:pt x="26" y="41"/>
                          </a:lnTo>
                          <a:lnTo>
                            <a:pt x="26" y="39"/>
                          </a:lnTo>
                          <a:lnTo>
                            <a:pt x="27" y="37"/>
                          </a:lnTo>
                          <a:lnTo>
                            <a:pt x="27" y="36"/>
                          </a:lnTo>
                          <a:lnTo>
                            <a:pt x="27" y="34"/>
                          </a:lnTo>
                          <a:lnTo>
                            <a:pt x="27" y="32"/>
                          </a:lnTo>
                          <a:lnTo>
                            <a:pt x="28" y="31"/>
                          </a:lnTo>
                          <a:lnTo>
                            <a:pt x="28" y="29"/>
                          </a:lnTo>
                          <a:lnTo>
                            <a:pt x="28" y="27"/>
                          </a:lnTo>
                          <a:lnTo>
                            <a:pt x="28" y="25"/>
                          </a:lnTo>
                          <a:lnTo>
                            <a:pt x="28" y="23"/>
                          </a:lnTo>
                          <a:lnTo>
                            <a:pt x="28" y="22"/>
                          </a:lnTo>
                          <a:lnTo>
                            <a:pt x="28" y="20"/>
                          </a:lnTo>
                          <a:lnTo>
                            <a:pt x="28" y="18"/>
                          </a:lnTo>
                          <a:lnTo>
                            <a:pt x="28" y="16"/>
                          </a:lnTo>
                          <a:lnTo>
                            <a:pt x="28" y="14"/>
                          </a:lnTo>
                          <a:lnTo>
                            <a:pt x="28" y="13"/>
                          </a:lnTo>
                          <a:lnTo>
                            <a:pt x="27" y="11"/>
                          </a:lnTo>
                          <a:lnTo>
                            <a:pt x="27" y="9"/>
                          </a:lnTo>
                          <a:lnTo>
                            <a:pt x="27" y="7"/>
                          </a:lnTo>
                          <a:lnTo>
                            <a:pt x="26" y="5"/>
                          </a:lnTo>
                          <a:lnTo>
                            <a:pt x="26" y="3"/>
                          </a:lnTo>
                          <a:lnTo>
                            <a:pt x="25" y="1"/>
                          </a:lnTo>
                          <a:lnTo>
                            <a:pt x="25" y="0"/>
                          </a:lnTo>
                          <a:lnTo>
                            <a:pt x="2" y="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01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2024" y="2508"/>
                      <a:ext cx="23" cy="7"/>
                    </a:xfrm>
                    <a:custGeom>
                      <a:avLst/>
                      <a:gdLst>
                        <a:gd name="T0" fmla="*/ 0 w 23"/>
                        <a:gd name="T1" fmla="*/ 4 h 7"/>
                        <a:gd name="T2" fmla="*/ 23 w 23"/>
                        <a:gd name="T3" fmla="*/ 0 h 7"/>
                        <a:gd name="T4" fmla="*/ 23 w 23"/>
                        <a:gd name="T5" fmla="*/ 1 h 7"/>
                        <a:gd name="T6" fmla="*/ 23 w 23"/>
                        <a:gd name="T7" fmla="*/ 2 h 7"/>
                        <a:gd name="T8" fmla="*/ 0 w 23"/>
                        <a:gd name="T9" fmla="*/ 7 h 7"/>
                        <a:gd name="T10" fmla="*/ 0 w 23"/>
                        <a:gd name="T11" fmla="*/ 5 h 7"/>
                        <a:gd name="T12" fmla="*/ 0 w 23"/>
                        <a:gd name="T13" fmla="*/ 4 h 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3"/>
                        <a:gd name="T22" fmla="*/ 0 h 7"/>
                        <a:gd name="T23" fmla="*/ 23 w 23"/>
                        <a:gd name="T24" fmla="*/ 7 h 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3" h="7">
                          <a:moveTo>
                            <a:pt x="0" y="4"/>
                          </a:moveTo>
                          <a:lnTo>
                            <a:pt x="23" y="0"/>
                          </a:lnTo>
                          <a:lnTo>
                            <a:pt x="23" y="1"/>
                          </a:lnTo>
                          <a:lnTo>
                            <a:pt x="23" y="2"/>
                          </a:lnTo>
                          <a:lnTo>
                            <a:pt x="0" y="7"/>
                          </a:lnTo>
                          <a:lnTo>
                            <a:pt x="0" y="5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02" name="Freeform 163"/>
                    <p:cNvSpPr>
                      <a:spLocks/>
                    </p:cNvSpPr>
                    <p:nvPr/>
                  </p:nvSpPr>
                  <p:spPr bwMode="auto">
                    <a:xfrm>
                      <a:off x="2068" y="2256"/>
                      <a:ext cx="33" cy="67"/>
                    </a:xfrm>
                    <a:custGeom>
                      <a:avLst/>
                      <a:gdLst>
                        <a:gd name="T0" fmla="*/ 19 w 33"/>
                        <a:gd name="T1" fmla="*/ 1 h 67"/>
                        <a:gd name="T2" fmla="*/ 13 w 33"/>
                        <a:gd name="T3" fmla="*/ 4 h 67"/>
                        <a:gd name="T4" fmla="*/ 7 w 33"/>
                        <a:gd name="T5" fmla="*/ 8 h 67"/>
                        <a:gd name="T6" fmla="*/ 3 w 33"/>
                        <a:gd name="T7" fmla="*/ 13 h 67"/>
                        <a:gd name="T8" fmla="*/ 1 w 33"/>
                        <a:gd name="T9" fmla="*/ 19 h 67"/>
                        <a:gd name="T10" fmla="*/ 0 w 33"/>
                        <a:gd name="T11" fmla="*/ 25 h 67"/>
                        <a:gd name="T12" fmla="*/ 0 w 33"/>
                        <a:gd name="T13" fmla="*/ 30 h 67"/>
                        <a:gd name="T14" fmla="*/ 1 w 33"/>
                        <a:gd name="T15" fmla="*/ 35 h 67"/>
                        <a:gd name="T16" fmla="*/ 2 w 33"/>
                        <a:gd name="T17" fmla="*/ 40 h 67"/>
                        <a:gd name="T18" fmla="*/ 3 w 33"/>
                        <a:gd name="T19" fmla="*/ 45 h 67"/>
                        <a:gd name="T20" fmla="*/ 5 w 33"/>
                        <a:gd name="T21" fmla="*/ 50 h 67"/>
                        <a:gd name="T22" fmla="*/ 6 w 33"/>
                        <a:gd name="T23" fmla="*/ 54 h 67"/>
                        <a:gd name="T24" fmla="*/ 7 w 33"/>
                        <a:gd name="T25" fmla="*/ 58 h 67"/>
                        <a:gd name="T26" fmla="*/ 8 w 33"/>
                        <a:gd name="T27" fmla="*/ 61 h 67"/>
                        <a:gd name="T28" fmla="*/ 9 w 33"/>
                        <a:gd name="T29" fmla="*/ 64 h 67"/>
                        <a:gd name="T30" fmla="*/ 9 w 33"/>
                        <a:gd name="T31" fmla="*/ 66 h 67"/>
                        <a:gd name="T32" fmla="*/ 33 w 33"/>
                        <a:gd name="T33" fmla="*/ 67 h 67"/>
                        <a:gd name="T34" fmla="*/ 33 w 33"/>
                        <a:gd name="T35" fmla="*/ 62 h 67"/>
                        <a:gd name="T36" fmla="*/ 32 w 33"/>
                        <a:gd name="T37" fmla="*/ 58 h 67"/>
                        <a:gd name="T38" fmla="*/ 31 w 33"/>
                        <a:gd name="T39" fmla="*/ 53 h 67"/>
                        <a:gd name="T40" fmla="*/ 29 w 33"/>
                        <a:gd name="T41" fmla="*/ 49 h 67"/>
                        <a:gd name="T42" fmla="*/ 28 w 33"/>
                        <a:gd name="T43" fmla="*/ 44 h 67"/>
                        <a:gd name="T44" fmla="*/ 27 w 33"/>
                        <a:gd name="T45" fmla="*/ 40 h 67"/>
                        <a:gd name="T46" fmla="*/ 25 w 33"/>
                        <a:gd name="T47" fmla="*/ 36 h 67"/>
                        <a:gd name="T48" fmla="*/ 25 w 33"/>
                        <a:gd name="T49" fmla="*/ 33 h 67"/>
                        <a:gd name="T50" fmla="*/ 24 w 33"/>
                        <a:gd name="T51" fmla="*/ 30 h 67"/>
                        <a:gd name="T52" fmla="*/ 24 w 33"/>
                        <a:gd name="T53" fmla="*/ 27 h 67"/>
                        <a:gd name="T54" fmla="*/ 24 w 33"/>
                        <a:gd name="T55" fmla="*/ 25 h 67"/>
                        <a:gd name="T56" fmla="*/ 24 w 33"/>
                        <a:gd name="T57" fmla="*/ 25 h 67"/>
                        <a:gd name="T58" fmla="*/ 24 w 33"/>
                        <a:gd name="T59" fmla="*/ 24 h 67"/>
                        <a:gd name="T60" fmla="*/ 26 w 33"/>
                        <a:gd name="T61" fmla="*/ 23 h 67"/>
                        <a:gd name="T62" fmla="*/ 22 w 33"/>
                        <a:gd name="T63" fmla="*/ 0 h 67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33"/>
                        <a:gd name="T97" fmla="*/ 0 h 67"/>
                        <a:gd name="T98" fmla="*/ 33 w 33"/>
                        <a:gd name="T99" fmla="*/ 67 h 67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33" h="67">
                          <a:moveTo>
                            <a:pt x="22" y="0"/>
                          </a:moveTo>
                          <a:lnTo>
                            <a:pt x="19" y="1"/>
                          </a:lnTo>
                          <a:lnTo>
                            <a:pt x="16" y="2"/>
                          </a:lnTo>
                          <a:lnTo>
                            <a:pt x="13" y="4"/>
                          </a:lnTo>
                          <a:lnTo>
                            <a:pt x="10" y="5"/>
                          </a:lnTo>
                          <a:lnTo>
                            <a:pt x="7" y="8"/>
                          </a:lnTo>
                          <a:lnTo>
                            <a:pt x="5" y="10"/>
                          </a:lnTo>
                          <a:lnTo>
                            <a:pt x="3" y="13"/>
                          </a:lnTo>
                          <a:lnTo>
                            <a:pt x="2" y="16"/>
                          </a:lnTo>
                          <a:lnTo>
                            <a:pt x="1" y="19"/>
                          </a:lnTo>
                          <a:lnTo>
                            <a:pt x="0" y="22"/>
                          </a:lnTo>
                          <a:lnTo>
                            <a:pt x="0" y="25"/>
                          </a:lnTo>
                          <a:lnTo>
                            <a:pt x="0" y="28"/>
                          </a:lnTo>
                          <a:lnTo>
                            <a:pt x="0" y="30"/>
                          </a:lnTo>
                          <a:lnTo>
                            <a:pt x="0" y="33"/>
                          </a:lnTo>
                          <a:lnTo>
                            <a:pt x="1" y="35"/>
                          </a:lnTo>
                          <a:lnTo>
                            <a:pt x="1" y="38"/>
                          </a:lnTo>
                          <a:lnTo>
                            <a:pt x="2" y="40"/>
                          </a:lnTo>
                          <a:lnTo>
                            <a:pt x="3" y="43"/>
                          </a:lnTo>
                          <a:lnTo>
                            <a:pt x="3" y="45"/>
                          </a:lnTo>
                          <a:lnTo>
                            <a:pt x="4" y="47"/>
                          </a:lnTo>
                          <a:lnTo>
                            <a:pt x="5" y="50"/>
                          </a:lnTo>
                          <a:lnTo>
                            <a:pt x="5" y="52"/>
                          </a:lnTo>
                          <a:lnTo>
                            <a:pt x="6" y="54"/>
                          </a:lnTo>
                          <a:lnTo>
                            <a:pt x="7" y="56"/>
                          </a:lnTo>
                          <a:lnTo>
                            <a:pt x="7" y="58"/>
                          </a:lnTo>
                          <a:lnTo>
                            <a:pt x="8" y="60"/>
                          </a:lnTo>
                          <a:lnTo>
                            <a:pt x="8" y="61"/>
                          </a:lnTo>
                          <a:lnTo>
                            <a:pt x="9" y="63"/>
                          </a:lnTo>
                          <a:lnTo>
                            <a:pt x="9" y="64"/>
                          </a:lnTo>
                          <a:lnTo>
                            <a:pt x="9" y="65"/>
                          </a:lnTo>
                          <a:lnTo>
                            <a:pt x="9" y="66"/>
                          </a:lnTo>
                          <a:lnTo>
                            <a:pt x="9" y="67"/>
                          </a:lnTo>
                          <a:lnTo>
                            <a:pt x="33" y="67"/>
                          </a:lnTo>
                          <a:lnTo>
                            <a:pt x="33" y="65"/>
                          </a:lnTo>
                          <a:lnTo>
                            <a:pt x="33" y="62"/>
                          </a:lnTo>
                          <a:lnTo>
                            <a:pt x="32" y="60"/>
                          </a:lnTo>
                          <a:lnTo>
                            <a:pt x="32" y="58"/>
                          </a:lnTo>
                          <a:lnTo>
                            <a:pt x="31" y="55"/>
                          </a:lnTo>
                          <a:lnTo>
                            <a:pt x="31" y="53"/>
                          </a:lnTo>
                          <a:lnTo>
                            <a:pt x="30" y="51"/>
                          </a:lnTo>
                          <a:lnTo>
                            <a:pt x="29" y="49"/>
                          </a:lnTo>
                          <a:lnTo>
                            <a:pt x="29" y="47"/>
                          </a:lnTo>
                          <a:lnTo>
                            <a:pt x="28" y="44"/>
                          </a:lnTo>
                          <a:lnTo>
                            <a:pt x="27" y="42"/>
                          </a:lnTo>
                          <a:lnTo>
                            <a:pt x="27" y="40"/>
                          </a:lnTo>
                          <a:lnTo>
                            <a:pt x="26" y="38"/>
                          </a:lnTo>
                          <a:lnTo>
                            <a:pt x="25" y="36"/>
                          </a:lnTo>
                          <a:lnTo>
                            <a:pt x="25" y="35"/>
                          </a:lnTo>
                          <a:lnTo>
                            <a:pt x="25" y="33"/>
                          </a:lnTo>
                          <a:lnTo>
                            <a:pt x="24" y="31"/>
                          </a:lnTo>
                          <a:lnTo>
                            <a:pt x="24" y="30"/>
                          </a:lnTo>
                          <a:lnTo>
                            <a:pt x="24" y="28"/>
                          </a:lnTo>
                          <a:lnTo>
                            <a:pt x="24" y="27"/>
                          </a:lnTo>
                          <a:lnTo>
                            <a:pt x="24" y="26"/>
                          </a:lnTo>
                          <a:lnTo>
                            <a:pt x="24" y="25"/>
                          </a:lnTo>
                          <a:lnTo>
                            <a:pt x="24" y="24"/>
                          </a:lnTo>
                          <a:lnTo>
                            <a:pt x="25" y="24"/>
                          </a:lnTo>
                          <a:lnTo>
                            <a:pt x="26" y="23"/>
                          </a:lnTo>
                          <a:lnTo>
                            <a:pt x="28" y="23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03" name="Freeform 164"/>
                    <p:cNvSpPr>
                      <a:spLocks/>
                    </p:cNvSpPr>
                    <p:nvPr/>
                  </p:nvSpPr>
                  <p:spPr bwMode="auto">
                    <a:xfrm>
                      <a:off x="2072" y="2323"/>
                      <a:ext cx="29" cy="24"/>
                    </a:xfrm>
                    <a:custGeom>
                      <a:avLst/>
                      <a:gdLst>
                        <a:gd name="T0" fmla="*/ 5 w 29"/>
                        <a:gd name="T1" fmla="*/ 1 h 24"/>
                        <a:gd name="T2" fmla="*/ 5 w 29"/>
                        <a:gd name="T3" fmla="*/ 2 h 24"/>
                        <a:gd name="T4" fmla="*/ 5 w 29"/>
                        <a:gd name="T5" fmla="*/ 3 h 24"/>
                        <a:gd name="T6" fmla="*/ 6 w 29"/>
                        <a:gd name="T7" fmla="*/ 4 h 24"/>
                        <a:gd name="T8" fmla="*/ 6 w 29"/>
                        <a:gd name="T9" fmla="*/ 5 h 24"/>
                        <a:gd name="T10" fmla="*/ 6 w 29"/>
                        <a:gd name="T11" fmla="*/ 6 h 24"/>
                        <a:gd name="T12" fmla="*/ 5 w 29"/>
                        <a:gd name="T13" fmla="*/ 6 h 24"/>
                        <a:gd name="T14" fmla="*/ 6 w 29"/>
                        <a:gd name="T15" fmla="*/ 6 h 24"/>
                        <a:gd name="T16" fmla="*/ 6 w 29"/>
                        <a:gd name="T17" fmla="*/ 5 h 24"/>
                        <a:gd name="T18" fmla="*/ 7 w 29"/>
                        <a:gd name="T19" fmla="*/ 4 h 24"/>
                        <a:gd name="T20" fmla="*/ 8 w 29"/>
                        <a:gd name="T21" fmla="*/ 2 h 24"/>
                        <a:gd name="T22" fmla="*/ 10 w 29"/>
                        <a:gd name="T23" fmla="*/ 1 h 24"/>
                        <a:gd name="T24" fmla="*/ 12 w 29"/>
                        <a:gd name="T25" fmla="*/ 1 h 24"/>
                        <a:gd name="T26" fmla="*/ 13 w 29"/>
                        <a:gd name="T27" fmla="*/ 0 h 24"/>
                        <a:gd name="T28" fmla="*/ 7 w 29"/>
                        <a:gd name="T29" fmla="*/ 7 h 24"/>
                        <a:gd name="T30" fmla="*/ 24 w 29"/>
                        <a:gd name="T31" fmla="*/ 12 h 24"/>
                        <a:gd name="T32" fmla="*/ 10 w 29"/>
                        <a:gd name="T33" fmla="*/ 24 h 24"/>
                        <a:gd name="T34" fmla="*/ 14 w 29"/>
                        <a:gd name="T35" fmla="*/ 24 h 24"/>
                        <a:gd name="T36" fmla="*/ 17 w 29"/>
                        <a:gd name="T37" fmla="*/ 24 h 24"/>
                        <a:gd name="T38" fmla="*/ 21 w 29"/>
                        <a:gd name="T39" fmla="*/ 22 h 24"/>
                        <a:gd name="T40" fmla="*/ 24 w 29"/>
                        <a:gd name="T41" fmla="*/ 20 h 24"/>
                        <a:gd name="T42" fmla="*/ 27 w 29"/>
                        <a:gd name="T43" fmla="*/ 17 h 24"/>
                        <a:gd name="T44" fmla="*/ 28 w 29"/>
                        <a:gd name="T45" fmla="*/ 14 h 24"/>
                        <a:gd name="T46" fmla="*/ 29 w 29"/>
                        <a:gd name="T47" fmla="*/ 12 h 24"/>
                        <a:gd name="T48" fmla="*/ 29 w 29"/>
                        <a:gd name="T49" fmla="*/ 10 h 24"/>
                        <a:gd name="T50" fmla="*/ 29 w 29"/>
                        <a:gd name="T51" fmla="*/ 7 h 24"/>
                        <a:gd name="T52" fmla="*/ 29 w 29"/>
                        <a:gd name="T53" fmla="*/ 6 h 24"/>
                        <a:gd name="T54" fmla="*/ 29 w 29"/>
                        <a:gd name="T55" fmla="*/ 4 h 24"/>
                        <a:gd name="T56" fmla="*/ 29 w 29"/>
                        <a:gd name="T57" fmla="*/ 3 h 24"/>
                        <a:gd name="T58" fmla="*/ 29 w 29"/>
                        <a:gd name="T59" fmla="*/ 2 h 24"/>
                        <a:gd name="T60" fmla="*/ 29 w 29"/>
                        <a:gd name="T61" fmla="*/ 1 h 24"/>
                        <a:gd name="T62" fmla="*/ 29 w 29"/>
                        <a:gd name="T63" fmla="*/ 0 h 24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29"/>
                        <a:gd name="T97" fmla="*/ 0 h 24"/>
                        <a:gd name="T98" fmla="*/ 29 w 29"/>
                        <a:gd name="T99" fmla="*/ 24 h 24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29" h="24">
                          <a:moveTo>
                            <a:pt x="5" y="0"/>
                          </a:moveTo>
                          <a:lnTo>
                            <a:pt x="5" y="1"/>
                          </a:lnTo>
                          <a:lnTo>
                            <a:pt x="5" y="2"/>
                          </a:lnTo>
                          <a:lnTo>
                            <a:pt x="5" y="3"/>
                          </a:lnTo>
                          <a:lnTo>
                            <a:pt x="5" y="4"/>
                          </a:lnTo>
                          <a:lnTo>
                            <a:pt x="6" y="4"/>
                          </a:lnTo>
                          <a:lnTo>
                            <a:pt x="6" y="5"/>
                          </a:lnTo>
                          <a:lnTo>
                            <a:pt x="6" y="6"/>
                          </a:lnTo>
                          <a:lnTo>
                            <a:pt x="5" y="6"/>
                          </a:lnTo>
                          <a:lnTo>
                            <a:pt x="6" y="6"/>
                          </a:lnTo>
                          <a:lnTo>
                            <a:pt x="6" y="5"/>
                          </a:lnTo>
                          <a:lnTo>
                            <a:pt x="7" y="4"/>
                          </a:lnTo>
                          <a:lnTo>
                            <a:pt x="7" y="3"/>
                          </a:lnTo>
                          <a:lnTo>
                            <a:pt x="8" y="2"/>
                          </a:lnTo>
                          <a:lnTo>
                            <a:pt x="9" y="2"/>
                          </a:lnTo>
                          <a:lnTo>
                            <a:pt x="10" y="1"/>
                          </a:lnTo>
                          <a:lnTo>
                            <a:pt x="11" y="1"/>
                          </a:lnTo>
                          <a:lnTo>
                            <a:pt x="12" y="1"/>
                          </a:lnTo>
                          <a:lnTo>
                            <a:pt x="13" y="0"/>
                          </a:lnTo>
                          <a:lnTo>
                            <a:pt x="14" y="1"/>
                          </a:lnTo>
                          <a:lnTo>
                            <a:pt x="7" y="7"/>
                          </a:lnTo>
                          <a:lnTo>
                            <a:pt x="0" y="17"/>
                          </a:lnTo>
                          <a:lnTo>
                            <a:pt x="24" y="12"/>
                          </a:lnTo>
                          <a:lnTo>
                            <a:pt x="16" y="17"/>
                          </a:lnTo>
                          <a:lnTo>
                            <a:pt x="10" y="24"/>
                          </a:lnTo>
                          <a:lnTo>
                            <a:pt x="12" y="24"/>
                          </a:lnTo>
                          <a:lnTo>
                            <a:pt x="14" y="24"/>
                          </a:lnTo>
                          <a:lnTo>
                            <a:pt x="16" y="24"/>
                          </a:lnTo>
                          <a:lnTo>
                            <a:pt x="17" y="24"/>
                          </a:lnTo>
                          <a:lnTo>
                            <a:pt x="19" y="23"/>
                          </a:lnTo>
                          <a:lnTo>
                            <a:pt x="21" y="22"/>
                          </a:lnTo>
                          <a:lnTo>
                            <a:pt x="23" y="21"/>
                          </a:lnTo>
                          <a:lnTo>
                            <a:pt x="24" y="20"/>
                          </a:lnTo>
                          <a:lnTo>
                            <a:pt x="26" y="18"/>
                          </a:lnTo>
                          <a:lnTo>
                            <a:pt x="27" y="17"/>
                          </a:lnTo>
                          <a:lnTo>
                            <a:pt x="27" y="15"/>
                          </a:lnTo>
                          <a:lnTo>
                            <a:pt x="28" y="14"/>
                          </a:lnTo>
                          <a:lnTo>
                            <a:pt x="28" y="13"/>
                          </a:lnTo>
                          <a:lnTo>
                            <a:pt x="29" y="12"/>
                          </a:lnTo>
                          <a:lnTo>
                            <a:pt x="29" y="10"/>
                          </a:lnTo>
                          <a:lnTo>
                            <a:pt x="29" y="8"/>
                          </a:lnTo>
                          <a:lnTo>
                            <a:pt x="29" y="7"/>
                          </a:lnTo>
                          <a:lnTo>
                            <a:pt x="29" y="6"/>
                          </a:lnTo>
                          <a:lnTo>
                            <a:pt x="29" y="5"/>
                          </a:lnTo>
                          <a:lnTo>
                            <a:pt x="29" y="4"/>
                          </a:lnTo>
                          <a:lnTo>
                            <a:pt x="29" y="3"/>
                          </a:lnTo>
                          <a:lnTo>
                            <a:pt x="29" y="2"/>
                          </a:lnTo>
                          <a:lnTo>
                            <a:pt x="29" y="1"/>
                          </a:lnTo>
                          <a:lnTo>
                            <a:pt x="29" y="0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04" name="Freeform 165"/>
                    <p:cNvSpPr>
                      <a:spLocks/>
                    </p:cNvSpPr>
                    <p:nvPr/>
                  </p:nvSpPr>
                  <p:spPr bwMode="auto">
                    <a:xfrm>
                      <a:off x="2077" y="2323"/>
                      <a:ext cx="24" cy="1"/>
                    </a:xfrm>
                    <a:custGeom>
                      <a:avLst/>
                      <a:gdLst>
                        <a:gd name="T0" fmla="*/ 0 w 24"/>
                        <a:gd name="T1" fmla="*/ 0 h 1"/>
                        <a:gd name="T2" fmla="*/ 24 w 24"/>
                        <a:gd name="T3" fmla="*/ 0 h 1"/>
                        <a:gd name="T4" fmla="*/ 24 w 24"/>
                        <a:gd name="T5" fmla="*/ 0 h 1"/>
                        <a:gd name="T6" fmla="*/ 24 w 24"/>
                        <a:gd name="T7" fmla="*/ 0 h 1"/>
                        <a:gd name="T8" fmla="*/ 0 w 24"/>
                        <a:gd name="T9" fmla="*/ 0 h 1"/>
                        <a:gd name="T10" fmla="*/ 0 w 24"/>
                        <a:gd name="T11" fmla="*/ 0 h 1"/>
                        <a:gd name="T12" fmla="*/ 0 w 24"/>
                        <a:gd name="T13" fmla="*/ 0 h 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4"/>
                        <a:gd name="T22" fmla="*/ 0 h 1"/>
                        <a:gd name="T23" fmla="*/ 24 w 24"/>
                        <a:gd name="T24" fmla="*/ 1 h 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4" h="1">
                          <a:moveTo>
                            <a:pt x="0" y="0"/>
                          </a:moveTo>
                          <a:lnTo>
                            <a:pt x="24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05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1921" y="2346"/>
                      <a:ext cx="39" cy="92"/>
                    </a:xfrm>
                    <a:custGeom>
                      <a:avLst/>
                      <a:gdLst>
                        <a:gd name="T0" fmla="*/ 30 w 39"/>
                        <a:gd name="T1" fmla="*/ 0 h 92"/>
                        <a:gd name="T2" fmla="*/ 23 w 39"/>
                        <a:gd name="T3" fmla="*/ 3 h 92"/>
                        <a:gd name="T4" fmla="*/ 17 w 39"/>
                        <a:gd name="T5" fmla="*/ 7 h 92"/>
                        <a:gd name="T6" fmla="*/ 12 w 39"/>
                        <a:gd name="T7" fmla="*/ 12 h 92"/>
                        <a:gd name="T8" fmla="*/ 7 w 39"/>
                        <a:gd name="T9" fmla="*/ 17 h 92"/>
                        <a:gd name="T10" fmla="*/ 4 w 39"/>
                        <a:gd name="T11" fmla="*/ 24 h 92"/>
                        <a:gd name="T12" fmla="*/ 2 w 39"/>
                        <a:gd name="T13" fmla="*/ 30 h 92"/>
                        <a:gd name="T14" fmla="*/ 0 w 39"/>
                        <a:gd name="T15" fmla="*/ 37 h 92"/>
                        <a:gd name="T16" fmla="*/ 0 w 39"/>
                        <a:gd name="T17" fmla="*/ 44 h 92"/>
                        <a:gd name="T18" fmla="*/ 0 w 39"/>
                        <a:gd name="T19" fmla="*/ 51 h 92"/>
                        <a:gd name="T20" fmla="*/ 1 w 39"/>
                        <a:gd name="T21" fmla="*/ 58 h 92"/>
                        <a:gd name="T22" fmla="*/ 2 w 39"/>
                        <a:gd name="T23" fmla="*/ 65 h 92"/>
                        <a:gd name="T24" fmla="*/ 5 w 39"/>
                        <a:gd name="T25" fmla="*/ 71 h 92"/>
                        <a:gd name="T26" fmla="*/ 8 w 39"/>
                        <a:gd name="T27" fmla="*/ 78 h 92"/>
                        <a:gd name="T28" fmla="*/ 12 w 39"/>
                        <a:gd name="T29" fmla="*/ 84 h 92"/>
                        <a:gd name="T30" fmla="*/ 17 w 39"/>
                        <a:gd name="T31" fmla="*/ 89 h 92"/>
                        <a:gd name="T32" fmla="*/ 35 w 39"/>
                        <a:gd name="T33" fmla="*/ 74 h 92"/>
                        <a:gd name="T34" fmla="*/ 32 w 39"/>
                        <a:gd name="T35" fmla="*/ 71 h 92"/>
                        <a:gd name="T36" fmla="*/ 30 w 39"/>
                        <a:gd name="T37" fmla="*/ 68 h 92"/>
                        <a:gd name="T38" fmla="*/ 27 w 39"/>
                        <a:gd name="T39" fmla="*/ 64 h 92"/>
                        <a:gd name="T40" fmla="*/ 26 w 39"/>
                        <a:gd name="T41" fmla="*/ 60 h 92"/>
                        <a:gd name="T42" fmla="*/ 24 w 39"/>
                        <a:gd name="T43" fmla="*/ 56 h 92"/>
                        <a:gd name="T44" fmla="*/ 24 w 39"/>
                        <a:gd name="T45" fmla="*/ 51 h 92"/>
                        <a:gd name="T46" fmla="*/ 23 w 39"/>
                        <a:gd name="T47" fmla="*/ 47 h 92"/>
                        <a:gd name="T48" fmla="*/ 24 w 39"/>
                        <a:gd name="T49" fmla="*/ 43 h 92"/>
                        <a:gd name="T50" fmla="*/ 24 w 39"/>
                        <a:gd name="T51" fmla="*/ 39 h 92"/>
                        <a:gd name="T52" fmla="*/ 25 w 39"/>
                        <a:gd name="T53" fmla="*/ 35 h 92"/>
                        <a:gd name="T54" fmla="*/ 26 w 39"/>
                        <a:gd name="T55" fmla="*/ 32 h 92"/>
                        <a:gd name="T56" fmla="*/ 28 w 39"/>
                        <a:gd name="T57" fmla="*/ 29 h 92"/>
                        <a:gd name="T58" fmla="*/ 30 w 39"/>
                        <a:gd name="T59" fmla="*/ 27 h 92"/>
                        <a:gd name="T60" fmla="*/ 32 w 39"/>
                        <a:gd name="T61" fmla="*/ 25 h 92"/>
                        <a:gd name="T62" fmla="*/ 35 w 39"/>
                        <a:gd name="T63" fmla="*/ 24 h 92"/>
                        <a:gd name="T64" fmla="*/ 39 w 39"/>
                        <a:gd name="T65" fmla="*/ 23 h 92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39"/>
                        <a:gd name="T100" fmla="*/ 0 h 92"/>
                        <a:gd name="T101" fmla="*/ 39 w 39"/>
                        <a:gd name="T102" fmla="*/ 92 h 92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39" h="92">
                          <a:moveTo>
                            <a:pt x="34" y="0"/>
                          </a:moveTo>
                          <a:lnTo>
                            <a:pt x="30" y="0"/>
                          </a:lnTo>
                          <a:lnTo>
                            <a:pt x="27" y="1"/>
                          </a:lnTo>
                          <a:lnTo>
                            <a:pt x="23" y="3"/>
                          </a:lnTo>
                          <a:lnTo>
                            <a:pt x="20" y="5"/>
                          </a:lnTo>
                          <a:lnTo>
                            <a:pt x="17" y="7"/>
                          </a:lnTo>
                          <a:lnTo>
                            <a:pt x="14" y="9"/>
                          </a:lnTo>
                          <a:lnTo>
                            <a:pt x="12" y="12"/>
                          </a:lnTo>
                          <a:lnTo>
                            <a:pt x="9" y="15"/>
                          </a:lnTo>
                          <a:lnTo>
                            <a:pt x="7" y="17"/>
                          </a:lnTo>
                          <a:lnTo>
                            <a:pt x="5" y="21"/>
                          </a:lnTo>
                          <a:lnTo>
                            <a:pt x="4" y="24"/>
                          </a:lnTo>
                          <a:lnTo>
                            <a:pt x="3" y="27"/>
                          </a:lnTo>
                          <a:lnTo>
                            <a:pt x="2" y="30"/>
                          </a:lnTo>
                          <a:lnTo>
                            <a:pt x="1" y="34"/>
                          </a:lnTo>
                          <a:lnTo>
                            <a:pt x="0" y="37"/>
                          </a:lnTo>
                          <a:lnTo>
                            <a:pt x="0" y="40"/>
                          </a:lnTo>
                          <a:lnTo>
                            <a:pt x="0" y="44"/>
                          </a:lnTo>
                          <a:lnTo>
                            <a:pt x="0" y="47"/>
                          </a:lnTo>
                          <a:lnTo>
                            <a:pt x="0" y="51"/>
                          </a:lnTo>
                          <a:lnTo>
                            <a:pt x="0" y="54"/>
                          </a:lnTo>
                          <a:lnTo>
                            <a:pt x="1" y="58"/>
                          </a:lnTo>
                          <a:lnTo>
                            <a:pt x="1" y="61"/>
                          </a:lnTo>
                          <a:lnTo>
                            <a:pt x="2" y="65"/>
                          </a:lnTo>
                          <a:lnTo>
                            <a:pt x="3" y="68"/>
                          </a:lnTo>
                          <a:lnTo>
                            <a:pt x="5" y="71"/>
                          </a:lnTo>
                          <a:lnTo>
                            <a:pt x="6" y="75"/>
                          </a:lnTo>
                          <a:lnTo>
                            <a:pt x="8" y="78"/>
                          </a:lnTo>
                          <a:lnTo>
                            <a:pt x="10" y="81"/>
                          </a:lnTo>
                          <a:lnTo>
                            <a:pt x="12" y="84"/>
                          </a:lnTo>
                          <a:lnTo>
                            <a:pt x="14" y="87"/>
                          </a:lnTo>
                          <a:lnTo>
                            <a:pt x="17" y="89"/>
                          </a:lnTo>
                          <a:lnTo>
                            <a:pt x="19" y="92"/>
                          </a:lnTo>
                          <a:lnTo>
                            <a:pt x="35" y="74"/>
                          </a:lnTo>
                          <a:lnTo>
                            <a:pt x="33" y="72"/>
                          </a:lnTo>
                          <a:lnTo>
                            <a:pt x="32" y="71"/>
                          </a:lnTo>
                          <a:lnTo>
                            <a:pt x="31" y="69"/>
                          </a:lnTo>
                          <a:lnTo>
                            <a:pt x="30" y="68"/>
                          </a:lnTo>
                          <a:lnTo>
                            <a:pt x="28" y="66"/>
                          </a:lnTo>
                          <a:lnTo>
                            <a:pt x="27" y="64"/>
                          </a:lnTo>
                          <a:lnTo>
                            <a:pt x="26" y="62"/>
                          </a:lnTo>
                          <a:lnTo>
                            <a:pt x="26" y="60"/>
                          </a:lnTo>
                          <a:lnTo>
                            <a:pt x="25" y="58"/>
                          </a:lnTo>
                          <a:lnTo>
                            <a:pt x="24" y="56"/>
                          </a:lnTo>
                          <a:lnTo>
                            <a:pt x="24" y="54"/>
                          </a:lnTo>
                          <a:lnTo>
                            <a:pt x="24" y="51"/>
                          </a:lnTo>
                          <a:lnTo>
                            <a:pt x="23" y="49"/>
                          </a:lnTo>
                          <a:lnTo>
                            <a:pt x="23" y="47"/>
                          </a:lnTo>
                          <a:lnTo>
                            <a:pt x="23" y="45"/>
                          </a:lnTo>
                          <a:lnTo>
                            <a:pt x="24" y="43"/>
                          </a:lnTo>
                          <a:lnTo>
                            <a:pt x="24" y="40"/>
                          </a:lnTo>
                          <a:lnTo>
                            <a:pt x="24" y="39"/>
                          </a:lnTo>
                          <a:lnTo>
                            <a:pt x="24" y="37"/>
                          </a:lnTo>
                          <a:lnTo>
                            <a:pt x="25" y="35"/>
                          </a:lnTo>
                          <a:lnTo>
                            <a:pt x="26" y="33"/>
                          </a:lnTo>
                          <a:lnTo>
                            <a:pt x="26" y="32"/>
                          </a:lnTo>
                          <a:lnTo>
                            <a:pt x="27" y="30"/>
                          </a:lnTo>
                          <a:lnTo>
                            <a:pt x="28" y="29"/>
                          </a:lnTo>
                          <a:lnTo>
                            <a:pt x="29" y="28"/>
                          </a:lnTo>
                          <a:lnTo>
                            <a:pt x="30" y="27"/>
                          </a:lnTo>
                          <a:lnTo>
                            <a:pt x="31" y="26"/>
                          </a:lnTo>
                          <a:lnTo>
                            <a:pt x="32" y="25"/>
                          </a:lnTo>
                          <a:lnTo>
                            <a:pt x="34" y="24"/>
                          </a:lnTo>
                          <a:lnTo>
                            <a:pt x="35" y="24"/>
                          </a:lnTo>
                          <a:lnTo>
                            <a:pt x="37" y="23"/>
                          </a:lnTo>
                          <a:lnTo>
                            <a:pt x="39" y="23"/>
                          </a:lnTo>
                          <a:lnTo>
                            <a:pt x="3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06" name="Freeform 167"/>
                    <p:cNvSpPr>
                      <a:spLocks/>
                    </p:cNvSpPr>
                    <p:nvPr/>
                  </p:nvSpPr>
                  <p:spPr bwMode="auto">
                    <a:xfrm>
                      <a:off x="1919" y="2425"/>
                      <a:ext cx="44" cy="130"/>
                    </a:xfrm>
                    <a:custGeom>
                      <a:avLst/>
                      <a:gdLst>
                        <a:gd name="T0" fmla="*/ 19 w 44"/>
                        <a:gd name="T1" fmla="*/ 11 h 130"/>
                        <a:gd name="T2" fmla="*/ 20 w 44"/>
                        <a:gd name="T3" fmla="*/ 16 h 130"/>
                        <a:gd name="T4" fmla="*/ 20 w 44"/>
                        <a:gd name="T5" fmla="*/ 22 h 130"/>
                        <a:gd name="T6" fmla="*/ 19 w 44"/>
                        <a:gd name="T7" fmla="*/ 28 h 130"/>
                        <a:gd name="T8" fmla="*/ 18 w 44"/>
                        <a:gd name="T9" fmla="*/ 35 h 130"/>
                        <a:gd name="T10" fmla="*/ 16 w 44"/>
                        <a:gd name="T11" fmla="*/ 42 h 130"/>
                        <a:gd name="T12" fmla="*/ 13 w 44"/>
                        <a:gd name="T13" fmla="*/ 49 h 130"/>
                        <a:gd name="T14" fmla="*/ 10 w 44"/>
                        <a:gd name="T15" fmla="*/ 57 h 130"/>
                        <a:gd name="T16" fmla="*/ 7 w 44"/>
                        <a:gd name="T17" fmla="*/ 64 h 130"/>
                        <a:gd name="T18" fmla="*/ 4 w 44"/>
                        <a:gd name="T19" fmla="*/ 72 h 130"/>
                        <a:gd name="T20" fmla="*/ 2 w 44"/>
                        <a:gd name="T21" fmla="*/ 81 h 130"/>
                        <a:gd name="T22" fmla="*/ 0 w 44"/>
                        <a:gd name="T23" fmla="*/ 90 h 130"/>
                        <a:gd name="T24" fmla="*/ 0 w 44"/>
                        <a:gd name="T25" fmla="*/ 99 h 130"/>
                        <a:gd name="T26" fmla="*/ 2 w 44"/>
                        <a:gd name="T27" fmla="*/ 108 h 130"/>
                        <a:gd name="T28" fmla="*/ 6 w 44"/>
                        <a:gd name="T29" fmla="*/ 117 h 130"/>
                        <a:gd name="T30" fmla="*/ 12 w 44"/>
                        <a:gd name="T31" fmla="*/ 126 h 130"/>
                        <a:gd name="T32" fmla="*/ 33 w 44"/>
                        <a:gd name="T33" fmla="*/ 114 h 130"/>
                        <a:gd name="T34" fmla="*/ 28 w 44"/>
                        <a:gd name="T35" fmla="*/ 108 h 130"/>
                        <a:gd name="T36" fmla="*/ 26 w 44"/>
                        <a:gd name="T37" fmla="*/ 104 h 130"/>
                        <a:gd name="T38" fmla="*/ 24 w 44"/>
                        <a:gd name="T39" fmla="*/ 99 h 130"/>
                        <a:gd name="T40" fmla="*/ 24 w 44"/>
                        <a:gd name="T41" fmla="*/ 94 h 130"/>
                        <a:gd name="T42" fmla="*/ 24 w 44"/>
                        <a:gd name="T43" fmla="*/ 89 h 130"/>
                        <a:gd name="T44" fmla="*/ 26 w 44"/>
                        <a:gd name="T45" fmla="*/ 83 h 130"/>
                        <a:gd name="T46" fmla="*/ 28 w 44"/>
                        <a:gd name="T47" fmla="*/ 76 h 130"/>
                        <a:gd name="T48" fmla="*/ 30 w 44"/>
                        <a:gd name="T49" fmla="*/ 69 h 130"/>
                        <a:gd name="T50" fmla="*/ 33 w 44"/>
                        <a:gd name="T51" fmla="*/ 62 h 130"/>
                        <a:gd name="T52" fmla="*/ 36 w 44"/>
                        <a:gd name="T53" fmla="*/ 54 h 130"/>
                        <a:gd name="T54" fmla="*/ 39 w 44"/>
                        <a:gd name="T55" fmla="*/ 46 h 130"/>
                        <a:gd name="T56" fmla="*/ 42 w 44"/>
                        <a:gd name="T57" fmla="*/ 37 h 130"/>
                        <a:gd name="T58" fmla="*/ 43 w 44"/>
                        <a:gd name="T59" fmla="*/ 28 h 130"/>
                        <a:gd name="T60" fmla="*/ 44 w 44"/>
                        <a:gd name="T61" fmla="*/ 19 h 130"/>
                        <a:gd name="T62" fmla="*/ 43 w 44"/>
                        <a:gd name="T63" fmla="*/ 9 h 130"/>
                        <a:gd name="T64" fmla="*/ 40 w 44"/>
                        <a:gd name="T65" fmla="*/ 0 h 130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44"/>
                        <a:gd name="T100" fmla="*/ 0 h 130"/>
                        <a:gd name="T101" fmla="*/ 44 w 44"/>
                        <a:gd name="T102" fmla="*/ 130 h 130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44" h="130">
                          <a:moveTo>
                            <a:pt x="18" y="8"/>
                          </a:moveTo>
                          <a:lnTo>
                            <a:pt x="19" y="11"/>
                          </a:lnTo>
                          <a:lnTo>
                            <a:pt x="20" y="14"/>
                          </a:lnTo>
                          <a:lnTo>
                            <a:pt x="20" y="16"/>
                          </a:lnTo>
                          <a:lnTo>
                            <a:pt x="20" y="19"/>
                          </a:lnTo>
                          <a:lnTo>
                            <a:pt x="20" y="22"/>
                          </a:lnTo>
                          <a:lnTo>
                            <a:pt x="20" y="25"/>
                          </a:lnTo>
                          <a:lnTo>
                            <a:pt x="19" y="28"/>
                          </a:lnTo>
                          <a:lnTo>
                            <a:pt x="19" y="32"/>
                          </a:lnTo>
                          <a:lnTo>
                            <a:pt x="18" y="35"/>
                          </a:lnTo>
                          <a:lnTo>
                            <a:pt x="17" y="38"/>
                          </a:lnTo>
                          <a:lnTo>
                            <a:pt x="16" y="42"/>
                          </a:lnTo>
                          <a:lnTo>
                            <a:pt x="14" y="45"/>
                          </a:lnTo>
                          <a:lnTo>
                            <a:pt x="13" y="49"/>
                          </a:lnTo>
                          <a:lnTo>
                            <a:pt x="11" y="53"/>
                          </a:lnTo>
                          <a:lnTo>
                            <a:pt x="10" y="57"/>
                          </a:lnTo>
                          <a:lnTo>
                            <a:pt x="8" y="60"/>
                          </a:lnTo>
                          <a:lnTo>
                            <a:pt x="7" y="64"/>
                          </a:lnTo>
                          <a:lnTo>
                            <a:pt x="5" y="68"/>
                          </a:lnTo>
                          <a:lnTo>
                            <a:pt x="4" y="72"/>
                          </a:lnTo>
                          <a:lnTo>
                            <a:pt x="3" y="76"/>
                          </a:lnTo>
                          <a:lnTo>
                            <a:pt x="2" y="81"/>
                          </a:lnTo>
                          <a:lnTo>
                            <a:pt x="1" y="85"/>
                          </a:lnTo>
                          <a:lnTo>
                            <a:pt x="0" y="90"/>
                          </a:lnTo>
                          <a:lnTo>
                            <a:pt x="0" y="94"/>
                          </a:lnTo>
                          <a:lnTo>
                            <a:pt x="0" y="99"/>
                          </a:lnTo>
                          <a:lnTo>
                            <a:pt x="1" y="103"/>
                          </a:lnTo>
                          <a:lnTo>
                            <a:pt x="2" y="108"/>
                          </a:lnTo>
                          <a:lnTo>
                            <a:pt x="4" y="113"/>
                          </a:lnTo>
                          <a:lnTo>
                            <a:pt x="6" y="117"/>
                          </a:lnTo>
                          <a:lnTo>
                            <a:pt x="8" y="122"/>
                          </a:lnTo>
                          <a:lnTo>
                            <a:pt x="12" y="126"/>
                          </a:lnTo>
                          <a:lnTo>
                            <a:pt x="15" y="130"/>
                          </a:lnTo>
                          <a:lnTo>
                            <a:pt x="33" y="114"/>
                          </a:lnTo>
                          <a:lnTo>
                            <a:pt x="30" y="111"/>
                          </a:lnTo>
                          <a:lnTo>
                            <a:pt x="28" y="108"/>
                          </a:lnTo>
                          <a:lnTo>
                            <a:pt x="27" y="106"/>
                          </a:lnTo>
                          <a:lnTo>
                            <a:pt x="26" y="104"/>
                          </a:lnTo>
                          <a:lnTo>
                            <a:pt x="25" y="101"/>
                          </a:lnTo>
                          <a:lnTo>
                            <a:pt x="24" y="99"/>
                          </a:lnTo>
                          <a:lnTo>
                            <a:pt x="24" y="97"/>
                          </a:lnTo>
                          <a:lnTo>
                            <a:pt x="24" y="94"/>
                          </a:lnTo>
                          <a:lnTo>
                            <a:pt x="24" y="92"/>
                          </a:lnTo>
                          <a:lnTo>
                            <a:pt x="24" y="89"/>
                          </a:lnTo>
                          <a:lnTo>
                            <a:pt x="25" y="86"/>
                          </a:lnTo>
                          <a:lnTo>
                            <a:pt x="26" y="83"/>
                          </a:lnTo>
                          <a:lnTo>
                            <a:pt x="26" y="80"/>
                          </a:lnTo>
                          <a:lnTo>
                            <a:pt x="28" y="76"/>
                          </a:lnTo>
                          <a:lnTo>
                            <a:pt x="29" y="73"/>
                          </a:lnTo>
                          <a:lnTo>
                            <a:pt x="30" y="69"/>
                          </a:lnTo>
                          <a:lnTo>
                            <a:pt x="32" y="66"/>
                          </a:lnTo>
                          <a:lnTo>
                            <a:pt x="33" y="62"/>
                          </a:lnTo>
                          <a:lnTo>
                            <a:pt x="35" y="58"/>
                          </a:lnTo>
                          <a:lnTo>
                            <a:pt x="36" y="54"/>
                          </a:lnTo>
                          <a:lnTo>
                            <a:pt x="38" y="50"/>
                          </a:lnTo>
                          <a:lnTo>
                            <a:pt x="39" y="46"/>
                          </a:lnTo>
                          <a:lnTo>
                            <a:pt x="41" y="42"/>
                          </a:lnTo>
                          <a:lnTo>
                            <a:pt x="42" y="37"/>
                          </a:lnTo>
                          <a:lnTo>
                            <a:pt x="43" y="33"/>
                          </a:lnTo>
                          <a:lnTo>
                            <a:pt x="43" y="28"/>
                          </a:lnTo>
                          <a:lnTo>
                            <a:pt x="44" y="24"/>
                          </a:lnTo>
                          <a:lnTo>
                            <a:pt x="44" y="19"/>
                          </a:lnTo>
                          <a:lnTo>
                            <a:pt x="44" y="14"/>
                          </a:lnTo>
                          <a:lnTo>
                            <a:pt x="43" y="9"/>
                          </a:lnTo>
                          <a:lnTo>
                            <a:pt x="42" y="4"/>
                          </a:lnTo>
                          <a:lnTo>
                            <a:pt x="40" y="0"/>
                          </a:lnTo>
                          <a:lnTo>
                            <a:pt x="18" y="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07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1937" y="2420"/>
                      <a:ext cx="22" cy="18"/>
                    </a:xfrm>
                    <a:custGeom>
                      <a:avLst/>
                      <a:gdLst>
                        <a:gd name="T0" fmla="*/ 3 w 22"/>
                        <a:gd name="T1" fmla="*/ 18 h 18"/>
                        <a:gd name="T2" fmla="*/ 22 w 22"/>
                        <a:gd name="T3" fmla="*/ 5 h 18"/>
                        <a:gd name="T4" fmla="*/ 22 w 22"/>
                        <a:gd name="T5" fmla="*/ 2 h 18"/>
                        <a:gd name="T6" fmla="*/ 19 w 22"/>
                        <a:gd name="T7" fmla="*/ 0 h 18"/>
                        <a:gd name="T8" fmla="*/ 0 w 22"/>
                        <a:gd name="T9" fmla="*/ 13 h 18"/>
                        <a:gd name="T10" fmla="*/ 1 w 22"/>
                        <a:gd name="T11" fmla="*/ 15 h 18"/>
                        <a:gd name="T12" fmla="*/ 3 w 22"/>
                        <a:gd name="T13" fmla="*/ 18 h 1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2"/>
                        <a:gd name="T22" fmla="*/ 0 h 18"/>
                        <a:gd name="T23" fmla="*/ 22 w 22"/>
                        <a:gd name="T24" fmla="*/ 18 h 1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2" h="18">
                          <a:moveTo>
                            <a:pt x="3" y="18"/>
                          </a:moveTo>
                          <a:lnTo>
                            <a:pt x="22" y="5"/>
                          </a:lnTo>
                          <a:lnTo>
                            <a:pt x="22" y="2"/>
                          </a:lnTo>
                          <a:lnTo>
                            <a:pt x="19" y="0"/>
                          </a:lnTo>
                          <a:lnTo>
                            <a:pt x="0" y="13"/>
                          </a:lnTo>
                          <a:lnTo>
                            <a:pt x="1" y="15"/>
                          </a:lnTo>
                          <a:lnTo>
                            <a:pt x="3" y="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08" name="Freeform 169"/>
                    <p:cNvSpPr>
                      <a:spLocks/>
                    </p:cNvSpPr>
                    <p:nvPr/>
                  </p:nvSpPr>
                  <p:spPr bwMode="auto">
                    <a:xfrm>
                      <a:off x="1931" y="2547"/>
                      <a:ext cx="24" cy="9"/>
                    </a:xfrm>
                    <a:custGeom>
                      <a:avLst/>
                      <a:gdLst>
                        <a:gd name="T0" fmla="*/ 0 w 24"/>
                        <a:gd name="T1" fmla="*/ 0 h 9"/>
                        <a:gd name="T2" fmla="*/ 0 w 24"/>
                        <a:gd name="T3" fmla="*/ 1 h 9"/>
                        <a:gd name="T4" fmla="*/ 0 w 24"/>
                        <a:gd name="T5" fmla="*/ 2 h 9"/>
                        <a:gd name="T6" fmla="*/ 0 w 24"/>
                        <a:gd name="T7" fmla="*/ 3 h 9"/>
                        <a:gd name="T8" fmla="*/ 0 w 24"/>
                        <a:gd name="T9" fmla="*/ 4 h 9"/>
                        <a:gd name="T10" fmla="*/ 0 w 24"/>
                        <a:gd name="T11" fmla="*/ 6 h 9"/>
                        <a:gd name="T12" fmla="*/ 0 w 24"/>
                        <a:gd name="T13" fmla="*/ 7 h 9"/>
                        <a:gd name="T14" fmla="*/ 0 w 24"/>
                        <a:gd name="T15" fmla="*/ 8 h 9"/>
                        <a:gd name="T16" fmla="*/ 0 w 24"/>
                        <a:gd name="T17" fmla="*/ 9 h 9"/>
                        <a:gd name="T18" fmla="*/ 24 w 24"/>
                        <a:gd name="T19" fmla="*/ 9 h 9"/>
                        <a:gd name="T20" fmla="*/ 24 w 24"/>
                        <a:gd name="T21" fmla="*/ 8 h 9"/>
                        <a:gd name="T22" fmla="*/ 24 w 24"/>
                        <a:gd name="T23" fmla="*/ 7 h 9"/>
                        <a:gd name="T24" fmla="*/ 24 w 24"/>
                        <a:gd name="T25" fmla="*/ 6 h 9"/>
                        <a:gd name="T26" fmla="*/ 24 w 24"/>
                        <a:gd name="T27" fmla="*/ 4 h 9"/>
                        <a:gd name="T28" fmla="*/ 24 w 24"/>
                        <a:gd name="T29" fmla="*/ 3 h 9"/>
                        <a:gd name="T30" fmla="*/ 24 w 24"/>
                        <a:gd name="T31" fmla="*/ 2 h 9"/>
                        <a:gd name="T32" fmla="*/ 24 w 24"/>
                        <a:gd name="T33" fmla="*/ 1 h 9"/>
                        <a:gd name="T34" fmla="*/ 24 w 24"/>
                        <a:gd name="T35" fmla="*/ 0 h 9"/>
                        <a:gd name="T36" fmla="*/ 0 w 24"/>
                        <a:gd name="T37" fmla="*/ 0 h 9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24"/>
                        <a:gd name="T58" fmla="*/ 0 h 9"/>
                        <a:gd name="T59" fmla="*/ 24 w 24"/>
                        <a:gd name="T60" fmla="*/ 9 h 9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24" h="9">
                          <a:moveTo>
                            <a:pt x="0" y="0"/>
                          </a:moveTo>
                          <a:lnTo>
                            <a:pt x="0" y="1"/>
                          </a:lnTo>
                          <a:lnTo>
                            <a:pt x="0" y="2"/>
                          </a:lnTo>
                          <a:lnTo>
                            <a:pt x="0" y="3"/>
                          </a:lnTo>
                          <a:lnTo>
                            <a:pt x="0" y="4"/>
                          </a:lnTo>
                          <a:lnTo>
                            <a:pt x="0" y="6"/>
                          </a:lnTo>
                          <a:lnTo>
                            <a:pt x="0" y="7"/>
                          </a:lnTo>
                          <a:lnTo>
                            <a:pt x="0" y="8"/>
                          </a:lnTo>
                          <a:lnTo>
                            <a:pt x="0" y="9"/>
                          </a:lnTo>
                          <a:lnTo>
                            <a:pt x="24" y="9"/>
                          </a:lnTo>
                          <a:lnTo>
                            <a:pt x="24" y="8"/>
                          </a:lnTo>
                          <a:lnTo>
                            <a:pt x="24" y="7"/>
                          </a:lnTo>
                          <a:lnTo>
                            <a:pt x="24" y="6"/>
                          </a:lnTo>
                          <a:lnTo>
                            <a:pt x="24" y="4"/>
                          </a:lnTo>
                          <a:lnTo>
                            <a:pt x="24" y="3"/>
                          </a:lnTo>
                          <a:lnTo>
                            <a:pt x="24" y="2"/>
                          </a:lnTo>
                          <a:lnTo>
                            <a:pt x="24" y="1"/>
                          </a:lnTo>
                          <a:lnTo>
                            <a:pt x="24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09" name="Freeform 170"/>
                    <p:cNvSpPr>
                      <a:spLocks/>
                    </p:cNvSpPr>
                    <p:nvPr/>
                  </p:nvSpPr>
                  <p:spPr bwMode="auto">
                    <a:xfrm>
                      <a:off x="1931" y="2539"/>
                      <a:ext cx="24" cy="16"/>
                    </a:xfrm>
                    <a:custGeom>
                      <a:avLst/>
                      <a:gdLst>
                        <a:gd name="T0" fmla="*/ 3 w 24"/>
                        <a:gd name="T1" fmla="*/ 16 h 16"/>
                        <a:gd name="T2" fmla="*/ 24 w 24"/>
                        <a:gd name="T3" fmla="*/ 8 h 16"/>
                        <a:gd name="T4" fmla="*/ 24 w 24"/>
                        <a:gd name="T5" fmla="*/ 3 h 16"/>
                        <a:gd name="T6" fmla="*/ 21 w 24"/>
                        <a:gd name="T7" fmla="*/ 0 h 16"/>
                        <a:gd name="T8" fmla="*/ 0 w 24"/>
                        <a:gd name="T9" fmla="*/ 8 h 16"/>
                        <a:gd name="T10" fmla="*/ 0 w 24"/>
                        <a:gd name="T11" fmla="*/ 13 h 16"/>
                        <a:gd name="T12" fmla="*/ 3 w 24"/>
                        <a:gd name="T13" fmla="*/ 16 h 1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4"/>
                        <a:gd name="T22" fmla="*/ 0 h 16"/>
                        <a:gd name="T23" fmla="*/ 24 w 24"/>
                        <a:gd name="T24" fmla="*/ 16 h 1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4" h="16">
                          <a:moveTo>
                            <a:pt x="3" y="16"/>
                          </a:moveTo>
                          <a:lnTo>
                            <a:pt x="24" y="8"/>
                          </a:lnTo>
                          <a:lnTo>
                            <a:pt x="24" y="3"/>
                          </a:lnTo>
                          <a:lnTo>
                            <a:pt x="21" y="0"/>
                          </a:lnTo>
                          <a:lnTo>
                            <a:pt x="0" y="8"/>
                          </a:lnTo>
                          <a:lnTo>
                            <a:pt x="0" y="13"/>
                          </a:lnTo>
                          <a:lnTo>
                            <a:pt x="3" y="1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10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1865" y="2462"/>
                      <a:ext cx="39" cy="50"/>
                    </a:xfrm>
                    <a:custGeom>
                      <a:avLst/>
                      <a:gdLst>
                        <a:gd name="T0" fmla="*/ 19 w 39"/>
                        <a:gd name="T1" fmla="*/ 0 h 50"/>
                        <a:gd name="T2" fmla="*/ 13 w 39"/>
                        <a:gd name="T3" fmla="*/ 2 h 50"/>
                        <a:gd name="T4" fmla="*/ 7 w 39"/>
                        <a:gd name="T5" fmla="*/ 5 h 50"/>
                        <a:gd name="T6" fmla="*/ 3 w 39"/>
                        <a:gd name="T7" fmla="*/ 10 h 50"/>
                        <a:gd name="T8" fmla="*/ 0 w 39"/>
                        <a:gd name="T9" fmla="*/ 17 h 50"/>
                        <a:gd name="T10" fmla="*/ 0 w 39"/>
                        <a:gd name="T11" fmla="*/ 23 h 50"/>
                        <a:gd name="T12" fmla="*/ 1 w 39"/>
                        <a:gd name="T13" fmla="*/ 28 h 50"/>
                        <a:gd name="T14" fmla="*/ 3 w 39"/>
                        <a:gd name="T15" fmla="*/ 32 h 50"/>
                        <a:gd name="T16" fmla="*/ 6 w 39"/>
                        <a:gd name="T17" fmla="*/ 35 h 50"/>
                        <a:gd name="T18" fmla="*/ 8 w 39"/>
                        <a:gd name="T19" fmla="*/ 38 h 50"/>
                        <a:gd name="T20" fmla="*/ 10 w 39"/>
                        <a:gd name="T21" fmla="*/ 41 h 50"/>
                        <a:gd name="T22" fmla="*/ 12 w 39"/>
                        <a:gd name="T23" fmla="*/ 44 h 50"/>
                        <a:gd name="T24" fmla="*/ 14 w 39"/>
                        <a:gd name="T25" fmla="*/ 46 h 50"/>
                        <a:gd name="T26" fmla="*/ 15 w 39"/>
                        <a:gd name="T27" fmla="*/ 48 h 50"/>
                        <a:gd name="T28" fmla="*/ 16 w 39"/>
                        <a:gd name="T29" fmla="*/ 49 h 50"/>
                        <a:gd name="T30" fmla="*/ 16 w 39"/>
                        <a:gd name="T31" fmla="*/ 49 h 50"/>
                        <a:gd name="T32" fmla="*/ 39 w 39"/>
                        <a:gd name="T33" fmla="*/ 48 h 50"/>
                        <a:gd name="T34" fmla="*/ 39 w 39"/>
                        <a:gd name="T35" fmla="*/ 43 h 50"/>
                        <a:gd name="T36" fmla="*/ 37 w 39"/>
                        <a:gd name="T37" fmla="*/ 39 h 50"/>
                        <a:gd name="T38" fmla="*/ 35 w 39"/>
                        <a:gd name="T39" fmla="*/ 34 h 50"/>
                        <a:gd name="T40" fmla="*/ 32 w 39"/>
                        <a:gd name="T41" fmla="*/ 31 h 50"/>
                        <a:gd name="T42" fmla="*/ 30 w 39"/>
                        <a:gd name="T43" fmla="*/ 28 h 50"/>
                        <a:gd name="T44" fmla="*/ 28 w 39"/>
                        <a:gd name="T45" fmla="*/ 25 h 50"/>
                        <a:gd name="T46" fmla="*/ 26 w 39"/>
                        <a:gd name="T47" fmla="*/ 22 h 50"/>
                        <a:gd name="T48" fmla="*/ 24 w 39"/>
                        <a:gd name="T49" fmla="*/ 20 h 50"/>
                        <a:gd name="T50" fmla="*/ 23 w 39"/>
                        <a:gd name="T51" fmla="*/ 19 h 50"/>
                        <a:gd name="T52" fmla="*/ 23 w 39"/>
                        <a:gd name="T53" fmla="*/ 19 h 50"/>
                        <a:gd name="T54" fmla="*/ 23 w 39"/>
                        <a:gd name="T55" fmla="*/ 21 h 50"/>
                        <a:gd name="T56" fmla="*/ 22 w 39"/>
                        <a:gd name="T57" fmla="*/ 23 h 50"/>
                        <a:gd name="T58" fmla="*/ 21 w 39"/>
                        <a:gd name="T59" fmla="*/ 25 h 50"/>
                        <a:gd name="T60" fmla="*/ 22 w 39"/>
                        <a:gd name="T61" fmla="*/ 24 h 50"/>
                        <a:gd name="T62" fmla="*/ 26 w 39"/>
                        <a:gd name="T63" fmla="*/ 23 h 50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39"/>
                        <a:gd name="T97" fmla="*/ 0 h 50"/>
                        <a:gd name="T98" fmla="*/ 39 w 39"/>
                        <a:gd name="T99" fmla="*/ 50 h 50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39" h="50">
                          <a:moveTo>
                            <a:pt x="22" y="0"/>
                          </a:moveTo>
                          <a:lnTo>
                            <a:pt x="19" y="0"/>
                          </a:lnTo>
                          <a:lnTo>
                            <a:pt x="16" y="1"/>
                          </a:lnTo>
                          <a:lnTo>
                            <a:pt x="13" y="2"/>
                          </a:lnTo>
                          <a:lnTo>
                            <a:pt x="10" y="4"/>
                          </a:lnTo>
                          <a:lnTo>
                            <a:pt x="7" y="5"/>
                          </a:lnTo>
                          <a:lnTo>
                            <a:pt x="5" y="7"/>
                          </a:lnTo>
                          <a:lnTo>
                            <a:pt x="3" y="10"/>
                          </a:lnTo>
                          <a:lnTo>
                            <a:pt x="1" y="13"/>
                          </a:lnTo>
                          <a:lnTo>
                            <a:pt x="0" y="17"/>
                          </a:lnTo>
                          <a:lnTo>
                            <a:pt x="0" y="20"/>
                          </a:lnTo>
                          <a:lnTo>
                            <a:pt x="0" y="23"/>
                          </a:lnTo>
                          <a:lnTo>
                            <a:pt x="0" y="26"/>
                          </a:lnTo>
                          <a:lnTo>
                            <a:pt x="1" y="28"/>
                          </a:lnTo>
                          <a:lnTo>
                            <a:pt x="2" y="30"/>
                          </a:lnTo>
                          <a:lnTo>
                            <a:pt x="3" y="32"/>
                          </a:lnTo>
                          <a:lnTo>
                            <a:pt x="5" y="34"/>
                          </a:lnTo>
                          <a:lnTo>
                            <a:pt x="6" y="35"/>
                          </a:lnTo>
                          <a:lnTo>
                            <a:pt x="7" y="37"/>
                          </a:lnTo>
                          <a:lnTo>
                            <a:pt x="8" y="38"/>
                          </a:lnTo>
                          <a:lnTo>
                            <a:pt x="9" y="40"/>
                          </a:lnTo>
                          <a:lnTo>
                            <a:pt x="10" y="41"/>
                          </a:lnTo>
                          <a:lnTo>
                            <a:pt x="11" y="42"/>
                          </a:lnTo>
                          <a:lnTo>
                            <a:pt x="12" y="44"/>
                          </a:lnTo>
                          <a:lnTo>
                            <a:pt x="13" y="45"/>
                          </a:lnTo>
                          <a:lnTo>
                            <a:pt x="14" y="46"/>
                          </a:lnTo>
                          <a:lnTo>
                            <a:pt x="15" y="47"/>
                          </a:lnTo>
                          <a:lnTo>
                            <a:pt x="15" y="48"/>
                          </a:lnTo>
                          <a:lnTo>
                            <a:pt x="16" y="49"/>
                          </a:lnTo>
                          <a:lnTo>
                            <a:pt x="16" y="50"/>
                          </a:lnTo>
                          <a:lnTo>
                            <a:pt x="39" y="48"/>
                          </a:lnTo>
                          <a:lnTo>
                            <a:pt x="39" y="46"/>
                          </a:lnTo>
                          <a:lnTo>
                            <a:pt x="39" y="43"/>
                          </a:lnTo>
                          <a:lnTo>
                            <a:pt x="38" y="41"/>
                          </a:lnTo>
                          <a:lnTo>
                            <a:pt x="37" y="39"/>
                          </a:lnTo>
                          <a:lnTo>
                            <a:pt x="36" y="36"/>
                          </a:lnTo>
                          <a:lnTo>
                            <a:pt x="35" y="34"/>
                          </a:lnTo>
                          <a:lnTo>
                            <a:pt x="34" y="33"/>
                          </a:lnTo>
                          <a:lnTo>
                            <a:pt x="32" y="31"/>
                          </a:lnTo>
                          <a:lnTo>
                            <a:pt x="31" y="29"/>
                          </a:lnTo>
                          <a:lnTo>
                            <a:pt x="30" y="28"/>
                          </a:lnTo>
                          <a:lnTo>
                            <a:pt x="29" y="26"/>
                          </a:lnTo>
                          <a:lnTo>
                            <a:pt x="28" y="25"/>
                          </a:lnTo>
                          <a:lnTo>
                            <a:pt x="27" y="24"/>
                          </a:lnTo>
                          <a:lnTo>
                            <a:pt x="26" y="22"/>
                          </a:lnTo>
                          <a:lnTo>
                            <a:pt x="25" y="21"/>
                          </a:lnTo>
                          <a:lnTo>
                            <a:pt x="24" y="20"/>
                          </a:lnTo>
                          <a:lnTo>
                            <a:pt x="23" y="19"/>
                          </a:lnTo>
                          <a:lnTo>
                            <a:pt x="23" y="18"/>
                          </a:lnTo>
                          <a:lnTo>
                            <a:pt x="23" y="19"/>
                          </a:lnTo>
                          <a:lnTo>
                            <a:pt x="23" y="20"/>
                          </a:lnTo>
                          <a:lnTo>
                            <a:pt x="23" y="21"/>
                          </a:lnTo>
                          <a:lnTo>
                            <a:pt x="23" y="22"/>
                          </a:lnTo>
                          <a:lnTo>
                            <a:pt x="22" y="23"/>
                          </a:lnTo>
                          <a:lnTo>
                            <a:pt x="21" y="24"/>
                          </a:lnTo>
                          <a:lnTo>
                            <a:pt x="21" y="25"/>
                          </a:lnTo>
                          <a:lnTo>
                            <a:pt x="22" y="24"/>
                          </a:lnTo>
                          <a:lnTo>
                            <a:pt x="24" y="24"/>
                          </a:lnTo>
                          <a:lnTo>
                            <a:pt x="26" y="23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11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1879" y="2508"/>
                      <a:ext cx="28" cy="54"/>
                    </a:xfrm>
                    <a:custGeom>
                      <a:avLst/>
                      <a:gdLst>
                        <a:gd name="T0" fmla="*/ 3 w 28"/>
                        <a:gd name="T1" fmla="*/ 8 h 54"/>
                        <a:gd name="T2" fmla="*/ 3 w 28"/>
                        <a:gd name="T3" fmla="*/ 10 h 54"/>
                        <a:gd name="T4" fmla="*/ 4 w 28"/>
                        <a:gd name="T5" fmla="*/ 13 h 54"/>
                        <a:gd name="T6" fmla="*/ 4 w 28"/>
                        <a:gd name="T7" fmla="*/ 15 h 54"/>
                        <a:gd name="T8" fmla="*/ 4 w 28"/>
                        <a:gd name="T9" fmla="*/ 18 h 54"/>
                        <a:gd name="T10" fmla="*/ 4 w 28"/>
                        <a:gd name="T11" fmla="*/ 20 h 54"/>
                        <a:gd name="T12" fmla="*/ 4 w 28"/>
                        <a:gd name="T13" fmla="*/ 23 h 54"/>
                        <a:gd name="T14" fmla="*/ 4 w 28"/>
                        <a:gd name="T15" fmla="*/ 26 h 54"/>
                        <a:gd name="T16" fmla="*/ 4 w 28"/>
                        <a:gd name="T17" fmla="*/ 28 h 54"/>
                        <a:gd name="T18" fmla="*/ 4 w 28"/>
                        <a:gd name="T19" fmla="*/ 31 h 54"/>
                        <a:gd name="T20" fmla="*/ 3 w 28"/>
                        <a:gd name="T21" fmla="*/ 34 h 54"/>
                        <a:gd name="T22" fmla="*/ 3 w 28"/>
                        <a:gd name="T23" fmla="*/ 37 h 54"/>
                        <a:gd name="T24" fmla="*/ 2 w 28"/>
                        <a:gd name="T25" fmla="*/ 39 h 54"/>
                        <a:gd name="T26" fmla="*/ 2 w 28"/>
                        <a:gd name="T27" fmla="*/ 42 h 54"/>
                        <a:gd name="T28" fmla="*/ 1 w 28"/>
                        <a:gd name="T29" fmla="*/ 45 h 54"/>
                        <a:gd name="T30" fmla="*/ 1 w 28"/>
                        <a:gd name="T31" fmla="*/ 47 h 54"/>
                        <a:gd name="T32" fmla="*/ 23 w 28"/>
                        <a:gd name="T33" fmla="*/ 54 h 54"/>
                        <a:gd name="T34" fmla="*/ 24 w 28"/>
                        <a:gd name="T35" fmla="*/ 51 h 54"/>
                        <a:gd name="T36" fmla="*/ 25 w 28"/>
                        <a:gd name="T37" fmla="*/ 49 h 54"/>
                        <a:gd name="T38" fmla="*/ 25 w 28"/>
                        <a:gd name="T39" fmla="*/ 45 h 54"/>
                        <a:gd name="T40" fmla="*/ 26 w 28"/>
                        <a:gd name="T41" fmla="*/ 42 h 54"/>
                        <a:gd name="T42" fmla="*/ 27 w 28"/>
                        <a:gd name="T43" fmla="*/ 39 h 54"/>
                        <a:gd name="T44" fmla="*/ 27 w 28"/>
                        <a:gd name="T45" fmla="*/ 36 h 54"/>
                        <a:gd name="T46" fmla="*/ 28 w 28"/>
                        <a:gd name="T47" fmla="*/ 32 h 54"/>
                        <a:gd name="T48" fmla="*/ 28 w 28"/>
                        <a:gd name="T49" fmla="*/ 29 h 54"/>
                        <a:gd name="T50" fmla="*/ 28 w 28"/>
                        <a:gd name="T51" fmla="*/ 25 h 54"/>
                        <a:gd name="T52" fmla="*/ 28 w 28"/>
                        <a:gd name="T53" fmla="*/ 22 h 54"/>
                        <a:gd name="T54" fmla="*/ 28 w 28"/>
                        <a:gd name="T55" fmla="*/ 18 h 54"/>
                        <a:gd name="T56" fmla="*/ 28 w 28"/>
                        <a:gd name="T57" fmla="*/ 14 h 54"/>
                        <a:gd name="T58" fmla="*/ 27 w 28"/>
                        <a:gd name="T59" fmla="*/ 11 h 54"/>
                        <a:gd name="T60" fmla="*/ 27 w 28"/>
                        <a:gd name="T61" fmla="*/ 7 h 54"/>
                        <a:gd name="T62" fmla="*/ 26 w 28"/>
                        <a:gd name="T63" fmla="*/ 3 h 54"/>
                        <a:gd name="T64" fmla="*/ 25 w 28"/>
                        <a:gd name="T65" fmla="*/ 0 h 54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28"/>
                        <a:gd name="T100" fmla="*/ 0 h 54"/>
                        <a:gd name="T101" fmla="*/ 28 w 28"/>
                        <a:gd name="T102" fmla="*/ 54 h 54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28" h="54">
                          <a:moveTo>
                            <a:pt x="2" y="7"/>
                          </a:moveTo>
                          <a:lnTo>
                            <a:pt x="3" y="8"/>
                          </a:lnTo>
                          <a:lnTo>
                            <a:pt x="3" y="9"/>
                          </a:lnTo>
                          <a:lnTo>
                            <a:pt x="3" y="10"/>
                          </a:lnTo>
                          <a:lnTo>
                            <a:pt x="4" y="11"/>
                          </a:lnTo>
                          <a:lnTo>
                            <a:pt x="4" y="13"/>
                          </a:lnTo>
                          <a:lnTo>
                            <a:pt x="4" y="14"/>
                          </a:lnTo>
                          <a:lnTo>
                            <a:pt x="4" y="15"/>
                          </a:lnTo>
                          <a:lnTo>
                            <a:pt x="4" y="16"/>
                          </a:lnTo>
                          <a:lnTo>
                            <a:pt x="4" y="18"/>
                          </a:lnTo>
                          <a:lnTo>
                            <a:pt x="4" y="19"/>
                          </a:lnTo>
                          <a:lnTo>
                            <a:pt x="4" y="20"/>
                          </a:lnTo>
                          <a:lnTo>
                            <a:pt x="5" y="22"/>
                          </a:lnTo>
                          <a:lnTo>
                            <a:pt x="4" y="23"/>
                          </a:lnTo>
                          <a:lnTo>
                            <a:pt x="4" y="24"/>
                          </a:lnTo>
                          <a:lnTo>
                            <a:pt x="4" y="26"/>
                          </a:lnTo>
                          <a:lnTo>
                            <a:pt x="4" y="27"/>
                          </a:lnTo>
                          <a:lnTo>
                            <a:pt x="4" y="28"/>
                          </a:lnTo>
                          <a:lnTo>
                            <a:pt x="4" y="30"/>
                          </a:lnTo>
                          <a:lnTo>
                            <a:pt x="4" y="31"/>
                          </a:lnTo>
                          <a:lnTo>
                            <a:pt x="4" y="33"/>
                          </a:lnTo>
                          <a:lnTo>
                            <a:pt x="3" y="34"/>
                          </a:lnTo>
                          <a:lnTo>
                            <a:pt x="3" y="35"/>
                          </a:lnTo>
                          <a:lnTo>
                            <a:pt x="3" y="37"/>
                          </a:lnTo>
                          <a:lnTo>
                            <a:pt x="3" y="38"/>
                          </a:lnTo>
                          <a:lnTo>
                            <a:pt x="2" y="39"/>
                          </a:lnTo>
                          <a:lnTo>
                            <a:pt x="2" y="41"/>
                          </a:lnTo>
                          <a:lnTo>
                            <a:pt x="2" y="42"/>
                          </a:lnTo>
                          <a:lnTo>
                            <a:pt x="2" y="43"/>
                          </a:lnTo>
                          <a:lnTo>
                            <a:pt x="1" y="45"/>
                          </a:lnTo>
                          <a:lnTo>
                            <a:pt x="1" y="46"/>
                          </a:lnTo>
                          <a:lnTo>
                            <a:pt x="1" y="47"/>
                          </a:lnTo>
                          <a:lnTo>
                            <a:pt x="0" y="49"/>
                          </a:lnTo>
                          <a:lnTo>
                            <a:pt x="23" y="54"/>
                          </a:lnTo>
                          <a:lnTo>
                            <a:pt x="24" y="53"/>
                          </a:lnTo>
                          <a:lnTo>
                            <a:pt x="24" y="51"/>
                          </a:lnTo>
                          <a:lnTo>
                            <a:pt x="25" y="50"/>
                          </a:lnTo>
                          <a:lnTo>
                            <a:pt x="25" y="49"/>
                          </a:lnTo>
                          <a:lnTo>
                            <a:pt x="25" y="47"/>
                          </a:lnTo>
                          <a:lnTo>
                            <a:pt x="25" y="45"/>
                          </a:lnTo>
                          <a:lnTo>
                            <a:pt x="26" y="44"/>
                          </a:lnTo>
                          <a:lnTo>
                            <a:pt x="26" y="42"/>
                          </a:lnTo>
                          <a:lnTo>
                            <a:pt x="26" y="41"/>
                          </a:lnTo>
                          <a:lnTo>
                            <a:pt x="27" y="39"/>
                          </a:lnTo>
                          <a:lnTo>
                            <a:pt x="27" y="37"/>
                          </a:lnTo>
                          <a:lnTo>
                            <a:pt x="27" y="36"/>
                          </a:lnTo>
                          <a:lnTo>
                            <a:pt x="27" y="34"/>
                          </a:lnTo>
                          <a:lnTo>
                            <a:pt x="28" y="32"/>
                          </a:lnTo>
                          <a:lnTo>
                            <a:pt x="28" y="31"/>
                          </a:lnTo>
                          <a:lnTo>
                            <a:pt x="28" y="29"/>
                          </a:lnTo>
                          <a:lnTo>
                            <a:pt x="28" y="27"/>
                          </a:lnTo>
                          <a:lnTo>
                            <a:pt x="28" y="25"/>
                          </a:lnTo>
                          <a:lnTo>
                            <a:pt x="28" y="23"/>
                          </a:lnTo>
                          <a:lnTo>
                            <a:pt x="28" y="22"/>
                          </a:lnTo>
                          <a:lnTo>
                            <a:pt x="28" y="20"/>
                          </a:lnTo>
                          <a:lnTo>
                            <a:pt x="28" y="18"/>
                          </a:lnTo>
                          <a:lnTo>
                            <a:pt x="28" y="16"/>
                          </a:lnTo>
                          <a:lnTo>
                            <a:pt x="28" y="14"/>
                          </a:lnTo>
                          <a:lnTo>
                            <a:pt x="28" y="13"/>
                          </a:lnTo>
                          <a:lnTo>
                            <a:pt x="27" y="11"/>
                          </a:lnTo>
                          <a:lnTo>
                            <a:pt x="27" y="9"/>
                          </a:lnTo>
                          <a:lnTo>
                            <a:pt x="27" y="7"/>
                          </a:lnTo>
                          <a:lnTo>
                            <a:pt x="27" y="5"/>
                          </a:lnTo>
                          <a:lnTo>
                            <a:pt x="26" y="3"/>
                          </a:lnTo>
                          <a:lnTo>
                            <a:pt x="25" y="1"/>
                          </a:lnTo>
                          <a:lnTo>
                            <a:pt x="25" y="0"/>
                          </a:lnTo>
                          <a:lnTo>
                            <a:pt x="2" y="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12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1881" y="2508"/>
                      <a:ext cx="23" cy="7"/>
                    </a:xfrm>
                    <a:custGeom>
                      <a:avLst/>
                      <a:gdLst>
                        <a:gd name="T0" fmla="*/ 0 w 23"/>
                        <a:gd name="T1" fmla="*/ 4 h 7"/>
                        <a:gd name="T2" fmla="*/ 23 w 23"/>
                        <a:gd name="T3" fmla="*/ 0 h 7"/>
                        <a:gd name="T4" fmla="*/ 23 w 23"/>
                        <a:gd name="T5" fmla="*/ 1 h 7"/>
                        <a:gd name="T6" fmla="*/ 23 w 23"/>
                        <a:gd name="T7" fmla="*/ 2 h 7"/>
                        <a:gd name="T8" fmla="*/ 0 w 23"/>
                        <a:gd name="T9" fmla="*/ 7 h 7"/>
                        <a:gd name="T10" fmla="*/ 0 w 23"/>
                        <a:gd name="T11" fmla="*/ 5 h 7"/>
                        <a:gd name="T12" fmla="*/ 0 w 23"/>
                        <a:gd name="T13" fmla="*/ 4 h 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3"/>
                        <a:gd name="T22" fmla="*/ 0 h 7"/>
                        <a:gd name="T23" fmla="*/ 23 w 23"/>
                        <a:gd name="T24" fmla="*/ 7 h 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3" h="7">
                          <a:moveTo>
                            <a:pt x="0" y="4"/>
                          </a:moveTo>
                          <a:lnTo>
                            <a:pt x="23" y="0"/>
                          </a:lnTo>
                          <a:lnTo>
                            <a:pt x="23" y="1"/>
                          </a:lnTo>
                          <a:lnTo>
                            <a:pt x="23" y="2"/>
                          </a:lnTo>
                          <a:lnTo>
                            <a:pt x="0" y="7"/>
                          </a:lnTo>
                          <a:lnTo>
                            <a:pt x="0" y="5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13" name="Freeform 174"/>
                    <p:cNvSpPr>
                      <a:spLocks/>
                    </p:cNvSpPr>
                    <p:nvPr/>
                  </p:nvSpPr>
                  <p:spPr bwMode="auto">
                    <a:xfrm>
                      <a:off x="1925" y="2256"/>
                      <a:ext cx="33" cy="67"/>
                    </a:xfrm>
                    <a:custGeom>
                      <a:avLst/>
                      <a:gdLst>
                        <a:gd name="T0" fmla="*/ 19 w 33"/>
                        <a:gd name="T1" fmla="*/ 1 h 67"/>
                        <a:gd name="T2" fmla="*/ 13 w 33"/>
                        <a:gd name="T3" fmla="*/ 4 h 67"/>
                        <a:gd name="T4" fmla="*/ 8 w 33"/>
                        <a:gd name="T5" fmla="*/ 8 h 67"/>
                        <a:gd name="T6" fmla="*/ 3 w 33"/>
                        <a:gd name="T7" fmla="*/ 13 h 67"/>
                        <a:gd name="T8" fmla="*/ 1 w 33"/>
                        <a:gd name="T9" fmla="*/ 19 h 67"/>
                        <a:gd name="T10" fmla="*/ 0 w 33"/>
                        <a:gd name="T11" fmla="*/ 25 h 67"/>
                        <a:gd name="T12" fmla="*/ 0 w 33"/>
                        <a:gd name="T13" fmla="*/ 30 h 67"/>
                        <a:gd name="T14" fmla="*/ 1 w 33"/>
                        <a:gd name="T15" fmla="*/ 35 h 67"/>
                        <a:gd name="T16" fmla="*/ 2 w 33"/>
                        <a:gd name="T17" fmla="*/ 40 h 67"/>
                        <a:gd name="T18" fmla="*/ 3 w 33"/>
                        <a:gd name="T19" fmla="*/ 45 h 67"/>
                        <a:gd name="T20" fmla="*/ 5 w 33"/>
                        <a:gd name="T21" fmla="*/ 50 h 67"/>
                        <a:gd name="T22" fmla="*/ 6 w 33"/>
                        <a:gd name="T23" fmla="*/ 54 h 67"/>
                        <a:gd name="T24" fmla="*/ 8 w 33"/>
                        <a:gd name="T25" fmla="*/ 58 h 67"/>
                        <a:gd name="T26" fmla="*/ 9 w 33"/>
                        <a:gd name="T27" fmla="*/ 61 h 67"/>
                        <a:gd name="T28" fmla="*/ 9 w 33"/>
                        <a:gd name="T29" fmla="*/ 64 h 67"/>
                        <a:gd name="T30" fmla="*/ 10 w 33"/>
                        <a:gd name="T31" fmla="*/ 66 h 67"/>
                        <a:gd name="T32" fmla="*/ 33 w 33"/>
                        <a:gd name="T33" fmla="*/ 67 h 67"/>
                        <a:gd name="T34" fmla="*/ 33 w 33"/>
                        <a:gd name="T35" fmla="*/ 62 h 67"/>
                        <a:gd name="T36" fmla="*/ 32 w 33"/>
                        <a:gd name="T37" fmla="*/ 58 h 67"/>
                        <a:gd name="T38" fmla="*/ 31 w 33"/>
                        <a:gd name="T39" fmla="*/ 53 h 67"/>
                        <a:gd name="T40" fmla="*/ 30 w 33"/>
                        <a:gd name="T41" fmla="*/ 49 h 67"/>
                        <a:gd name="T42" fmla="*/ 28 w 33"/>
                        <a:gd name="T43" fmla="*/ 44 h 67"/>
                        <a:gd name="T44" fmla="*/ 27 w 33"/>
                        <a:gd name="T45" fmla="*/ 40 h 67"/>
                        <a:gd name="T46" fmla="*/ 26 w 33"/>
                        <a:gd name="T47" fmla="*/ 36 h 67"/>
                        <a:gd name="T48" fmla="*/ 25 w 33"/>
                        <a:gd name="T49" fmla="*/ 33 h 67"/>
                        <a:gd name="T50" fmla="*/ 24 w 33"/>
                        <a:gd name="T51" fmla="*/ 30 h 67"/>
                        <a:gd name="T52" fmla="*/ 24 w 33"/>
                        <a:gd name="T53" fmla="*/ 27 h 67"/>
                        <a:gd name="T54" fmla="*/ 24 w 33"/>
                        <a:gd name="T55" fmla="*/ 25 h 67"/>
                        <a:gd name="T56" fmla="*/ 24 w 33"/>
                        <a:gd name="T57" fmla="*/ 25 h 67"/>
                        <a:gd name="T58" fmla="*/ 24 w 33"/>
                        <a:gd name="T59" fmla="*/ 24 h 67"/>
                        <a:gd name="T60" fmla="*/ 25 w 33"/>
                        <a:gd name="T61" fmla="*/ 24 h 67"/>
                        <a:gd name="T62" fmla="*/ 28 w 33"/>
                        <a:gd name="T63" fmla="*/ 23 h 67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33"/>
                        <a:gd name="T97" fmla="*/ 0 h 67"/>
                        <a:gd name="T98" fmla="*/ 33 w 33"/>
                        <a:gd name="T99" fmla="*/ 67 h 67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33" h="67">
                          <a:moveTo>
                            <a:pt x="22" y="0"/>
                          </a:moveTo>
                          <a:lnTo>
                            <a:pt x="19" y="1"/>
                          </a:lnTo>
                          <a:lnTo>
                            <a:pt x="16" y="2"/>
                          </a:lnTo>
                          <a:lnTo>
                            <a:pt x="13" y="4"/>
                          </a:lnTo>
                          <a:lnTo>
                            <a:pt x="10" y="5"/>
                          </a:lnTo>
                          <a:lnTo>
                            <a:pt x="8" y="8"/>
                          </a:lnTo>
                          <a:lnTo>
                            <a:pt x="5" y="10"/>
                          </a:lnTo>
                          <a:lnTo>
                            <a:pt x="3" y="13"/>
                          </a:lnTo>
                          <a:lnTo>
                            <a:pt x="2" y="16"/>
                          </a:lnTo>
                          <a:lnTo>
                            <a:pt x="1" y="19"/>
                          </a:lnTo>
                          <a:lnTo>
                            <a:pt x="0" y="22"/>
                          </a:lnTo>
                          <a:lnTo>
                            <a:pt x="0" y="25"/>
                          </a:lnTo>
                          <a:lnTo>
                            <a:pt x="0" y="28"/>
                          </a:lnTo>
                          <a:lnTo>
                            <a:pt x="0" y="30"/>
                          </a:lnTo>
                          <a:lnTo>
                            <a:pt x="1" y="33"/>
                          </a:lnTo>
                          <a:lnTo>
                            <a:pt x="1" y="35"/>
                          </a:lnTo>
                          <a:lnTo>
                            <a:pt x="2" y="38"/>
                          </a:lnTo>
                          <a:lnTo>
                            <a:pt x="2" y="40"/>
                          </a:lnTo>
                          <a:lnTo>
                            <a:pt x="3" y="43"/>
                          </a:lnTo>
                          <a:lnTo>
                            <a:pt x="3" y="45"/>
                          </a:lnTo>
                          <a:lnTo>
                            <a:pt x="4" y="47"/>
                          </a:lnTo>
                          <a:lnTo>
                            <a:pt x="5" y="50"/>
                          </a:lnTo>
                          <a:lnTo>
                            <a:pt x="6" y="52"/>
                          </a:lnTo>
                          <a:lnTo>
                            <a:pt x="6" y="54"/>
                          </a:lnTo>
                          <a:lnTo>
                            <a:pt x="7" y="56"/>
                          </a:lnTo>
                          <a:lnTo>
                            <a:pt x="8" y="58"/>
                          </a:lnTo>
                          <a:lnTo>
                            <a:pt x="8" y="60"/>
                          </a:lnTo>
                          <a:lnTo>
                            <a:pt x="9" y="61"/>
                          </a:lnTo>
                          <a:lnTo>
                            <a:pt x="9" y="63"/>
                          </a:lnTo>
                          <a:lnTo>
                            <a:pt x="9" y="64"/>
                          </a:lnTo>
                          <a:lnTo>
                            <a:pt x="10" y="65"/>
                          </a:lnTo>
                          <a:lnTo>
                            <a:pt x="10" y="66"/>
                          </a:lnTo>
                          <a:lnTo>
                            <a:pt x="10" y="67"/>
                          </a:lnTo>
                          <a:lnTo>
                            <a:pt x="33" y="67"/>
                          </a:lnTo>
                          <a:lnTo>
                            <a:pt x="33" y="65"/>
                          </a:lnTo>
                          <a:lnTo>
                            <a:pt x="33" y="62"/>
                          </a:lnTo>
                          <a:lnTo>
                            <a:pt x="33" y="60"/>
                          </a:lnTo>
                          <a:lnTo>
                            <a:pt x="32" y="58"/>
                          </a:lnTo>
                          <a:lnTo>
                            <a:pt x="31" y="55"/>
                          </a:lnTo>
                          <a:lnTo>
                            <a:pt x="31" y="53"/>
                          </a:lnTo>
                          <a:lnTo>
                            <a:pt x="30" y="51"/>
                          </a:lnTo>
                          <a:lnTo>
                            <a:pt x="30" y="49"/>
                          </a:lnTo>
                          <a:lnTo>
                            <a:pt x="29" y="47"/>
                          </a:lnTo>
                          <a:lnTo>
                            <a:pt x="28" y="44"/>
                          </a:lnTo>
                          <a:lnTo>
                            <a:pt x="27" y="42"/>
                          </a:lnTo>
                          <a:lnTo>
                            <a:pt x="27" y="40"/>
                          </a:lnTo>
                          <a:lnTo>
                            <a:pt x="26" y="38"/>
                          </a:lnTo>
                          <a:lnTo>
                            <a:pt x="26" y="36"/>
                          </a:lnTo>
                          <a:lnTo>
                            <a:pt x="25" y="35"/>
                          </a:lnTo>
                          <a:lnTo>
                            <a:pt x="25" y="33"/>
                          </a:lnTo>
                          <a:lnTo>
                            <a:pt x="24" y="31"/>
                          </a:lnTo>
                          <a:lnTo>
                            <a:pt x="24" y="30"/>
                          </a:lnTo>
                          <a:lnTo>
                            <a:pt x="24" y="28"/>
                          </a:lnTo>
                          <a:lnTo>
                            <a:pt x="24" y="27"/>
                          </a:lnTo>
                          <a:lnTo>
                            <a:pt x="24" y="26"/>
                          </a:lnTo>
                          <a:lnTo>
                            <a:pt x="24" y="25"/>
                          </a:lnTo>
                          <a:lnTo>
                            <a:pt x="24" y="24"/>
                          </a:lnTo>
                          <a:lnTo>
                            <a:pt x="25" y="24"/>
                          </a:lnTo>
                          <a:lnTo>
                            <a:pt x="26" y="23"/>
                          </a:lnTo>
                          <a:lnTo>
                            <a:pt x="28" y="23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14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1930" y="2323"/>
                      <a:ext cx="29" cy="24"/>
                    </a:xfrm>
                    <a:custGeom>
                      <a:avLst/>
                      <a:gdLst>
                        <a:gd name="T0" fmla="*/ 5 w 29"/>
                        <a:gd name="T1" fmla="*/ 1 h 24"/>
                        <a:gd name="T2" fmla="*/ 5 w 29"/>
                        <a:gd name="T3" fmla="*/ 2 h 24"/>
                        <a:gd name="T4" fmla="*/ 5 w 29"/>
                        <a:gd name="T5" fmla="*/ 3 h 24"/>
                        <a:gd name="T6" fmla="*/ 5 w 29"/>
                        <a:gd name="T7" fmla="*/ 4 h 24"/>
                        <a:gd name="T8" fmla="*/ 5 w 29"/>
                        <a:gd name="T9" fmla="*/ 5 h 24"/>
                        <a:gd name="T10" fmla="*/ 5 w 29"/>
                        <a:gd name="T11" fmla="*/ 6 h 24"/>
                        <a:gd name="T12" fmla="*/ 5 w 29"/>
                        <a:gd name="T13" fmla="*/ 6 h 24"/>
                        <a:gd name="T14" fmla="*/ 5 w 29"/>
                        <a:gd name="T15" fmla="*/ 6 h 24"/>
                        <a:gd name="T16" fmla="*/ 5 w 29"/>
                        <a:gd name="T17" fmla="*/ 5 h 24"/>
                        <a:gd name="T18" fmla="*/ 7 w 29"/>
                        <a:gd name="T19" fmla="*/ 3 h 24"/>
                        <a:gd name="T20" fmla="*/ 8 w 29"/>
                        <a:gd name="T21" fmla="*/ 2 h 24"/>
                        <a:gd name="T22" fmla="*/ 10 w 29"/>
                        <a:gd name="T23" fmla="*/ 1 h 24"/>
                        <a:gd name="T24" fmla="*/ 12 w 29"/>
                        <a:gd name="T25" fmla="*/ 0 h 24"/>
                        <a:gd name="T26" fmla="*/ 13 w 29"/>
                        <a:gd name="T27" fmla="*/ 1 h 24"/>
                        <a:gd name="T28" fmla="*/ 0 w 29"/>
                        <a:gd name="T29" fmla="*/ 17 h 24"/>
                        <a:gd name="T30" fmla="*/ 15 w 29"/>
                        <a:gd name="T31" fmla="*/ 17 h 24"/>
                        <a:gd name="T32" fmla="*/ 11 w 29"/>
                        <a:gd name="T33" fmla="*/ 24 h 24"/>
                        <a:gd name="T34" fmla="*/ 15 w 29"/>
                        <a:gd name="T35" fmla="*/ 24 h 24"/>
                        <a:gd name="T36" fmla="*/ 19 w 29"/>
                        <a:gd name="T37" fmla="*/ 23 h 24"/>
                        <a:gd name="T38" fmla="*/ 22 w 29"/>
                        <a:gd name="T39" fmla="*/ 21 h 24"/>
                        <a:gd name="T40" fmla="*/ 25 w 29"/>
                        <a:gd name="T41" fmla="*/ 18 h 24"/>
                        <a:gd name="T42" fmla="*/ 26 w 29"/>
                        <a:gd name="T43" fmla="*/ 15 h 24"/>
                        <a:gd name="T44" fmla="*/ 28 w 29"/>
                        <a:gd name="T45" fmla="*/ 13 h 24"/>
                        <a:gd name="T46" fmla="*/ 28 w 29"/>
                        <a:gd name="T47" fmla="*/ 10 h 24"/>
                        <a:gd name="T48" fmla="*/ 28 w 29"/>
                        <a:gd name="T49" fmla="*/ 8 h 24"/>
                        <a:gd name="T50" fmla="*/ 29 w 29"/>
                        <a:gd name="T51" fmla="*/ 7 h 24"/>
                        <a:gd name="T52" fmla="*/ 29 w 29"/>
                        <a:gd name="T53" fmla="*/ 5 h 24"/>
                        <a:gd name="T54" fmla="*/ 29 w 29"/>
                        <a:gd name="T55" fmla="*/ 4 h 24"/>
                        <a:gd name="T56" fmla="*/ 29 w 29"/>
                        <a:gd name="T57" fmla="*/ 2 h 24"/>
                        <a:gd name="T58" fmla="*/ 28 w 29"/>
                        <a:gd name="T59" fmla="*/ 1 h 24"/>
                        <a:gd name="T60" fmla="*/ 28 w 29"/>
                        <a:gd name="T61" fmla="*/ 0 h 24"/>
                        <a:gd name="T62" fmla="*/ 5 w 29"/>
                        <a:gd name="T63" fmla="*/ 0 h 24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29"/>
                        <a:gd name="T97" fmla="*/ 0 h 24"/>
                        <a:gd name="T98" fmla="*/ 29 w 29"/>
                        <a:gd name="T99" fmla="*/ 24 h 24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29" h="24">
                          <a:moveTo>
                            <a:pt x="5" y="0"/>
                          </a:moveTo>
                          <a:lnTo>
                            <a:pt x="5" y="1"/>
                          </a:lnTo>
                          <a:lnTo>
                            <a:pt x="5" y="2"/>
                          </a:lnTo>
                          <a:lnTo>
                            <a:pt x="5" y="3"/>
                          </a:lnTo>
                          <a:lnTo>
                            <a:pt x="5" y="4"/>
                          </a:lnTo>
                          <a:lnTo>
                            <a:pt x="5" y="5"/>
                          </a:lnTo>
                          <a:lnTo>
                            <a:pt x="5" y="6"/>
                          </a:lnTo>
                          <a:lnTo>
                            <a:pt x="5" y="5"/>
                          </a:lnTo>
                          <a:lnTo>
                            <a:pt x="6" y="4"/>
                          </a:lnTo>
                          <a:lnTo>
                            <a:pt x="7" y="3"/>
                          </a:lnTo>
                          <a:lnTo>
                            <a:pt x="7" y="2"/>
                          </a:lnTo>
                          <a:lnTo>
                            <a:pt x="8" y="2"/>
                          </a:lnTo>
                          <a:lnTo>
                            <a:pt x="10" y="1"/>
                          </a:lnTo>
                          <a:lnTo>
                            <a:pt x="11" y="1"/>
                          </a:lnTo>
                          <a:lnTo>
                            <a:pt x="12" y="0"/>
                          </a:lnTo>
                          <a:lnTo>
                            <a:pt x="13" y="0"/>
                          </a:lnTo>
                          <a:lnTo>
                            <a:pt x="13" y="1"/>
                          </a:lnTo>
                          <a:lnTo>
                            <a:pt x="6" y="7"/>
                          </a:lnTo>
                          <a:lnTo>
                            <a:pt x="0" y="17"/>
                          </a:lnTo>
                          <a:lnTo>
                            <a:pt x="23" y="12"/>
                          </a:lnTo>
                          <a:lnTo>
                            <a:pt x="15" y="17"/>
                          </a:lnTo>
                          <a:lnTo>
                            <a:pt x="10" y="24"/>
                          </a:lnTo>
                          <a:lnTo>
                            <a:pt x="11" y="24"/>
                          </a:lnTo>
                          <a:lnTo>
                            <a:pt x="13" y="24"/>
                          </a:lnTo>
                          <a:lnTo>
                            <a:pt x="15" y="24"/>
                          </a:lnTo>
                          <a:lnTo>
                            <a:pt x="17" y="24"/>
                          </a:lnTo>
                          <a:lnTo>
                            <a:pt x="19" y="23"/>
                          </a:lnTo>
                          <a:lnTo>
                            <a:pt x="20" y="22"/>
                          </a:lnTo>
                          <a:lnTo>
                            <a:pt x="22" y="21"/>
                          </a:lnTo>
                          <a:lnTo>
                            <a:pt x="24" y="20"/>
                          </a:lnTo>
                          <a:lnTo>
                            <a:pt x="25" y="18"/>
                          </a:lnTo>
                          <a:lnTo>
                            <a:pt x="26" y="17"/>
                          </a:lnTo>
                          <a:lnTo>
                            <a:pt x="26" y="15"/>
                          </a:lnTo>
                          <a:lnTo>
                            <a:pt x="27" y="14"/>
                          </a:lnTo>
                          <a:lnTo>
                            <a:pt x="28" y="13"/>
                          </a:lnTo>
                          <a:lnTo>
                            <a:pt x="28" y="12"/>
                          </a:lnTo>
                          <a:lnTo>
                            <a:pt x="28" y="10"/>
                          </a:lnTo>
                          <a:lnTo>
                            <a:pt x="28" y="8"/>
                          </a:lnTo>
                          <a:lnTo>
                            <a:pt x="29" y="7"/>
                          </a:lnTo>
                          <a:lnTo>
                            <a:pt x="29" y="6"/>
                          </a:lnTo>
                          <a:lnTo>
                            <a:pt x="29" y="5"/>
                          </a:lnTo>
                          <a:lnTo>
                            <a:pt x="29" y="4"/>
                          </a:lnTo>
                          <a:lnTo>
                            <a:pt x="29" y="3"/>
                          </a:lnTo>
                          <a:lnTo>
                            <a:pt x="29" y="2"/>
                          </a:lnTo>
                          <a:lnTo>
                            <a:pt x="28" y="2"/>
                          </a:lnTo>
                          <a:lnTo>
                            <a:pt x="28" y="1"/>
                          </a:lnTo>
                          <a:lnTo>
                            <a:pt x="28" y="0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15" name="Freeform 176"/>
                    <p:cNvSpPr>
                      <a:spLocks/>
                    </p:cNvSpPr>
                    <p:nvPr/>
                  </p:nvSpPr>
                  <p:spPr bwMode="auto">
                    <a:xfrm>
                      <a:off x="1935" y="2323"/>
                      <a:ext cx="23" cy="1"/>
                    </a:xfrm>
                    <a:custGeom>
                      <a:avLst/>
                      <a:gdLst>
                        <a:gd name="T0" fmla="*/ 0 w 23"/>
                        <a:gd name="T1" fmla="*/ 0 h 1"/>
                        <a:gd name="T2" fmla="*/ 23 w 23"/>
                        <a:gd name="T3" fmla="*/ 0 h 1"/>
                        <a:gd name="T4" fmla="*/ 23 w 23"/>
                        <a:gd name="T5" fmla="*/ 0 h 1"/>
                        <a:gd name="T6" fmla="*/ 23 w 23"/>
                        <a:gd name="T7" fmla="*/ 0 h 1"/>
                        <a:gd name="T8" fmla="*/ 0 w 23"/>
                        <a:gd name="T9" fmla="*/ 0 h 1"/>
                        <a:gd name="T10" fmla="*/ 0 w 23"/>
                        <a:gd name="T11" fmla="*/ 0 h 1"/>
                        <a:gd name="T12" fmla="*/ 0 w 23"/>
                        <a:gd name="T13" fmla="*/ 0 h 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3"/>
                        <a:gd name="T22" fmla="*/ 0 h 1"/>
                        <a:gd name="T23" fmla="*/ 23 w 23"/>
                        <a:gd name="T24" fmla="*/ 1 h 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3" h="1">
                          <a:moveTo>
                            <a:pt x="0" y="0"/>
                          </a:moveTo>
                          <a:lnTo>
                            <a:pt x="23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16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1868" y="2257"/>
                      <a:ext cx="43" cy="97"/>
                    </a:xfrm>
                    <a:custGeom>
                      <a:avLst/>
                      <a:gdLst>
                        <a:gd name="T0" fmla="*/ 0 w 43"/>
                        <a:gd name="T1" fmla="*/ 3 h 97"/>
                        <a:gd name="T2" fmla="*/ 0 w 43"/>
                        <a:gd name="T3" fmla="*/ 11 h 97"/>
                        <a:gd name="T4" fmla="*/ 1 w 43"/>
                        <a:gd name="T5" fmla="*/ 18 h 97"/>
                        <a:gd name="T6" fmla="*/ 3 w 43"/>
                        <a:gd name="T7" fmla="*/ 25 h 97"/>
                        <a:gd name="T8" fmla="*/ 5 w 43"/>
                        <a:gd name="T9" fmla="*/ 31 h 97"/>
                        <a:gd name="T10" fmla="*/ 8 w 43"/>
                        <a:gd name="T11" fmla="*/ 37 h 97"/>
                        <a:gd name="T12" fmla="*/ 11 w 43"/>
                        <a:gd name="T13" fmla="*/ 43 h 97"/>
                        <a:gd name="T14" fmla="*/ 13 w 43"/>
                        <a:gd name="T15" fmla="*/ 48 h 97"/>
                        <a:gd name="T16" fmla="*/ 16 w 43"/>
                        <a:gd name="T17" fmla="*/ 53 h 97"/>
                        <a:gd name="T18" fmla="*/ 17 w 43"/>
                        <a:gd name="T19" fmla="*/ 58 h 97"/>
                        <a:gd name="T20" fmla="*/ 19 w 43"/>
                        <a:gd name="T21" fmla="*/ 62 h 97"/>
                        <a:gd name="T22" fmla="*/ 19 w 43"/>
                        <a:gd name="T23" fmla="*/ 66 h 97"/>
                        <a:gd name="T24" fmla="*/ 19 w 43"/>
                        <a:gd name="T25" fmla="*/ 69 h 97"/>
                        <a:gd name="T26" fmla="*/ 18 w 43"/>
                        <a:gd name="T27" fmla="*/ 72 h 97"/>
                        <a:gd name="T28" fmla="*/ 17 w 43"/>
                        <a:gd name="T29" fmla="*/ 76 h 97"/>
                        <a:gd name="T30" fmla="*/ 14 w 43"/>
                        <a:gd name="T31" fmla="*/ 79 h 97"/>
                        <a:gd name="T32" fmla="*/ 30 w 43"/>
                        <a:gd name="T33" fmla="*/ 97 h 97"/>
                        <a:gd name="T34" fmla="*/ 35 w 43"/>
                        <a:gd name="T35" fmla="*/ 91 h 97"/>
                        <a:gd name="T36" fmla="*/ 40 w 43"/>
                        <a:gd name="T37" fmla="*/ 83 h 97"/>
                        <a:gd name="T38" fmla="*/ 42 w 43"/>
                        <a:gd name="T39" fmla="*/ 76 h 97"/>
                        <a:gd name="T40" fmla="*/ 43 w 43"/>
                        <a:gd name="T41" fmla="*/ 68 h 97"/>
                        <a:gd name="T42" fmla="*/ 42 w 43"/>
                        <a:gd name="T43" fmla="*/ 61 h 97"/>
                        <a:gd name="T44" fmla="*/ 41 w 43"/>
                        <a:gd name="T45" fmla="*/ 54 h 97"/>
                        <a:gd name="T46" fmla="*/ 39 w 43"/>
                        <a:gd name="T47" fmla="*/ 48 h 97"/>
                        <a:gd name="T48" fmla="*/ 36 w 43"/>
                        <a:gd name="T49" fmla="*/ 41 h 97"/>
                        <a:gd name="T50" fmla="*/ 33 w 43"/>
                        <a:gd name="T51" fmla="*/ 36 h 97"/>
                        <a:gd name="T52" fmla="*/ 31 w 43"/>
                        <a:gd name="T53" fmla="*/ 30 h 97"/>
                        <a:gd name="T54" fmla="*/ 29 w 43"/>
                        <a:gd name="T55" fmla="*/ 25 h 97"/>
                        <a:gd name="T56" fmla="*/ 26 w 43"/>
                        <a:gd name="T57" fmla="*/ 20 h 97"/>
                        <a:gd name="T58" fmla="*/ 25 w 43"/>
                        <a:gd name="T59" fmla="*/ 15 h 97"/>
                        <a:gd name="T60" fmla="*/ 24 w 43"/>
                        <a:gd name="T61" fmla="*/ 11 h 97"/>
                        <a:gd name="T62" fmla="*/ 24 w 43"/>
                        <a:gd name="T63" fmla="*/ 7 h 97"/>
                        <a:gd name="T64" fmla="*/ 24 w 43"/>
                        <a:gd name="T65" fmla="*/ 3 h 97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43"/>
                        <a:gd name="T100" fmla="*/ 0 h 97"/>
                        <a:gd name="T101" fmla="*/ 43 w 43"/>
                        <a:gd name="T102" fmla="*/ 97 h 97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43" h="97">
                          <a:moveTo>
                            <a:pt x="0" y="0"/>
                          </a:moveTo>
                          <a:lnTo>
                            <a:pt x="0" y="3"/>
                          </a:lnTo>
                          <a:lnTo>
                            <a:pt x="0" y="7"/>
                          </a:lnTo>
                          <a:lnTo>
                            <a:pt x="0" y="11"/>
                          </a:lnTo>
                          <a:lnTo>
                            <a:pt x="0" y="15"/>
                          </a:lnTo>
                          <a:lnTo>
                            <a:pt x="1" y="18"/>
                          </a:lnTo>
                          <a:lnTo>
                            <a:pt x="2" y="22"/>
                          </a:lnTo>
                          <a:lnTo>
                            <a:pt x="3" y="25"/>
                          </a:lnTo>
                          <a:lnTo>
                            <a:pt x="4" y="28"/>
                          </a:lnTo>
                          <a:lnTo>
                            <a:pt x="5" y="31"/>
                          </a:lnTo>
                          <a:lnTo>
                            <a:pt x="7" y="34"/>
                          </a:lnTo>
                          <a:lnTo>
                            <a:pt x="8" y="37"/>
                          </a:lnTo>
                          <a:lnTo>
                            <a:pt x="9" y="40"/>
                          </a:lnTo>
                          <a:lnTo>
                            <a:pt x="11" y="43"/>
                          </a:lnTo>
                          <a:lnTo>
                            <a:pt x="12" y="46"/>
                          </a:lnTo>
                          <a:lnTo>
                            <a:pt x="13" y="48"/>
                          </a:lnTo>
                          <a:lnTo>
                            <a:pt x="14" y="51"/>
                          </a:lnTo>
                          <a:lnTo>
                            <a:pt x="16" y="53"/>
                          </a:lnTo>
                          <a:lnTo>
                            <a:pt x="17" y="56"/>
                          </a:lnTo>
                          <a:lnTo>
                            <a:pt x="17" y="58"/>
                          </a:lnTo>
                          <a:lnTo>
                            <a:pt x="18" y="60"/>
                          </a:lnTo>
                          <a:lnTo>
                            <a:pt x="19" y="62"/>
                          </a:lnTo>
                          <a:lnTo>
                            <a:pt x="19" y="64"/>
                          </a:lnTo>
                          <a:lnTo>
                            <a:pt x="19" y="66"/>
                          </a:lnTo>
                          <a:lnTo>
                            <a:pt x="19" y="68"/>
                          </a:lnTo>
                          <a:lnTo>
                            <a:pt x="19" y="69"/>
                          </a:lnTo>
                          <a:lnTo>
                            <a:pt x="19" y="71"/>
                          </a:lnTo>
                          <a:lnTo>
                            <a:pt x="18" y="72"/>
                          </a:lnTo>
                          <a:lnTo>
                            <a:pt x="18" y="74"/>
                          </a:lnTo>
                          <a:lnTo>
                            <a:pt x="17" y="76"/>
                          </a:lnTo>
                          <a:lnTo>
                            <a:pt x="16" y="77"/>
                          </a:lnTo>
                          <a:lnTo>
                            <a:pt x="14" y="79"/>
                          </a:lnTo>
                          <a:lnTo>
                            <a:pt x="12" y="81"/>
                          </a:lnTo>
                          <a:lnTo>
                            <a:pt x="30" y="97"/>
                          </a:lnTo>
                          <a:lnTo>
                            <a:pt x="33" y="94"/>
                          </a:lnTo>
                          <a:lnTo>
                            <a:pt x="35" y="91"/>
                          </a:lnTo>
                          <a:lnTo>
                            <a:pt x="38" y="87"/>
                          </a:lnTo>
                          <a:lnTo>
                            <a:pt x="40" y="83"/>
                          </a:lnTo>
                          <a:lnTo>
                            <a:pt x="41" y="80"/>
                          </a:lnTo>
                          <a:lnTo>
                            <a:pt x="42" y="76"/>
                          </a:lnTo>
                          <a:lnTo>
                            <a:pt x="43" y="72"/>
                          </a:lnTo>
                          <a:lnTo>
                            <a:pt x="43" y="68"/>
                          </a:lnTo>
                          <a:lnTo>
                            <a:pt x="43" y="64"/>
                          </a:lnTo>
                          <a:lnTo>
                            <a:pt x="42" y="61"/>
                          </a:lnTo>
                          <a:lnTo>
                            <a:pt x="42" y="57"/>
                          </a:lnTo>
                          <a:lnTo>
                            <a:pt x="41" y="54"/>
                          </a:lnTo>
                          <a:lnTo>
                            <a:pt x="40" y="50"/>
                          </a:lnTo>
                          <a:lnTo>
                            <a:pt x="39" y="48"/>
                          </a:lnTo>
                          <a:lnTo>
                            <a:pt x="38" y="44"/>
                          </a:lnTo>
                          <a:lnTo>
                            <a:pt x="36" y="41"/>
                          </a:lnTo>
                          <a:lnTo>
                            <a:pt x="35" y="38"/>
                          </a:lnTo>
                          <a:lnTo>
                            <a:pt x="33" y="36"/>
                          </a:lnTo>
                          <a:lnTo>
                            <a:pt x="32" y="33"/>
                          </a:lnTo>
                          <a:lnTo>
                            <a:pt x="31" y="30"/>
                          </a:lnTo>
                          <a:lnTo>
                            <a:pt x="30" y="27"/>
                          </a:lnTo>
                          <a:lnTo>
                            <a:pt x="29" y="25"/>
                          </a:lnTo>
                          <a:lnTo>
                            <a:pt x="27" y="22"/>
                          </a:lnTo>
                          <a:lnTo>
                            <a:pt x="26" y="20"/>
                          </a:lnTo>
                          <a:lnTo>
                            <a:pt x="26" y="17"/>
                          </a:lnTo>
                          <a:lnTo>
                            <a:pt x="25" y="15"/>
                          </a:lnTo>
                          <a:lnTo>
                            <a:pt x="24" y="13"/>
                          </a:lnTo>
                          <a:lnTo>
                            <a:pt x="24" y="11"/>
                          </a:lnTo>
                          <a:lnTo>
                            <a:pt x="24" y="9"/>
                          </a:lnTo>
                          <a:lnTo>
                            <a:pt x="24" y="7"/>
                          </a:lnTo>
                          <a:lnTo>
                            <a:pt x="24" y="6"/>
                          </a:lnTo>
                          <a:lnTo>
                            <a:pt x="24" y="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17" name="Freeform 178"/>
                    <p:cNvSpPr>
                      <a:spLocks/>
                    </p:cNvSpPr>
                    <p:nvPr/>
                  </p:nvSpPr>
                  <p:spPr bwMode="auto">
                    <a:xfrm>
                      <a:off x="1868" y="2339"/>
                      <a:ext cx="35" cy="89"/>
                    </a:xfrm>
                    <a:custGeom>
                      <a:avLst/>
                      <a:gdLst>
                        <a:gd name="T0" fmla="*/ 10 w 35"/>
                        <a:gd name="T1" fmla="*/ 3 h 89"/>
                        <a:gd name="T2" fmla="*/ 6 w 35"/>
                        <a:gd name="T3" fmla="*/ 9 h 89"/>
                        <a:gd name="T4" fmla="*/ 3 w 35"/>
                        <a:gd name="T5" fmla="*/ 15 h 89"/>
                        <a:gd name="T6" fmla="*/ 1 w 35"/>
                        <a:gd name="T7" fmla="*/ 22 h 89"/>
                        <a:gd name="T8" fmla="*/ 0 w 35"/>
                        <a:gd name="T9" fmla="*/ 28 h 89"/>
                        <a:gd name="T10" fmla="*/ 0 w 35"/>
                        <a:gd name="T11" fmla="*/ 35 h 89"/>
                        <a:gd name="T12" fmla="*/ 0 w 35"/>
                        <a:gd name="T13" fmla="*/ 41 h 89"/>
                        <a:gd name="T14" fmla="*/ 1 w 35"/>
                        <a:gd name="T15" fmla="*/ 47 h 89"/>
                        <a:gd name="T16" fmla="*/ 2 w 35"/>
                        <a:gd name="T17" fmla="*/ 52 h 89"/>
                        <a:gd name="T18" fmla="*/ 4 w 35"/>
                        <a:gd name="T19" fmla="*/ 58 h 89"/>
                        <a:gd name="T20" fmla="*/ 5 w 35"/>
                        <a:gd name="T21" fmla="*/ 63 h 89"/>
                        <a:gd name="T22" fmla="*/ 7 w 35"/>
                        <a:gd name="T23" fmla="*/ 68 h 89"/>
                        <a:gd name="T24" fmla="*/ 8 w 35"/>
                        <a:gd name="T25" fmla="*/ 73 h 89"/>
                        <a:gd name="T26" fmla="*/ 9 w 35"/>
                        <a:gd name="T27" fmla="*/ 78 h 89"/>
                        <a:gd name="T28" fmla="*/ 10 w 35"/>
                        <a:gd name="T29" fmla="*/ 82 h 89"/>
                        <a:gd name="T30" fmla="*/ 11 w 35"/>
                        <a:gd name="T31" fmla="*/ 87 h 89"/>
                        <a:gd name="T32" fmla="*/ 35 w 35"/>
                        <a:gd name="T33" fmla="*/ 87 h 89"/>
                        <a:gd name="T34" fmla="*/ 34 w 35"/>
                        <a:gd name="T35" fmla="*/ 81 h 89"/>
                        <a:gd name="T36" fmla="*/ 33 w 35"/>
                        <a:gd name="T37" fmla="*/ 75 h 89"/>
                        <a:gd name="T38" fmla="*/ 32 w 35"/>
                        <a:gd name="T39" fmla="*/ 70 h 89"/>
                        <a:gd name="T40" fmla="*/ 30 w 35"/>
                        <a:gd name="T41" fmla="*/ 64 h 89"/>
                        <a:gd name="T42" fmla="*/ 29 w 35"/>
                        <a:gd name="T43" fmla="*/ 59 h 89"/>
                        <a:gd name="T44" fmla="*/ 27 w 35"/>
                        <a:gd name="T45" fmla="*/ 54 h 89"/>
                        <a:gd name="T46" fmla="*/ 26 w 35"/>
                        <a:gd name="T47" fmla="*/ 49 h 89"/>
                        <a:gd name="T48" fmla="*/ 25 w 35"/>
                        <a:gd name="T49" fmla="*/ 45 h 89"/>
                        <a:gd name="T50" fmla="*/ 24 w 35"/>
                        <a:gd name="T51" fmla="*/ 40 h 89"/>
                        <a:gd name="T52" fmla="*/ 24 w 35"/>
                        <a:gd name="T53" fmla="*/ 36 h 89"/>
                        <a:gd name="T54" fmla="*/ 24 w 35"/>
                        <a:gd name="T55" fmla="*/ 32 h 89"/>
                        <a:gd name="T56" fmla="*/ 24 w 35"/>
                        <a:gd name="T57" fmla="*/ 29 h 89"/>
                        <a:gd name="T58" fmla="*/ 24 w 35"/>
                        <a:gd name="T59" fmla="*/ 25 h 89"/>
                        <a:gd name="T60" fmla="*/ 26 w 35"/>
                        <a:gd name="T61" fmla="*/ 22 h 89"/>
                        <a:gd name="T62" fmla="*/ 28 w 35"/>
                        <a:gd name="T63" fmla="*/ 19 h 89"/>
                        <a:gd name="T64" fmla="*/ 30 w 35"/>
                        <a:gd name="T65" fmla="*/ 15 h 89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35"/>
                        <a:gd name="T100" fmla="*/ 0 h 89"/>
                        <a:gd name="T101" fmla="*/ 35 w 35"/>
                        <a:gd name="T102" fmla="*/ 89 h 89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35" h="89">
                          <a:moveTo>
                            <a:pt x="12" y="0"/>
                          </a:moveTo>
                          <a:lnTo>
                            <a:pt x="10" y="3"/>
                          </a:lnTo>
                          <a:lnTo>
                            <a:pt x="7" y="6"/>
                          </a:lnTo>
                          <a:lnTo>
                            <a:pt x="6" y="9"/>
                          </a:lnTo>
                          <a:lnTo>
                            <a:pt x="4" y="12"/>
                          </a:lnTo>
                          <a:lnTo>
                            <a:pt x="3" y="15"/>
                          </a:lnTo>
                          <a:lnTo>
                            <a:pt x="2" y="19"/>
                          </a:lnTo>
                          <a:lnTo>
                            <a:pt x="1" y="22"/>
                          </a:lnTo>
                          <a:lnTo>
                            <a:pt x="0" y="25"/>
                          </a:lnTo>
                          <a:lnTo>
                            <a:pt x="0" y="28"/>
                          </a:lnTo>
                          <a:lnTo>
                            <a:pt x="0" y="31"/>
                          </a:lnTo>
                          <a:lnTo>
                            <a:pt x="0" y="35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0" y="44"/>
                          </a:lnTo>
                          <a:lnTo>
                            <a:pt x="1" y="47"/>
                          </a:lnTo>
                          <a:lnTo>
                            <a:pt x="2" y="50"/>
                          </a:lnTo>
                          <a:lnTo>
                            <a:pt x="2" y="52"/>
                          </a:lnTo>
                          <a:lnTo>
                            <a:pt x="3" y="55"/>
                          </a:lnTo>
                          <a:lnTo>
                            <a:pt x="4" y="58"/>
                          </a:lnTo>
                          <a:lnTo>
                            <a:pt x="4" y="60"/>
                          </a:lnTo>
                          <a:lnTo>
                            <a:pt x="5" y="63"/>
                          </a:lnTo>
                          <a:lnTo>
                            <a:pt x="6" y="66"/>
                          </a:lnTo>
                          <a:lnTo>
                            <a:pt x="7" y="68"/>
                          </a:lnTo>
                          <a:lnTo>
                            <a:pt x="7" y="71"/>
                          </a:lnTo>
                          <a:lnTo>
                            <a:pt x="8" y="73"/>
                          </a:lnTo>
                          <a:lnTo>
                            <a:pt x="9" y="75"/>
                          </a:lnTo>
                          <a:lnTo>
                            <a:pt x="9" y="78"/>
                          </a:lnTo>
                          <a:lnTo>
                            <a:pt x="10" y="80"/>
                          </a:lnTo>
                          <a:lnTo>
                            <a:pt x="10" y="82"/>
                          </a:lnTo>
                          <a:lnTo>
                            <a:pt x="11" y="85"/>
                          </a:lnTo>
                          <a:lnTo>
                            <a:pt x="11" y="87"/>
                          </a:lnTo>
                          <a:lnTo>
                            <a:pt x="11" y="89"/>
                          </a:lnTo>
                          <a:lnTo>
                            <a:pt x="35" y="87"/>
                          </a:lnTo>
                          <a:lnTo>
                            <a:pt x="34" y="84"/>
                          </a:lnTo>
                          <a:lnTo>
                            <a:pt x="34" y="81"/>
                          </a:lnTo>
                          <a:lnTo>
                            <a:pt x="33" y="78"/>
                          </a:lnTo>
                          <a:lnTo>
                            <a:pt x="33" y="75"/>
                          </a:lnTo>
                          <a:lnTo>
                            <a:pt x="32" y="73"/>
                          </a:lnTo>
                          <a:lnTo>
                            <a:pt x="32" y="70"/>
                          </a:lnTo>
                          <a:lnTo>
                            <a:pt x="31" y="67"/>
                          </a:lnTo>
                          <a:lnTo>
                            <a:pt x="30" y="64"/>
                          </a:lnTo>
                          <a:lnTo>
                            <a:pt x="29" y="62"/>
                          </a:lnTo>
                          <a:lnTo>
                            <a:pt x="29" y="59"/>
                          </a:lnTo>
                          <a:lnTo>
                            <a:pt x="28" y="57"/>
                          </a:lnTo>
                          <a:lnTo>
                            <a:pt x="27" y="54"/>
                          </a:lnTo>
                          <a:lnTo>
                            <a:pt x="26" y="52"/>
                          </a:lnTo>
                          <a:lnTo>
                            <a:pt x="26" y="49"/>
                          </a:lnTo>
                          <a:lnTo>
                            <a:pt x="25" y="47"/>
                          </a:lnTo>
                          <a:lnTo>
                            <a:pt x="25" y="45"/>
                          </a:lnTo>
                          <a:lnTo>
                            <a:pt x="24" y="42"/>
                          </a:lnTo>
                          <a:lnTo>
                            <a:pt x="24" y="40"/>
                          </a:lnTo>
                          <a:lnTo>
                            <a:pt x="24" y="38"/>
                          </a:lnTo>
                          <a:lnTo>
                            <a:pt x="24" y="36"/>
                          </a:lnTo>
                          <a:lnTo>
                            <a:pt x="24" y="34"/>
                          </a:lnTo>
                          <a:lnTo>
                            <a:pt x="24" y="32"/>
                          </a:lnTo>
                          <a:lnTo>
                            <a:pt x="24" y="30"/>
                          </a:lnTo>
                          <a:lnTo>
                            <a:pt x="24" y="29"/>
                          </a:lnTo>
                          <a:lnTo>
                            <a:pt x="24" y="27"/>
                          </a:lnTo>
                          <a:lnTo>
                            <a:pt x="24" y="25"/>
                          </a:lnTo>
                          <a:lnTo>
                            <a:pt x="25" y="24"/>
                          </a:lnTo>
                          <a:lnTo>
                            <a:pt x="26" y="22"/>
                          </a:lnTo>
                          <a:lnTo>
                            <a:pt x="26" y="20"/>
                          </a:lnTo>
                          <a:lnTo>
                            <a:pt x="28" y="19"/>
                          </a:lnTo>
                          <a:lnTo>
                            <a:pt x="29" y="17"/>
                          </a:lnTo>
                          <a:lnTo>
                            <a:pt x="30" y="15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18" name="Freeform 179"/>
                    <p:cNvSpPr>
                      <a:spLocks/>
                    </p:cNvSpPr>
                    <p:nvPr/>
                  </p:nvSpPr>
                  <p:spPr bwMode="auto">
                    <a:xfrm>
                      <a:off x="1880" y="2338"/>
                      <a:ext cx="18" cy="16"/>
                    </a:xfrm>
                    <a:custGeom>
                      <a:avLst/>
                      <a:gdLst>
                        <a:gd name="T0" fmla="*/ 0 w 18"/>
                        <a:gd name="T1" fmla="*/ 0 h 16"/>
                        <a:gd name="T2" fmla="*/ 18 w 18"/>
                        <a:gd name="T3" fmla="*/ 16 h 16"/>
                        <a:gd name="T4" fmla="*/ 18 w 18"/>
                        <a:gd name="T5" fmla="*/ 16 h 16"/>
                        <a:gd name="T6" fmla="*/ 18 w 18"/>
                        <a:gd name="T7" fmla="*/ 16 h 16"/>
                        <a:gd name="T8" fmla="*/ 0 w 18"/>
                        <a:gd name="T9" fmla="*/ 1 h 16"/>
                        <a:gd name="T10" fmla="*/ 0 w 18"/>
                        <a:gd name="T11" fmla="*/ 1 h 16"/>
                        <a:gd name="T12" fmla="*/ 0 w 18"/>
                        <a:gd name="T13" fmla="*/ 0 h 1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8"/>
                        <a:gd name="T22" fmla="*/ 0 h 16"/>
                        <a:gd name="T23" fmla="*/ 18 w 18"/>
                        <a:gd name="T24" fmla="*/ 16 h 1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8" h="16">
                          <a:moveTo>
                            <a:pt x="0" y="0"/>
                          </a:moveTo>
                          <a:lnTo>
                            <a:pt x="18" y="16"/>
                          </a:lnTo>
                          <a:lnTo>
                            <a:pt x="0" y="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19" name="Freeform 180"/>
                    <p:cNvSpPr>
                      <a:spLocks/>
                    </p:cNvSpPr>
                    <p:nvPr/>
                  </p:nvSpPr>
                  <p:spPr bwMode="auto">
                    <a:xfrm>
                      <a:off x="1872" y="2419"/>
                      <a:ext cx="27" cy="22"/>
                    </a:xfrm>
                    <a:custGeom>
                      <a:avLst/>
                      <a:gdLst>
                        <a:gd name="T0" fmla="*/ 10 w 27"/>
                        <a:gd name="T1" fmla="*/ 0 h 22"/>
                        <a:gd name="T2" fmla="*/ 10 w 27"/>
                        <a:gd name="T3" fmla="*/ 0 h 22"/>
                        <a:gd name="T4" fmla="*/ 10 w 27"/>
                        <a:gd name="T5" fmla="*/ 0 h 22"/>
                        <a:gd name="T6" fmla="*/ 9 w 27"/>
                        <a:gd name="T7" fmla="*/ 1 h 22"/>
                        <a:gd name="T8" fmla="*/ 8 w 27"/>
                        <a:gd name="T9" fmla="*/ 2 h 22"/>
                        <a:gd name="T10" fmla="*/ 8 w 27"/>
                        <a:gd name="T11" fmla="*/ 2 h 22"/>
                        <a:gd name="T12" fmla="*/ 7 w 27"/>
                        <a:gd name="T13" fmla="*/ 3 h 22"/>
                        <a:gd name="T14" fmla="*/ 6 w 27"/>
                        <a:gd name="T15" fmla="*/ 4 h 22"/>
                        <a:gd name="T16" fmla="*/ 6 w 27"/>
                        <a:gd name="T17" fmla="*/ 5 h 22"/>
                        <a:gd name="T18" fmla="*/ 5 w 27"/>
                        <a:gd name="T19" fmla="*/ 5 h 22"/>
                        <a:gd name="T20" fmla="*/ 4 w 27"/>
                        <a:gd name="T21" fmla="*/ 6 h 22"/>
                        <a:gd name="T22" fmla="*/ 4 w 27"/>
                        <a:gd name="T23" fmla="*/ 7 h 22"/>
                        <a:gd name="T24" fmla="*/ 3 w 27"/>
                        <a:gd name="T25" fmla="*/ 8 h 22"/>
                        <a:gd name="T26" fmla="*/ 2 w 27"/>
                        <a:gd name="T27" fmla="*/ 9 h 22"/>
                        <a:gd name="T28" fmla="*/ 1 w 27"/>
                        <a:gd name="T29" fmla="*/ 10 h 22"/>
                        <a:gd name="T30" fmla="*/ 0 w 27"/>
                        <a:gd name="T31" fmla="*/ 14 h 22"/>
                        <a:gd name="T32" fmla="*/ 0 w 27"/>
                        <a:gd name="T33" fmla="*/ 17 h 22"/>
                        <a:gd name="T34" fmla="*/ 24 w 27"/>
                        <a:gd name="T35" fmla="*/ 17 h 22"/>
                        <a:gd name="T36" fmla="*/ 23 w 27"/>
                        <a:gd name="T37" fmla="*/ 19 h 22"/>
                        <a:gd name="T38" fmla="*/ 22 w 27"/>
                        <a:gd name="T39" fmla="*/ 21 h 22"/>
                        <a:gd name="T40" fmla="*/ 22 w 27"/>
                        <a:gd name="T41" fmla="*/ 22 h 22"/>
                        <a:gd name="T42" fmla="*/ 23 w 27"/>
                        <a:gd name="T43" fmla="*/ 21 h 22"/>
                        <a:gd name="T44" fmla="*/ 23 w 27"/>
                        <a:gd name="T45" fmla="*/ 21 h 22"/>
                        <a:gd name="T46" fmla="*/ 23 w 27"/>
                        <a:gd name="T47" fmla="*/ 20 h 22"/>
                        <a:gd name="T48" fmla="*/ 24 w 27"/>
                        <a:gd name="T49" fmla="*/ 20 h 22"/>
                        <a:gd name="T50" fmla="*/ 25 w 27"/>
                        <a:gd name="T51" fmla="*/ 19 h 22"/>
                        <a:gd name="T52" fmla="*/ 25 w 27"/>
                        <a:gd name="T53" fmla="*/ 19 h 22"/>
                        <a:gd name="T54" fmla="*/ 25 w 27"/>
                        <a:gd name="T55" fmla="*/ 18 h 22"/>
                        <a:gd name="T56" fmla="*/ 26 w 27"/>
                        <a:gd name="T57" fmla="*/ 18 h 22"/>
                        <a:gd name="T58" fmla="*/ 27 w 27"/>
                        <a:gd name="T59" fmla="*/ 17 h 22"/>
                        <a:gd name="T60" fmla="*/ 27 w 27"/>
                        <a:gd name="T61" fmla="*/ 17 h 22"/>
                        <a:gd name="T62" fmla="*/ 27 w 27"/>
                        <a:gd name="T63" fmla="*/ 16 h 22"/>
                        <a:gd name="T64" fmla="*/ 10 w 27"/>
                        <a:gd name="T65" fmla="*/ 0 h 22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27"/>
                        <a:gd name="T100" fmla="*/ 0 h 22"/>
                        <a:gd name="T101" fmla="*/ 27 w 27"/>
                        <a:gd name="T102" fmla="*/ 22 h 22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27" h="22">
                          <a:moveTo>
                            <a:pt x="10" y="0"/>
                          </a:moveTo>
                          <a:lnTo>
                            <a:pt x="10" y="0"/>
                          </a:lnTo>
                          <a:lnTo>
                            <a:pt x="9" y="1"/>
                          </a:lnTo>
                          <a:lnTo>
                            <a:pt x="8" y="2"/>
                          </a:lnTo>
                          <a:lnTo>
                            <a:pt x="7" y="3"/>
                          </a:lnTo>
                          <a:lnTo>
                            <a:pt x="6" y="4"/>
                          </a:lnTo>
                          <a:lnTo>
                            <a:pt x="6" y="5"/>
                          </a:lnTo>
                          <a:lnTo>
                            <a:pt x="5" y="5"/>
                          </a:lnTo>
                          <a:lnTo>
                            <a:pt x="4" y="6"/>
                          </a:lnTo>
                          <a:lnTo>
                            <a:pt x="4" y="7"/>
                          </a:lnTo>
                          <a:lnTo>
                            <a:pt x="3" y="8"/>
                          </a:lnTo>
                          <a:lnTo>
                            <a:pt x="2" y="9"/>
                          </a:lnTo>
                          <a:lnTo>
                            <a:pt x="1" y="10"/>
                          </a:lnTo>
                          <a:lnTo>
                            <a:pt x="0" y="14"/>
                          </a:lnTo>
                          <a:lnTo>
                            <a:pt x="0" y="17"/>
                          </a:lnTo>
                          <a:lnTo>
                            <a:pt x="24" y="17"/>
                          </a:lnTo>
                          <a:lnTo>
                            <a:pt x="23" y="19"/>
                          </a:lnTo>
                          <a:lnTo>
                            <a:pt x="22" y="21"/>
                          </a:lnTo>
                          <a:lnTo>
                            <a:pt x="22" y="22"/>
                          </a:lnTo>
                          <a:lnTo>
                            <a:pt x="23" y="21"/>
                          </a:lnTo>
                          <a:lnTo>
                            <a:pt x="23" y="20"/>
                          </a:lnTo>
                          <a:lnTo>
                            <a:pt x="24" y="20"/>
                          </a:lnTo>
                          <a:lnTo>
                            <a:pt x="25" y="19"/>
                          </a:lnTo>
                          <a:lnTo>
                            <a:pt x="25" y="18"/>
                          </a:lnTo>
                          <a:lnTo>
                            <a:pt x="26" y="18"/>
                          </a:lnTo>
                          <a:lnTo>
                            <a:pt x="27" y="17"/>
                          </a:lnTo>
                          <a:lnTo>
                            <a:pt x="27" y="16"/>
                          </a:lnTo>
                          <a:lnTo>
                            <a:pt x="1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20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1879" y="2419"/>
                      <a:ext cx="24" cy="16"/>
                    </a:xfrm>
                    <a:custGeom>
                      <a:avLst/>
                      <a:gdLst>
                        <a:gd name="T0" fmla="*/ 0 w 24"/>
                        <a:gd name="T1" fmla="*/ 9 h 16"/>
                        <a:gd name="T2" fmla="*/ 20 w 24"/>
                        <a:gd name="T3" fmla="*/ 16 h 16"/>
                        <a:gd name="T4" fmla="*/ 24 w 24"/>
                        <a:gd name="T5" fmla="*/ 12 h 16"/>
                        <a:gd name="T6" fmla="*/ 24 w 24"/>
                        <a:gd name="T7" fmla="*/ 7 h 16"/>
                        <a:gd name="T8" fmla="*/ 3 w 24"/>
                        <a:gd name="T9" fmla="*/ 0 h 16"/>
                        <a:gd name="T10" fmla="*/ 0 w 24"/>
                        <a:gd name="T11" fmla="*/ 3 h 16"/>
                        <a:gd name="T12" fmla="*/ 0 w 24"/>
                        <a:gd name="T13" fmla="*/ 9 h 1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4"/>
                        <a:gd name="T22" fmla="*/ 0 h 16"/>
                        <a:gd name="T23" fmla="*/ 24 w 24"/>
                        <a:gd name="T24" fmla="*/ 16 h 1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4" h="16">
                          <a:moveTo>
                            <a:pt x="0" y="9"/>
                          </a:moveTo>
                          <a:lnTo>
                            <a:pt x="20" y="16"/>
                          </a:lnTo>
                          <a:lnTo>
                            <a:pt x="24" y="12"/>
                          </a:lnTo>
                          <a:lnTo>
                            <a:pt x="24" y="7"/>
                          </a:lnTo>
                          <a:lnTo>
                            <a:pt x="3" y="0"/>
                          </a:lnTo>
                          <a:lnTo>
                            <a:pt x="0" y="3"/>
                          </a:lnTo>
                          <a:lnTo>
                            <a:pt x="0" y="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21" name="Freeform 182"/>
                    <p:cNvSpPr>
                      <a:spLocks/>
                    </p:cNvSpPr>
                    <p:nvPr/>
                  </p:nvSpPr>
                  <p:spPr bwMode="auto">
                    <a:xfrm>
                      <a:off x="2206" y="2346"/>
                      <a:ext cx="39" cy="92"/>
                    </a:xfrm>
                    <a:custGeom>
                      <a:avLst/>
                      <a:gdLst>
                        <a:gd name="T0" fmla="*/ 31 w 39"/>
                        <a:gd name="T1" fmla="*/ 0 h 92"/>
                        <a:gd name="T2" fmla="*/ 24 w 39"/>
                        <a:gd name="T3" fmla="*/ 3 h 92"/>
                        <a:gd name="T4" fmla="*/ 17 w 39"/>
                        <a:gd name="T5" fmla="*/ 7 h 92"/>
                        <a:gd name="T6" fmla="*/ 12 w 39"/>
                        <a:gd name="T7" fmla="*/ 12 h 92"/>
                        <a:gd name="T8" fmla="*/ 8 w 39"/>
                        <a:gd name="T9" fmla="*/ 17 h 92"/>
                        <a:gd name="T10" fmla="*/ 5 w 39"/>
                        <a:gd name="T11" fmla="*/ 24 h 92"/>
                        <a:gd name="T12" fmla="*/ 2 w 39"/>
                        <a:gd name="T13" fmla="*/ 30 h 92"/>
                        <a:gd name="T14" fmla="*/ 1 w 39"/>
                        <a:gd name="T15" fmla="*/ 37 h 92"/>
                        <a:gd name="T16" fmla="*/ 0 w 39"/>
                        <a:gd name="T17" fmla="*/ 44 h 92"/>
                        <a:gd name="T18" fmla="*/ 0 w 39"/>
                        <a:gd name="T19" fmla="*/ 51 h 92"/>
                        <a:gd name="T20" fmla="*/ 1 w 39"/>
                        <a:gd name="T21" fmla="*/ 58 h 92"/>
                        <a:gd name="T22" fmla="*/ 3 w 39"/>
                        <a:gd name="T23" fmla="*/ 65 h 92"/>
                        <a:gd name="T24" fmla="*/ 5 w 39"/>
                        <a:gd name="T25" fmla="*/ 71 h 92"/>
                        <a:gd name="T26" fmla="*/ 9 w 39"/>
                        <a:gd name="T27" fmla="*/ 78 h 92"/>
                        <a:gd name="T28" fmla="*/ 12 w 39"/>
                        <a:gd name="T29" fmla="*/ 84 h 92"/>
                        <a:gd name="T30" fmla="*/ 17 w 39"/>
                        <a:gd name="T31" fmla="*/ 89 h 92"/>
                        <a:gd name="T32" fmla="*/ 36 w 39"/>
                        <a:gd name="T33" fmla="*/ 74 h 92"/>
                        <a:gd name="T34" fmla="*/ 33 w 39"/>
                        <a:gd name="T35" fmla="*/ 71 h 92"/>
                        <a:gd name="T36" fmla="*/ 30 w 39"/>
                        <a:gd name="T37" fmla="*/ 68 h 92"/>
                        <a:gd name="T38" fmla="*/ 28 w 39"/>
                        <a:gd name="T39" fmla="*/ 64 h 92"/>
                        <a:gd name="T40" fmla="*/ 26 w 39"/>
                        <a:gd name="T41" fmla="*/ 60 h 92"/>
                        <a:gd name="T42" fmla="*/ 25 w 39"/>
                        <a:gd name="T43" fmla="*/ 56 h 92"/>
                        <a:gd name="T44" fmla="*/ 24 w 39"/>
                        <a:gd name="T45" fmla="*/ 51 h 92"/>
                        <a:gd name="T46" fmla="*/ 24 w 39"/>
                        <a:gd name="T47" fmla="*/ 47 h 92"/>
                        <a:gd name="T48" fmla="*/ 24 w 39"/>
                        <a:gd name="T49" fmla="*/ 43 h 92"/>
                        <a:gd name="T50" fmla="*/ 25 w 39"/>
                        <a:gd name="T51" fmla="*/ 39 h 92"/>
                        <a:gd name="T52" fmla="*/ 26 w 39"/>
                        <a:gd name="T53" fmla="*/ 35 h 92"/>
                        <a:gd name="T54" fmla="*/ 27 w 39"/>
                        <a:gd name="T55" fmla="*/ 32 h 92"/>
                        <a:gd name="T56" fmla="*/ 29 w 39"/>
                        <a:gd name="T57" fmla="*/ 29 h 92"/>
                        <a:gd name="T58" fmla="*/ 31 w 39"/>
                        <a:gd name="T59" fmla="*/ 27 h 92"/>
                        <a:gd name="T60" fmla="*/ 33 w 39"/>
                        <a:gd name="T61" fmla="*/ 25 h 92"/>
                        <a:gd name="T62" fmla="*/ 36 w 39"/>
                        <a:gd name="T63" fmla="*/ 24 h 92"/>
                        <a:gd name="T64" fmla="*/ 39 w 39"/>
                        <a:gd name="T65" fmla="*/ 23 h 92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39"/>
                        <a:gd name="T100" fmla="*/ 0 h 92"/>
                        <a:gd name="T101" fmla="*/ 39 w 39"/>
                        <a:gd name="T102" fmla="*/ 92 h 92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39" h="92">
                          <a:moveTo>
                            <a:pt x="34" y="0"/>
                          </a:moveTo>
                          <a:lnTo>
                            <a:pt x="31" y="0"/>
                          </a:lnTo>
                          <a:lnTo>
                            <a:pt x="27" y="1"/>
                          </a:lnTo>
                          <a:lnTo>
                            <a:pt x="24" y="3"/>
                          </a:lnTo>
                          <a:lnTo>
                            <a:pt x="20" y="5"/>
                          </a:lnTo>
                          <a:lnTo>
                            <a:pt x="17" y="7"/>
                          </a:lnTo>
                          <a:lnTo>
                            <a:pt x="14" y="9"/>
                          </a:lnTo>
                          <a:lnTo>
                            <a:pt x="12" y="12"/>
                          </a:lnTo>
                          <a:lnTo>
                            <a:pt x="10" y="15"/>
                          </a:lnTo>
                          <a:lnTo>
                            <a:pt x="8" y="17"/>
                          </a:lnTo>
                          <a:lnTo>
                            <a:pt x="6" y="21"/>
                          </a:lnTo>
                          <a:lnTo>
                            <a:pt x="5" y="24"/>
                          </a:lnTo>
                          <a:lnTo>
                            <a:pt x="3" y="27"/>
                          </a:lnTo>
                          <a:lnTo>
                            <a:pt x="2" y="30"/>
                          </a:lnTo>
                          <a:lnTo>
                            <a:pt x="1" y="34"/>
                          </a:lnTo>
                          <a:lnTo>
                            <a:pt x="1" y="37"/>
                          </a:lnTo>
                          <a:lnTo>
                            <a:pt x="0" y="40"/>
                          </a:lnTo>
                          <a:lnTo>
                            <a:pt x="0" y="44"/>
                          </a:lnTo>
                          <a:lnTo>
                            <a:pt x="0" y="47"/>
                          </a:lnTo>
                          <a:lnTo>
                            <a:pt x="0" y="51"/>
                          </a:lnTo>
                          <a:lnTo>
                            <a:pt x="1" y="54"/>
                          </a:lnTo>
                          <a:lnTo>
                            <a:pt x="1" y="58"/>
                          </a:lnTo>
                          <a:lnTo>
                            <a:pt x="2" y="61"/>
                          </a:lnTo>
                          <a:lnTo>
                            <a:pt x="3" y="65"/>
                          </a:lnTo>
                          <a:lnTo>
                            <a:pt x="4" y="68"/>
                          </a:lnTo>
                          <a:lnTo>
                            <a:pt x="5" y="71"/>
                          </a:lnTo>
                          <a:lnTo>
                            <a:pt x="7" y="75"/>
                          </a:lnTo>
                          <a:lnTo>
                            <a:pt x="9" y="78"/>
                          </a:lnTo>
                          <a:lnTo>
                            <a:pt x="10" y="81"/>
                          </a:lnTo>
                          <a:lnTo>
                            <a:pt x="12" y="84"/>
                          </a:lnTo>
                          <a:lnTo>
                            <a:pt x="15" y="87"/>
                          </a:lnTo>
                          <a:lnTo>
                            <a:pt x="17" y="89"/>
                          </a:lnTo>
                          <a:lnTo>
                            <a:pt x="20" y="92"/>
                          </a:lnTo>
                          <a:lnTo>
                            <a:pt x="36" y="74"/>
                          </a:lnTo>
                          <a:lnTo>
                            <a:pt x="34" y="72"/>
                          </a:lnTo>
                          <a:lnTo>
                            <a:pt x="33" y="71"/>
                          </a:lnTo>
                          <a:lnTo>
                            <a:pt x="31" y="69"/>
                          </a:lnTo>
                          <a:lnTo>
                            <a:pt x="30" y="68"/>
                          </a:lnTo>
                          <a:lnTo>
                            <a:pt x="29" y="66"/>
                          </a:lnTo>
                          <a:lnTo>
                            <a:pt x="28" y="64"/>
                          </a:lnTo>
                          <a:lnTo>
                            <a:pt x="27" y="62"/>
                          </a:lnTo>
                          <a:lnTo>
                            <a:pt x="26" y="60"/>
                          </a:lnTo>
                          <a:lnTo>
                            <a:pt x="26" y="58"/>
                          </a:lnTo>
                          <a:lnTo>
                            <a:pt x="25" y="56"/>
                          </a:lnTo>
                          <a:lnTo>
                            <a:pt x="24" y="54"/>
                          </a:lnTo>
                          <a:lnTo>
                            <a:pt x="24" y="51"/>
                          </a:lnTo>
                          <a:lnTo>
                            <a:pt x="24" y="49"/>
                          </a:lnTo>
                          <a:lnTo>
                            <a:pt x="24" y="47"/>
                          </a:lnTo>
                          <a:lnTo>
                            <a:pt x="24" y="45"/>
                          </a:lnTo>
                          <a:lnTo>
                            <a:pt x="24" y="43"/>
                          </a:lnTo>
                          <a:lnTo>
                            <a:pt x="24" y="40"/>
                          </a:lnTo>
                          <a:lnTo>
                            <a:pt x="25" y="39"/>
                          </a:lnTo>
                          <a:lnTo>
                            <a:pt x="25" y="37"/>
                          </a:lnTo>
                          <a:lnTo>
                            <a:pt x="26" y="35"/>
                          </a:lnTo>
                          <a:lnTo>
                            <a:pt x="26" y="33"/>
                          </a:lnTo>
                          <a:lnTo>
                            <a:pt x="27" y="32"/>
                          </a:lnTo>
                          <a:lnTo>
                            <a:pt x="28" y="30"/>
                          </a:lnTo>
                          <a:lnTo>
                            <a:pt x="29" y="29"/>
                          </a:lnTo>
                          <a:lnTo>
                            <a:pt x="30" y="28"/>
                          </a:lnTo>
                          <a:lnTo>
                            <a:pt x="31" y="27"/>
                          </a:lnTo>
                          <a:lnTo>
                            <a:pt x="32" y="26"/>
                          </a:lnTo>
                          <a:lnTo>
                            <a:pt x="33" y="25"/>
                          </a:lnTo>
                          <a:lnTo>
                            <a:pt x="34" y="24"/>
                          </a:lnTo>
                          <a:lnTo>
                            <a:pt x="36" y="24"/>
                          </a:lnTo>
                          <a:lnTo>
                            <a:pt x="37" y="23"/>
                          </a:lnTo>
                          <a:lnTo>
                            <a:pt x="39" y="23"/>
                          </a:lnTo>
                          <a:lnTo>
                            <a:pt x="3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22" name="Freeform 183"/>
                    <p:cNvSpPr>
                      <a:spLocks/>
                    </p:cNvSpPr>
                    <p:nvPr/>
                  </p:nvSpPr>
                  <p:spPr bwMode="auto">
                    <a:xfrm>
                      <a:off x="2205" y="2425"/>
                      <a:ext cx="44" cy="130"/>
                    </a:xfrm>
                    <a:custGeom>
                      <a:avLst/>
                      <a:gdLst>
                        <a:gd name="T0" fmla="*/ 19 w 44"/>
                        <a:gd name="T1" fmla="*/ 11 h 130"/>
                        <a:gd name="T2" fmla="*/ 20 w 44"/>
                        <a:gd name="T3" fmla="*/ 16 h 130"/>
                        <a:gd name="T4" fmla="*/ 20 w 44"/>
                        <a:gd name="T5" fmla="*/ 22 h 130"/>
                        <a:gd name="T6" fmla="*/ 19 w 44"/>
                        <a:gd name="T7" fmla="*/ 28 h 130"/>
                        <a:gd name="T8" fmla="*/ 17 w 44"/>
                        <a:gd name="T9" fmla="*/ 35 h 130"/>
                        <a:gd name="T10" fmla="*/ 15 w 44"/>
                        <a:gd name="T11" fmla="*/ 42 h 130"/>
                        <a:gd name="T12" fmla="*/ 12 w 44"/>
                        <a:gd name="T13" fmla="*/ 49 h 130"/>
                        <a:gd name="T14" fmla="*/ 9 w 44"/>
                        <a:gd name="T15" fmla="*/ 57 h 130"/>
                        <a:gd name="T16" fmla="*/ 6 w 44"/>
                        <a:gd name="T17" fmla="*/ 64 h 130"/>
                        <a:gd name="T18" fmla="*/ 3 w 44"/>
                        <a:gd name="T19" fmla="*/ 72 h 130"/>
                        <a:gd name="T20" fmla="*/ 1 w 44"/>
                        <a:gd name="T21" fmla="*/ 81 h 130"/>
                        <a:gd name="T22" fmla="*/ 0 w 44"/>
                        <a:gd name="T23" fmla="*/ 90 h 130"/>
                        <a:gd name="T24" fmla="*/ 0 w 44"/>
                        <a:gd name="T25" fmla="*/ 99 h 130"/>
                        <a:gd name="T26" fmla="*/ 1 w 44"/>
                        <a:gd name="T27" fmla="*/ 108 h 130"/>
                        <a:gd name="T28" fmla="*/ 5 w 44"/>
                        <a:gd name="T29" fmla="*/ 117 h 130"/>
                        <a:gd name="T30" fmla="*/ 11 w 44"/>
                        <a:gd name="T31" fmla="*/ 126 h 130"/>
                        <a:gd name="T32" fmla="*/ 32 w 44"/>
                        <a:gd name="T33" fmla="*/ 114 h 130"/>
                        <a:gd name="T34" fmla="*/ 27 w 44"/>
                        <a:gd name="T35" fmla="*/ 108 h 130"/>
                        <a:gd name="T36" fmla="*/ 25 w 44"/>
                        <a:gd name="T37" fmla="*/ 104 h 130"/>
                        <a:gd name="T38" fmla="*/ 24 w 44"/>
                        <a:gd name="T39" fmla="*/ 99 h 130"/>
                        <a:gd name="T40" fmla="*/ 23 w 44"/>
                        <a:gd name="T41" fmla="*/ 94 h 130"/>
                        <a:gd name="T42" fmla="*/ 24 w 44"/>
                        <a:gd name="T43" fmla="*/ 89 h 130"/>
                        <a:gd name="T44" fmla="*/ 25 w 44"/>
                        <a:gd name="T45" fmla="*/ 83 h 130"/>
                        <a:gd name="T46" fmla="*/ 27 w 44"/>
                        <a:gd name="T47" fmla="*/ 76 h 130"/>
                        <a:gd name="T48" fmla="*/ 30 w 44"/>
                        <a:gd name="T49" fmla="*/ 69 h 130"/>
                        <a:gd name="T50" fmla="*/ 33 w 44"/>
                        <a:gd name="T51" fmla="*/ 62 h 130"/>
                        <a:gd name="T52" fmla="*/ 36 w 44"/>
                        <a:gd name="T53" fmla="*/ 54 h 130"/>
                        <a:gd name="T54" fmla="*/ 39 w 44"/>
                        <a:gd name="T55" fmla="*/ 46 h 130"/>
                        <a:gd name="T56" fmla="*/ 41 w 44"/>
                        <a:gd name="T57" fmla="*/ 37 h 130"/>
                        <a:gd name="T58" fmla="*/ 43 w 44"/>
                        <a:gd name="T59" fmla="*/ 28 h 130"/>
                        <a:gd name="T60" fmla="*/ 44 w 44"/>
                        <a:gd name="T61" fmla="*/ 19 h 130"/>
                        <a:gd name="T62" fmla="*/ 43 w 44"/>
                        <a:gd name="T63" fmla="*/ 9 h 130"/>
                        <a:gd name="T64" fmla="*/ 40 w 44"/>
                        <a:gd name="T65" fmla="*/ 0 h 130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44"/>
                        <a:gd name="T100" fmla="*/ 0 h 130"/>
                        <a:gd name="T101" fmla="*/ 44 w 44"/>
                        <a:gd name="T102" fmla="*/ 130 h 130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44" h="130">
                          <a:moveTo>
                            <a:pt x="18" y="8"/>
                          </a:moveTo>
                          <a:lnTo>
                            <a:pt x="19" y="11"/>
                          </a:lnTo>
                          <a:lnTo>
                            <a:pt x="19" y="14"/>
                          </a:lnTo>
                          <a:lnTo>
                            <a:pt x="20" y="16"/>
                          </a:lnTo>
                          <a:lnTo>
                            <a:pt x="20" y="19"/>
                          </a:lnTo>
                          <a:lnTo>
                            <a:pt x="20" y="22"/>
                          </a:lnTo>
                          <a:lnTo>
                            <a:pt x="20" y="25"/>
                          </a:lnTo>
                          <a:lnTo>
                            <a:pt x="19" y="28"/>
                          </a:lnTo>
                          <a:lnTo>
                            <a:pt x="18" y="32"/>
                          </a:lnTo>
                          <a:lnTo>
                            <a:pt x="17" y="35"/>
                          </a:lnTo>
                          <a:lnTo>
                            <a:pt x="16" y="38"/>
                          </a:lnTo>
                          <a:lnTo>
                            <a:pt x="15" y="42"/>
                          </a:lnTo>
                          <a:lnTo>
                            <a:pt x="14" y="45"/>
                          </a:lnTo>
                          <a:lnTo>
                            <a:pt x="12" y="49"/>
                          </a:lnTo>
                          <a:lnTo>
                            <a:pt x="11" y="53"/>
                          </a:lnTo>
                          <a:lnTo>
                            <a:pt x="9" y="57"/>
                          </a:lnTo>
                          <a:lnTo>
                            <a:pt x="8" y="60"/>
                          </a:lnTo>
                          <a:lnTo>
                            <a:pt x="6" y="64"/>
                          </a:lnTo>
                          <a:lnTo>
                            <a:pt x="5" y="68"/>
                          </a:lnTo>
                          <a:lnTo>
                            <a:pt x="3" y="72"/>
                          </a:lnTo>
                          <a:lnTo>
                            <a:pt x="2" y="76"/>
                          </a:lnTo>
                          <a:lnTo>
                            <a:pt x="1" y="81"/>
                          </a:lnTo>
                          <a:lnTo>
                            <a:pt x="0" y="85"/>
                          </a:lnTo>
                          <a:lnTo>
                            <a:pt x="0" y="90"/>
                          </a:lnTo>
                          <a:lnTo>
                            <a:pt x="0" y="94"/>
                          </a:lnTo>
                          <a:lnTo>
                            <a:pt x="0" y="99"/>
                          </a:lnTo>
                          <a:lnTo>
                            <a:pt x="0" y="103"/>
                          </a:lnTo>
                          <a:lnTo>
                            <a:pt x="1" y="108"/>
                          </a:lnTo>
                          <a:lnTo>
                            <a:pt x="3" y="113"/>
                          </a:lnTo>
                          <a:lnTo>
                            <a:pt x="5" y="117"/>
                          </a:lnTo>
                          <a:lnTo>
                            <a:pt x="8" y="122"/>
                          </a:lnTo>
                          <a:lnTo>
                            <a:pt x="11" y="126"/>
                          </a:lnTo>
                          <a:lnTo>
                            <a:pt x="15" y="130"/>
                          </a:lnTo>
                          <a:lnTo>
                            <a:pt x="32" y="114"/>
                          </a:lnTo>
                          <a:lnTo>
                            <a:pt x="30" y="111"/>
                          </a:lnTo>
                          <a:lnTo>
                            <a:pt x="27" y="108"/>
                          </a:lnTo>
                          <a:lnTo>
                            <a:pt x="26" y="106"/>
                          </a:lnTo>
                          <a:lnTo>
                            <a:pt x="25" y="104"/>
                          </a:lnTo>
                          <a:lnTo>
                            <a:pt x="24" y="101"/>
                          </a:lnTo>
                          <a:lnTo>
                            <a:pt x="24" y="99"/>
                          </a:lnTo>
                          <a:lnTo>
                            <a:pt x="23" y="97"/>
                          </a:lnTo>
                          <a:lnTo>
                            <a:pt x="23" y="94"/>
                          </a:lnTo>
                          <a:lnTo>
                            <a:pt x="23" y="92"/>
                          </a:lnTo>
                          <a:lnTo>
                            <a:pt x="24" y="89"/>
                          </a:lnTo>
                          <a:lnTo>
                            <a:pt x="24" y="86"/>
                          </a:lnTo>
                          <a:lnTo>
                            <a:pt x="25" y="83"/>
                          </a:lnTo>
                          <a:lnTo>
                            <a:pt x="26" y="80"/>
                          </a:lnTo>
                          <a:lnTo>
                            <a:pt x="27" y="76"/>
                          </a:lnTo>
                          <a:lnTo>
                            <a:pt x="28" y="73"/>
                          </a:lnTo>
                          <a:lnTo>
                            <a:pt x="30" y="69"/>
                          </a:lnTo>
                          <a:lnTo>
                            <a:pt x="31" y="66"/>
                          </a:lnTo>
                          <a:lnTo>
                            <a:pt x="33" y="62"/>
                          </a:lnTo>
                          <a:lnTo>
                            <a:pt x="34" y="58"/>
                          </a:lnTo>
                          <a:lnTo>
                            <a:pt x="36" y="54"/>
                          </a:lnTo>
                          <a:lnTo>
                            <a:pt x="37" y="50"/>
                          </a:lnTo>
                          <a:lnTo>
                            <a:pt x="39" y="46"/>
                          </a:lnTo>
                          <a:lnTo>
                            <a:pt x="40" y="42"/>
                          </a:lnTo>
                          <a:lnTo>
                            <a:pt x="41" y="37"/>
                          </a:lnTo>
                          <a:lnTo>
                            <a:pt x="42" y="33"/>
                          </a:lnTo>
                          <a:lnTo>
                            <a:pt x="43" y="28"/>
                          </a:lnTo>
                          <a:lnTo>
                            <a:pt x="44" y="24"/>
                          </a:lnTo>
                          <a:lnTo>
                            <a:pt x="44" y="19"/>
                          </a:lnTo>
                          <a:lnTo>
                            <a:pt x="43" y="14"/>
                          </a:lnTo>
                          <a:lnTo>
                            <a:pt x="43" y="9"/>
                          </a:lnTo>
                          <a:lnTo>
                            <a:pt x="42" y="4"/>
                          </a:lnTo>
                          <a:lnTo>
                            <a:pt x="40" y="0"/>
                          </a:lnTo>
                          <a:lnTo>
                            <a:pt x="18" y="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23" name="Freeform 184"/>
                    <p:cNvSpPr>
                      <a:spLocks/>
                    </p:cNvSpPr>
                    <p:nvPr/>
                  </p:nvSpPr>
                  <p:spPr bwMode="auto">
                    <a:xfrm>
                      <a:off x="2223" y="2420"/>
                      <a:ext cx="22" cy="18"/>
                    </a:xfrm>
                    <a:custGeom>
                      <a:avLst/>
                      <a:gdLst>
                        <a:gd name="T0" fmla="*/ 3 w 22"/>
                        <a:gd name="T1" fmla="*/ 18 h 18"/>
                        <a:gd name="T2" fmla="*/ 22 w 22"/>
                        <a:gd name="T3" fmla="*/ 5 h 18"/>
                        <a:gd name="T4" fmla="*/ 21 w 22"/>
                        <a:gd name="T5" fmla="*/ 2 h 18"/>
                        <a:gd name="T6" fmla="*/ 19 w 22"/>
                        <a:gd name="T7" fmla="*/ 0 h 18"/>
                        <a:gd name="T8" fmla="*/ 0 w 22"/>
                        <a:gd name="T9" fmla="*/ 13 h 18"/>
                        <a:gd name="T10" fmla="*/ 1 w 22"/>
                        <a:gd name="T11" fmla="*/ 15 h 18"/>
                        <a:gd name="T12" fmla="*/ 3 w 22"/>
                        <a:gd name="T13" fmla="*/ 18 h 1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2"/>
                        <a:gd name="T22" fmla="*/ 0 h 18"/>
                        <a:gd name="T23" fmla="*/ 22 w 22"/>
                        <a:gd name="T24" fmla="*/ 18 h 1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2" h="18">
                          <a:moveTo>
                            <a:pt x="3" y="18"/>
                          </a:moveTo>
                          <a:lnTo>
                            <a:pt x="22" y="5"/>
                          </a:lnTo>
                          <a:lnTo>
                            <a:pt x="21" y="2"/>
                          </a:lnTo>
                          <a:lnTo>
                            <a:pt x="19" y="0"/>
                          </a:lnTo>
                          <a:lnTo>
                            <a:pt x="0" y="13"/>
                          </a:lnTo>
                          <a:lnTo>
                            <a:pt x="1" y="15"/>
                          </a:lnTo>
                          <a:lnTo>
                            <a:pt x="3" y="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24" name="Freeform 185"/>
                    <p:cNvSpPr>
                      <a:spLocks/>
                    </p:cNvSpPr>
                    <p:nvPr/>
                  </p:nvSpPr>
                  <p:spPr bwMode="auto">
                    <a:xfrm>
                      <a:off x="2217" y="2547"/>
                      <a:ext cx="23" cy="9"/>
                    </a:xfrm>
                    <a:custGeom>
                      <a:avLst/>
                      <a:gdLst>
                        <a:gd name="T0" fmla="*/ 0 w 23"/>
                        <a:gd name="T1" fmla="*/ 0 h 9"/>
                        <a:gd name="T2" fmla="*/ 0 w 23"/>
                        <a:gd name="T3" fmla="*/ 1 h 9"/>
                        <a:gd name="T4" fmla="*/ 0 w 23"/>
                        <a:gd name="T5" fmla="*/ 2 h 9"/>
                        <a:gd name="T6" fmla="*/ 0 w 23"/>
                        <a:gd name="T7" fmla="*/ 3 h 9"/>
                        <a:gd name="T8" fmla="*/ 0 w 23"/>
                        <a:gd name="T9" fmla="*/ 4 h 9"/>
                        <a:gd name="T10" fmla="*/ 0 w 23"/>
                        <a:gd name="T11" fmla="*/ 6 h 9"/>
                        <a:gd name="T12" fmla="*/ 0 w 23"/>
                        <a:gd name="T13" fmla="*/ 7 h 9"/>
                        <a:gd name="T14" fmla="*/ 0 w 23"/>
                        <a:gd name="T15" fmla="*/ 8 h 9"/>
                        <a:gd name="T16" fmla="*/ 0 w 23"/>
                        <a:gd name="T17" fmla="*/ 9 h 9"/>
                        <a:gd name="T18" fmla="*/ 23 w 23"/>
                        <a:gd name="T19" fmla="*/ 9 h 9"/>
                        <a:gd name="T20" fmla="*/ 23 w 23"/>
                        <a:gd name="T21" fmla="*/ 8 h 9"/>
                        <a:gd name="T22" fmla="*/ 23 w 23"/>
                        <a:gd name="T23" fmla="*/ 7 h 9"/>
                        <a:gd name="T24" fmla="*/ 23 w 23"/>
                        <a:gd name="T25" fmla="*/ 6 h 9"/>
                        <a:gd name="T26" fmla="*/ 23 w 23"/>
                        <a:gd name="T27" fmla="*/ 4 h 9"/>
                        <a:gd name="T28" fmla="*/ 23 w 23"/>
                        <a:gd name="T29" fmla="*/ 3 h 9"/>
                        <a:gd name="T30" fmla="*/ 23 w 23"/>
                        <a:gd name="T31" fmla="*/ 2 h 9"/>
                        <a:gd name="T32" fmla="*/ 23 w 23"/>
                        <a:gd name="T33" fmla="*/ 1 h 9"/>
                        <a:gd name="T34" fmla="*/ 23 w 23"/>
                        <a:gd name="T35" fmla="*/ 0 h 9"/>
                        <a:gd name="T36" fmla="*/ 0 w 23"/>
                        <a:gd name="T37" fmla="*/ 0 h 9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23"/>
                        <a:gd name="T58" fmla="*/ 0 h 9"/>
                        <a:gd name="T59" fmla="*/ 23 w 23"/>
                        <a:gd name="T60" fmla="*/ 9 h 9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23" h="9">
                          <a:moveTo>
                            <a:pt x="0" y="0"/>
                          </a:moveTo>
                          <a:lnTo>
                            <a:pt x="0" y="1"/>
                          </a:lnTo>
                          <a:lnTo>
                            <a:pt x="0" y="2"/>
                          </a:lnTo>
                          <a:lnTo>
                            <a:pt x="0" y="3"/>
                          </a:lnTo>
                          <a:lnTo>
                            <a:pt x="0" y="4"/>
                          </a:lnTo>
                          <a:lnTo>
                            <a:pt x="0" y="6"/>
                          </a:lnTo>
                          <a:lnTo>
                            <a:pt x="0" y="7"/>
                          </a:lnTo>
                          <a:lnTo>
                            <a:pt x="0" y="8"/>
                          </a:lnTo>
                          <a:lnTo>
                            <a:pt x="0" y="9"/>
                          </a:lnTo>
                          <a:lnTo>
                            <a:pt x="23" y="9"/>
                          </a:lnTo>
                          <a:lnTo>
                            <a:pt x="23" y="8"/>
                          </a:lnTo>
                          <a:lnTo>
                            <a:pt x="23" y="7"/>
                          </a:lnTo>
                          <a:lnTo>
                            <a:pt x="23" y="6"/>
                          </a:lnTo>
                          <a:lnTo>
                            <a:pt x="23" y="4"/>
                          </a:lnTo>
                          <a:lnTo>
                            <a:pt x="23" y="3"/>
                          </a:lnTo>
                          <a:lnTo>
                            <a:pt x="23" y="2"/>
                          </a:lnTo>
                          <a:lnTo>
                            <a:pt x="23" y="1"/>
                          </a:lnTo>
                          <a:lnTo>
                            <a:pt x="23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25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2217" y="2539"/>
                      <a:ext cx="23" cy="16"/>
                    </a:xfrm>
                    <a:custGeom>
                      <a:avLst/>
                      <a:gdLst>
                        <a:gd name="T0" fmla="*/ 3 w 23"/>
                        <a:gd name="T1" fmla="*/ 16 h 16"/>
                        <a:gd name="T2" fmla="*/ 23 w 23"/>
                        <a:gd name="T3" fmla="*/ 8 h 16"/>
                        <a:gd name="T4" fmla="*/ 23 w 23"/>
                        <a:gd name="T5" fmla="*/ 3 h 16"/>
                        <a:gd name="T6" fmla="*/ 20 w 23"/>
                        <a:gd name="T7" fmla="*/ 0 h 16"/>
                        <a:gd name="T8" fmla="*/ 0 w 23"/>
                        <a:gd name="T9" fmla="*/ 8 h 16"/>
                        <a:gd name="T10" fmla="*/ 0 w 23"/>
                        <a:gd name="T11" fmla="*/ 13 h 16"/>
                        <a:gd name="T12" fmla="*/ 3 w 23"/>
                        <a:gd name="T13" fmla="*/ 16 h 1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3"/>
                        <a:gd name="T22" fmla="*/ 0 h 16"/>
                        <a:gd name="T23" fmla="*/ 23 w 23"/>
                        <a:gd name="T24" fmla="*/ 16 h 1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3" h="16">
                          <a:moveTo>
                            <a:pt x="3" y="16"/>
                          </a:moveTo>
                          <a:lnTo>
                            <a:pt x="23" y="8"/>
                          </a:lnTo>
                          <a:lnTo>
                            <a:pt x="23" y="3"/>
                          </a:lnTo>
                          <a:lnTo>
                            <a:pt x="20" y="0"/>
                          </a:lnTo>
                          <a:lnTo>
                            <a:pt x="0" y="8"/>
                          </a:lnTo>
                          <a:lnTo>
                            <a:pt x="0" y="13"/>
                          </a:lnTo>
                          <a:lnTo>
                            <a:pt x="3" y="1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26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2150" y="2462"/>
                      <a:ext cx="40" cy="50"/>
                    </a:xfrm>
                    <a:custGeom>
                      <a:avLst/>
                      <a:gdLst>
                        <a:gd name="T0" fmla="*/ 19 w 40"/>
                        <a:gd name="T1" fmla="*/ 0 h 50"/>
                        <a:gd name="T2" fmla="*/ 13 w 40"/>
                        <a:gd name="T3" fmla="*/ 2 h 50"/>
                        <a:gd name="T4" fmla="*/ 8 w 40"/>
                        <a:gd name="T5" fmla="*/ 5 h 50"/>
                        <a:gd name="T6" fmla="*/ 3 w 40"/>
                        <a:gd name="T7" fmla="*/ 10 h 50"/>
                        <a:gd name="T8" fmla="*/ 0 w 40"/>
                        <a:gd name="T9" fmla="*/ 17 h 50"/>
                        <a:gd name="T10" fmla="*/ 0 w 40"/>
                        <a:gd name="T11" fmla="*/ 23 h 50"/>
                        <a:gd name="T12" fmla="*/ 2 w 40"/>
                        <a:gd name="T13" fmla="*/ 28 h 50"/>
                        <a:gd name="T14" fmla="*/ 4 w 40"/>
                        <a:gd name="T15" fmla="*/ 32 h 50"/>
                        <a:gd name="T16" fmla="*/ 6 w 40"/>
                        <a:gd name="T17" fmla="*/ 35 h 50"/>
                        <a:gd name="T18" fmla="*/ 8 w 40"/>
                        <a:gd name="T19" fmla="*/ 38 h 50"/>
                        <a:gd name="T20" fmla="*/ 11 w 40"/>
                        <a:gd name="T21" fmla="*/ 41 h 50"/>
                        <a:gd name="T22" fmla="*/ 13 w 40"/>
                        <a:gd name="T23" fmla="*/ 44 h 50"/>
                        <a:gd name="T24" fmla="*/ 15 w 40"/>
                        <a:gd name="T25" fmla="*/ 46 h 50"/>
                        <a:gd name="T26" fmla="*/ 16 w 40"/>
                        <a:gd name="T27" fmla="*/ 48 h 50"/>
                        <a:gd name="T28" fmla="*/ 16 w 40"/>
                        <a:gd name="T29" fmla="*/ 49 h 50"/>
                        <a:gd name="T30" fmla="*/ 16 w 40"/>
                        <a:gd name="T31" fmla="*/ 50 h 50"/>
                        <a:gd name="T32" fmla="*/ 40 w 40"/>
                        <a:gd name="T33" fmla="*/ 46 h 50"/>
                        <a:gd name="T34" fmla="*/ 39 w 40"/>
                        <a:gd name="T35" fmla="*/ 41 h 50"/>
                        <a:gd name="T36" fmla="*/ 37 w 40"/>
                        <a:gd name="T37" fmla="*/ 36 h 50"/>
                        <a:gd name="T38" fmla="*/ 34 w 40"/>
                        <a:gd name="T39" fmla="*/ 33 h 50"/>
                        <a:gd name="T40" fmla="*/ 32 w 40"/>
                        <a:gd name="T41" fmla="*/ 29 h 50"/>
                        <a:gd name="T42" fmla="*/ 30 w 40"/>
                        <a:gd name="T43" fmla="*/ 26 h 50"/>
                        <a:gd name="T44" fmla="*/ 27 w 40"/>
                        <a:gd name="T45" fmla="*/ 24 h 50"/>
                        <a:gd name="T46" fmla="*/ 25 w 40"/>
                        <a:gd name="T47" fmla="*/ 21 h 50"/>
                        <a:gd name="T48" fmla="*/ 24 w 40"/>
                        <a:gd name="T49" fmla="*/ 20 h 50"/>
                        <a:gd name="T50" fmla="*/ 24 w 40"/>
                        <a:gd name="T51" fmla="*/ 18 h 50"/>
                        <a:gd name="T52" fmla="*/ 24 w 40"/>
                        <a:gd name="T53" fmla="*/ 20 h 50"/>
                        <a:gd name="T54" fmla="*/ 23 w 40"/>
                        <a:gd name="T55" fmla="*/ 22 h 50"/>
                        <a:gd name="T56" fmla="*/ 22 w 40"/>
                        <a:gd name="T57" fmla="*/ 24 h 50"/>
                        <a:gd name="T58" fmla="*/ 22 w 40"/>
                        <a:gd name="T59" fmla="*/ 24 h 50"/>
                        <a:gd name="T60" fmla="*/ 25 w 40"/>
                        <a:gd name="T61" fmla="*/ 24 h 50"/>
                        <a:gd name="T62" fmla="*/ 22 w 40"/>
                        <a:gd name="T63" fmla="*/ 0 h 50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40"/>
                        <a:gd name="T97" fmla="*/ 0 h 50"/>
                        <a:gd name="T98" fmla="*/ 40 w 40"/>
                        <a:gd name="T99" fmla="*/ 50 h 50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40" h="50">
                          <a:moveTo>
                            <a:pt x="22" y="0"/>
                          </a:moveTo>
                          <a:lnTo>
                            <a:pt x="19" y="0"/>
                          </a:lnTo>
                          <a:lnTo>
                            <a:pt x="16" y="1"/>
                          </a:lnTo>
                          <a:lnTo>
                            <a:pt x="13" y="2"/>
                          </a:lnTo>
                          <a:lnTo>
                            <a:pt x="10" y="4"/>
                          </a:lnTo>
                          <a:lnTo>
                            <a:pt x="8" y="5"/>
                          </a:lnTo>
                          <a:lnTo>
                            <a:pt x="5" y="7"/>
                          </a:lnTo>
                          <a:lnTo>
                            <a:pt x="3" y="10"/>
                          </a:lnTo>
                          <a:lnTo>
                            <a:pt x="1" y="13"/>
                          </a:lnTo>
                          <a:lnTo>
                            <a:pt x="0" y="17"/>
                          </a:lnTo>
                          <a:lnTo>
                            <a:pt x="0" y="20"/>
                          </a:lnTo>
                          <a:lnTo>
                            <a:pt x="0" y="23"/>
                          </a:lnTo>
                          <a:lnTo>
                            <a:pt x="1" y="26"/>
                          </a:lnTo>
                          <a:lnTo>
                            <a:pt x="2" y="28"/>
                          </a:lnTo>
                          <a:lnTo>
                            <a:pt x="3" y="30"/>
                          </a:lnTo>
                          <a:lnTo>
                            <a:pt x="4" y="32"/>
                          </a:lnTo>
                          <a:lnTo>
                            <a:pt x="5" y="34"/>
                          </a:lnTo>
                          <a:lnTo>
                            <a:pt x="6" y="35"/>
                          </a:lnTo>
                          <a:lnTo>
                            <a:pt x="7" y="37"/>
                          </a:lnTo>
                          <a:lnTo>
                            <a:pt x="8" y="38"/>
                          </a:lnTo>
                          <a:lnTo>
                            <a:pt x="10" y="40"/>
                          </a:lnTo>
                          <a:lnTo>
                            <a:pt x="11" y="41"/>
                          </a:lnTo>
                          <a:lnTo>
                            <a:pt x="12" y="42"/>
                          </a:lnTo>
                          <a:lnTo>
                            <a:pt x="13" y="44"/>
                          </a:lnTo>
                          <a:lnTo>
                            <a:pt x="14" y="45"/>
                          </a:lnTo>
                          <a:lnTo>
                            <a:pt x="15" y="46"/>
                          </a:lnTo>
                          <a:lnTo>
                            <a:pt x="15" y="47"/>
                          </a:lnTo>
                          <a:lnTo>
                            <a:pt x="16" y="48"/>
                          </a:lnTo>
                          <a:lnTo>
                            <a:pt x="16" y="49"/>
                          </a:lnTo>
                          <a:lnTo>
                            <a:pt x="16" y="50"/>
                          </a:lnTo>
                          <a:lnTo>
                            <a:pt x="40" y="48"/>
                          </a:lnTo>
                          <a:lnTo>
                            <a:pt x="40" y="46"/>
                          </a:lnTo>
                          <a:lnTo>
                            <a:pt x="39" y="43"/>
                          </a:lnTo>
                          <a:lnTo>
                            <a:pt x="39" y="41"/>
                          </a:lnTo>
                          <a:lnTo>
                            <a:pt x="38" y="39"/>
                          </a:lnTo>
                          <a:lnTo>
                            <a:pt x="37" y="36"/>
                          </a:lnTo>
                          <a:lnTo>
                            <a:pt x="35" y="34"/>
                          </a:lnTo>
                          <a:lnTo>
                            <a:pt x="34" y="33"/>
                          </a:lnTo>
                          <a:lnTo>
                            <a:pt x="33" y="31"/>
                          </a:lnTo>
                          <a:lnTo>
                            <a:pt x="32" y="29"/>
                          </a:lnTo>
                          <a:lnTo>
                            <a:pt x="31" y="28"/>
                          </a:lnTo>
                          <a:lnTo>
                            <a:pt x="30" y="26"/>
                          </a:lnTo>
                          <a:lnTo>
                            <a:pt x="28" y="25"/>
                          </a:lnTo>
                          <a:lnTo>
                            <a:pt x="27" y="24"/>
                          </a:lnTo>
                          <a:lnTo>
                            <a:pt x="26" y="22"/>
                          </a:lnTo>
                          <a:lnTo>
                            <a:pt x="25" y="21"/>
                          </a:lnTo>
                          <a:lnTo>
                            <a:pt x="25" y="20"/>
                          </a:lnTo>
                          <a:lnTo>
                            <a:pt x="24" y="20"/>
                          </a:lnTo>
                          <a:lnTo>
                            <a:pt x="24" y="19"/>
                          </a:lnTo>
                          <a:lnTo>
                            <a:pt x="24" y="18"/>
                          </a:lnTo>
                          <a:lnTo>
                            <a:pt x="24" y="19"/>
                          </a:lnTo>
                          <a:lnTo>
                            <a:pt x="24" y="20"/>
                          </a:lnTo>
                          <a:lnTo>
                            <a:pt x="24" y="21"/>
                          </a:lnTo>
                          <a:lnTo>
                            <a:pt x="23" y="22"/>
                          </a:lnTo>
                          <a:lnTo>
                            <a:pt x="22" y="23"/>
                          </a:lnTo>
                          <a:lnTo>
                            <a:pt x="22" y="24"/>
                          </a:lnTo>
                          <a:lnTo>
                            <a:pt x="22" y="25"/>
                          </a:lnTo>
                          <a:lnTo>
                            <a:pt x="22" y="24"/>
                          </a:lnTo>
                          <a:lnTo>
                            <a:pt x="23" y="24"/>
                          </a:lnTo>
                          <a:lnTo>
                            <a:pt x="25" y="24"/>
                          </a:lnTo>
                          <a:lnTo>
                            <a:pt x="27" y="23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27" name="Freeform 188"/>
                    <p:cNvSpPr>
                      <a:spLocks/>
                    </p:cNvSpPr>
                    <p:nvPr/>
                  </p:nvSpPr>
                  <p:spPr bwMode="auto">
                    <a:xfrm>
                      <a:off x="2165" y="2508"/>
                      <a:ext cx="28" cy="54"/>
                    </a:xfrm>
                    <a:custGeom>
                      <a:avLst/>
                      <a:gdLst>
                        <a:gd name="T0" fmla="*/ 2 w 28"/>
                        <a:gd name="T1" fmla="*/ 8 h 54"/>
                        <a:gd name="T2" fmla="*/ 3 w 28"/>
                        <a:gd name="T3" fmla="*/ 10 h 54"/>
                        <a:gd name="T4" fmla="*/ 3 w 28"/>
                        <a:gd name="T5" fmla="*/ 13 h 54"/>
                        <a:gd name="T6" fmla="*/ 4 w 28"/>
                        <a:gd name="T7" fmla="*/ 15 h 54"/>
                        <a:gd name="T8" fmla="*/ 4 w 28"/>
                        <a:gd name="T9" fmla="*/ 18 h 54"/>
                        <a:gd name="T10" fmla="*/ 4 w 28"/>
                        <a:gd name="T11" fmla="*/ 20 h 54"/>
                        <a:gd name="T12" fmla="*/ 4 w 28"/>
                        <a:gd name="T13" fmla="*/ 23 h 54"/>
                        <a:gd name="T14" fmla="*/ 4 w 28"/>
                        <a:gd name="T15" fmla="*/ 26 h 54"/>
                        <a:gd name="T16" fmla="*/ 4 w 28"/>
                        <a:gd name="T17" fmla="*/ 28 h 54"/>
                        <a:gd name="T18" fmla="*/ 3 w 28"/>
                        <a:gd name="T19" fmla="*/ 31 h 54"/>
                        <a:gd name="T20" fmla="*/ 3 w 28"/>
                        <a:gd name="T21" fmla="*/ 34 h 54"/>
                        <a:gd name="T22" fmla="*/ 3 w 28"/>
                        <a:gd name="T23" fmla="*/ 37 h 54"/>
                        <a:gd name="T24" fmla="*/ 2 w 28"/>
                        <a:gd name="T25" fmla="*/ 39 h 54"/>
                        <a:gd name="T26" fmla="*/ 1 w 28"/>
                        <a:gd name="T27" fmla="*/ 42 h 54"/>
                        <a:gd name="T28" fmla="*/ 1 w 28"/>
                        <a:gd name="T29" fmla="*/ 45 h 54"/>
                        <a:gd name="T30" fmla="*/ 0 w 28"/>
                        <a:gd name="T31" fmla="*/ 47 h 54"/>
                        <a:gd name="T32" fmla="*/ 23 w 28"/>
                        <a:gd name="T33" fmla="*/ 54 h 54"/>
                        <a:gd name="T34" fmla="*/ 24 w 28"/>
                        <a:gd name="T35" fmla="*/ 51 h 54"/>
                        <a:gd name="T36" fmla="*/ 24 w 28"/>
                        <a:gd name="T37" fmla="*/ 49 h 54"/>
                        <a:gd name="T38" fmla="*/ 25 w 28"/>
                        <a:gd name="T39" fmla="*/ 45 h 54"/>
                        <a:gd name="T40" fmla="*/ 26 w 28"/>
                        <a:gd name="T41" fmla="*/ 42 h 54"/>
                        <a:gd name="T42" fmla="*/ 26 w 28"/>
                        <a:gd name="T43" fmla="*/ 39 h 54"/>
                        <a:gd name="T44" fmla="*/ 27 w 28"/>
                        <a:gd name="T45" fmla="*/ 36 h 54"/>
                        <a:gd name="T46" fmla="*/ 27 w 28"/>
                        <a:gd name="T47" fmla="*/ 32 h 54"/>
                        <a:gd name="T48" fmla="*/ 27 w 28"/>
                        <a:gd name="T49" fmla="*/ 29 h 54"/>
                        <a:gd name="T50" fmla="*/ 28 w 28"/>
                        <a:gd name="T51" fmla="*/ 25 h 54"/>
                        <a:gd name="T52" fmla="*/ 28 w 28"/>
                        <a:gd name="T53" fmla="*/ 22 h 54"/>
                        <a:gd name="T54" fmla="*/ 28 w 28"/>
                        <a:gd name="T55" fmla="*/ 18 h 54"/>
                        <a:gd name="T56" fmla="*/ 28 w 28"/>
                        <a:gd name="T57" fmla="*/ 14 h 54"/>
                        <a:gd name="T58" fmla="*/ 27 w 28"/>
                        <a:gd name="T59" fmla="*/ 11 h 54"/>
                        <a:gd name="T60" fmla="*/ 27 w 28"/>
                        <a:gd name="T61" fmla="*/ 7 h 54"/>
                        <a:gd name="T62" fmla="*/ 26 w 28"/>
                        <a:gd name="T63" fmla="*/ 3 h 54"/>
                        <a:gd name="T64" fmla="*/ 24 w 28"/>
                        <a:gd name="T65" fmla="*/ 0 h 54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28"/>
                        <a:gd name="T100" fmla="*/ 0 h 54"/>
                        <a:gd name="T101" fmla="*/ 28 w 28"/>
                        <a:gd name="T102" fmla="*/ 54 h 54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28" h="54">
                          <a:moveTo>
                            <a:pt x="2" y="7"/>
                          </a:moveTo>
                          <a:lnTo>
                            <a:pt x="2" y="8"/>
                          </a:lnTo>
                          <a:lnTo>
                            <a:pt x="3" y="9"/>
                          </a:lnTo>
                          <a:lnTo>
                            <a:pt x="3" y="10"/>
                          </a:lnTo>
                          <a:lnTo>
                            <a:pt x="3" y="11"/>
                          </a:lnTo>
                          <a:lnTo>
                            <a:pt x="3" y="13"/>
                          </a:lnTo>
                          <a:lnTo>
                            <a:pt x="4" y="14"/>
                          </a:lnTo>
                          <a:lnTo>
                            <a:pt x="4" y="15"/>
                          </a:lnTo>
                          <a:lnTo>
                            <a:pt x="4" y="16"/>
                          </a:lnTo>
                          <a:lnTo>
                            <a:pt x="4" y="18"/>
                          </a:lnTo>
                          <a:lnTo>
                            <a:pt x="4" y="19"/>
                          </a:lnTo>
                          <a:lnTo>
                            <a:pt x="4" y="20"/>
                          </a:lnTo>
                          <a:lnTo>
                            <a:pt x="4" y="22"/>
                          </a:lnTo>
                          <a:lnTo>
                            <a:pt x="4" y="23"/>
                          </a:lnTo>
                          <a:lnTo>
                            <a:pt x="4" y="24"/>
                          </a:lnTo>
                          <a:lnTo>
                            <a:pt x="4" y="26"/>
                          </a:lnTo>
                          <a:lnTo>
                            <a:pt x="4" y="27"/>
                          </a:lnTo>
                          <a:lnTo>
                            <a:pt x="4" y="28"/>
                          </a:lnTo>
                          <a:lnTo>
                            <a:pt x="4" y="30"/>
                          </a:lnTo>
                          <a:lnTo>
                            <a:pt x="3" y="31"/>
                          </a:lnTo>
                          <a:lnTo>
                            <a:pt x="3" y="33"/>
                          </a:lnTo>
                          <a:lnTo>
                            <a:pt x="3" y="34"/>
                          </a:lnTo>
                          <a:lnTo>
                            <a:pt x="3" y="35"/>
                          </a:lnTo>
                          <a:lnTo>
                            <a:pt x="3" y="37"/>
                          </a:lnTo>
                          <a:lnTo>
                            <a:pt x="2" y="38"/>
                          </a:lnTo>
                          <a:lnTo>
                            <a:pt x="2" y="39"/>
                          </a:lnTo>
                          <a:lnTo>
                            <a:pt x="2" y="41"/>
                          </a:lnTo>
                          <a:lnTo>
                            <a:pt x="1" y="42"/>
                          </a:lnTo>
                          <a:lnTo>
                            <a:pt x="1" y="43"/>
                          </a:lnTo>
                          <a:lnTo>
                            <a:pt x="1" y="45"/>
                          </a:lnTo>
                          <a:lnTo>
                            <a:pt x="0" y="46"/>
                          </a:lnTo>
                          <a:lnTo>
                            <a:pt x="0" y="47"/>
                          </a:lnTo>
                          <a:lnTo>
                            <a:pt x="0" y="49"/>
                          </a:lnTo>
                          <a:lnTo>
                            <a:pt x="23" y="54"/>
                          </a:lnTo>
                          <a:lnTo>
                            <a:pt x="23" y="53"/>
                          </a:lnTo>
                          <a:lnTo>
                            <a:pt x="24" y="51"/>
                          </a:lnTo>
                          <a:lnTo>
                            <a:pt x="24" y="50"/>
                          </a:lnTo>
                          <a:lnTo>
                            <a:pt x="24" y="49"/>
                          </a:lnTo>
                          <a:lnTo>
                            <a:pt x="25" y="47"/>
                          </a:lnTo>
                          <a:lnTo>
                            <a:pt x="25" y="45"/>
                          </a:lnTo>
                          <a:lnTo>
                            <a:pt x="25" y="44"/>
                          </a:lnTo>
                          <a:lnTo>
                            <a:pt x="26" y="42"/>
                          </a:lnTo>
                          <a:lnTo>
                            <a:pt x="26" y="41"/>
                          </a:lnTo>
                          <a:lnTo>
                            <a:pt x="26" y="39"/>
                          </a:lnTo>
                          <a:lnTo>
                            <a:pt x="27" y="37"/>
                          </a:lnTo>
                          <a:lnTo>
                            <a:pt x="27" y="36"/>
                          </a:lnTo>
                          <a:lnTo>
                            <a:pt x="27" y="34"/>
                          </a:lnTo>
                          <a:lnTo>
                            <a:pt x="27" y="32"/>
                          </a:lnTo>
                          <a:lnTo>
                            <a:pt x="27" y="31"/>
                          </a:lnTo>
                          <a:lnTo>
                            <a:pt x="27" y="29"/>
                          </a:lnTo>
                          <a:lnTo>
                            <a:pt x="28" y="27"/>
                          </a:lnTo>
                          <a:lnTo>
                            <a:pt x="28" y="25"/>
                          </a:lnTo>
                          <a:lnTo>
                            <a:pt x="28" y="23"/>
                          </a:lnTo>
                          <a:lnTo>
                            <a:pt x="28" y="22"/>
                          </a:lnTo>
                          <a:lnTo>
                            <a:pt x="28" y="20"/>
                          </a:lnTo>
                          <a:lnTo>
                            <a:pt x="28" y="18"/>
                          </a:lnTo>
                          <a:lnTo>
                            <a:pt x="28" y="16"/>
                          </a:lnTo>
                          <a:lnTo>
                            <a:pt x="28" y="14"/>
                          </a:lnTo>
                          <a:lnTo>
                            <a:pt x="27" y="13"/>
                          </a:lnTo>
                          <a:lnTo>
                            <a:pt x="27" y="11"/>
                          </a:lnTo>
                          <a:lnTo>
                            <a:pt x="27" y="9"/>
                          </a:lnTo>
                          <a:lnTo>
                            <a:pt x="27" y="7"/>
                          </a:lnTo>
                          <a:lnTo>
                            <a:pt x="26" y="5"/>
                          </a:lnTo>
                          <a:lnTo>
                            <a:pt x="26" y="3"/>
                          </a:lnTo>
                          <a:lnTo>
                            <a:pt x="25" y="1"/>
                          </a:lnTo>
                          <a:lnTo>
                            <a:pt x="24" y="0"/>
                          </a:lnTo>
                          <a:lnTo>
                            <a:pt x="2" y="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28" name="Freeform 189"/>
                    <p:cNvSpPr>
                      <a:spLocks/>
                    </p:cNvSpPr>
                    <p:nvPr/>
                  </p:nvSpPr>
                  <p:spPr bwMode="auto">
                    <a:xfrm>
                      <a:off x="2166" y="2508"/>
                      <a:ext cx="24" cy="7"/>
                    </a:xfrm>
                    <a:custGeom>
                      <a:avLst/>
                      <a:gdLst>
                        <a:gd name="T0" fmla="*/ 0 w 24"/>
                        <a:gd name="T1" fmla="*/ 4 h 7"/>
                        <a:gd name="T2" fmla="*/ 23 w 24"/>
                        <a:gd name="T3" fmla="*/ 0 h 7"/>
                        <a:gd name="T4" fmla="*/ 24 w 24"/>
                        <a:gd name="T5" fmla="*/ 1 h 7"/>
                        <a:gd name="T6" fmla="*/ 24 w 24"/>
                        <a:gd name="T7" fmla="*/ 2 h 7"/>
                        <a:gd name="T8" fmla="*/ 1 w 24"/>
                        <a:gd name="T9" fmla="*/ 7 h 7"/>
                        <a:gd name="T10" fmla="*/ 0 w 24"/>
                        <a:gd name="T11" fmla="*/ 5 h 7"/>
                        <a:gd name="T12" fmla="*/ 0 w 24"/>
                        <a:gd name="T13" fmla="*/ 4 h 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4"/>
                        <a:gd name="T22" fmla="*/ 0 h 7"/>
                        <a:gd name="T23" fmla="*/ 24 w 24"/>
                        <a:gd name="T24" fmla="*/ 7 h 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4" h="7">
                          <a:moveTo>
                            <a:pt x="0" y="4"/>
                          </a:moveTo>
                          <a:lnTo>
                            <a:pt x="23" y="0"/>
                          </a:lnTo>
                          <a:lnTo>
                            <a:pt x="24" y="1"/>
                          </a:lnTo>
                          <a:lnTo>
                            <a:pt x="24" y="2"/>
                          </a:lnTo>
                          <a:lnTo>
                            <a:pt x="1" y="7"/>
                          </a:lnTo>
                          <a:lnTo>
                            <a:pt x="0" y="5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2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2211" y="2256"/>
                      <a:ext cx="33" cy="67"/>
                    </a:xfrm>
                    <a:custGeom>
                      <a:avLst/>
                      <a:gdLst>
                        <a:gd name="T0" fmla="*/ 19 w 33"/>
                        <a:gd name="T1" fmla="*/ 1 h 67"/>
                        <a:gd name="T2" fmla="*/ 12 w 33"/>
                        <a:gd name="T3" fmla="*/ 4 h 67"/>
                        <a:gd name="T4" fmla="*/ 7 w 33"/>
                        <a:gd name="T5" fmla="*/ 8 h 67"/>
                        <a:gd name="T6" fmla="*/ 3 w 33"/>
                        <a:gd name="T7" fmla="*/ 13 h 67"/>
                        <a:gd name="T8" fmla="*/ 1 w 33"/>
                        <a:gd name="T9" fmla="*/ 19 h 67"/>
                        <a:gd name="T10" fmla="*/ 0 w 33"/>
                        <a:gd name="T11" fmla="*/ 25 h 67"/>
                        <a:gd name="T12" fmla="*/ 0 w 33"/>
                        <a:gd name="T13" fmla="*/ 30 h 67"/>
                        <a:gd name="T14" fmla="*/ 1 w 33"/>
                        <a:gd name="T15" fmla="*/ 35 h 67"/>
                        <a:gd name="T16" fmla="*/ 2 w 33"/>
                        <a:gd name="T17" fmla="*/ 40 h 67"/>
                        <a:gd name="T18" fmla="*/ 3 w 33"/>
                        <a:gd name="T19" fmla="*/ 45 h 67"/>
                        <a:gd name="T20" fmla="*/ 5 w 33"/>
                        <a:gd name="T21" fmla="*/ 50 h 67"/>
                        <a:gd name="T22" fmla="*/ 6 w 33"/>
                        <a:gd name="T23" fmla="*/ 54 h 67"/>
                        <a:gd name="T24" fmla="*/ 7 w 33"/>
                        <a:gd name="T25" fmla="*/ 58 h 67"/>
                        <a:gd name="T26" fmla="*/ 8 w 33"/>
                        <a:gd name="T27" fmla="*/ 61 h 67"/>
                        <a:gd name="T28" fmla="*/ 9 w 33"/>
                        <a:gd name="T29" fmla="*/ 64 h 67"/>
                        <a:gd name="T30" fmla="*/ 9 w 33"/>
                        <a:gd name="T31" fmla="*/ 66 h 67"/>
                        <a:gd name="T32" fmla="*/ 33 w 33"/>
                        <a:gd name="T33" fmla="*/ 67 h 67"/>
                        <a:gd name="T34" fmla="*/ 33 w 33"/>
                        <a:gd name="T35" fmla="*/ 62 h 67"/>
                        <a:gd name="T36" fmla="*/ 32 w 33"/>
                        <a:gd name="T37" fmla="*/ 58 h 67"/>
                        <a:gd name="T38" fmla="*/ 31 w 33"/>
                        <a:gd name="T39" fmla="*/ 53 h 67"/>
                        <a:gd name="T40" fmla="*/ 29 w 33"/>
                        <a:gd name="T41" fmla="*/ 49 h 67"/>
                        <a:gd name="T42" fmla="*/ 28 w 33"/>
                        <a:gd name="T43" fmla="*/ 44 h 67"/>
                        <a:gd name="T44" fmla="*/ 26 w 33"/>
                        <a:gd name="T45" fmla="*/ 40 h 67"/>
                        <a:gd name="T46" fmla="*/ 25 w 33"/>
                        <a:gd name="T47" fmla="*/ 36 h 67"/>
                        <a:gd name="T48" fmla="*/ 24 w 33"/>
                        <a:gd name="T49" fmla="*/ 33 h 67"/>
                        <a:gd name="T50" fmla="*/ 24 w 33"/>
                        <a:gd name="T51" fmla="*/ 30 h 67"/>
                        <a:gd name="T52" fmla="*/ 24 w 33"/>
                        <a:gd name="T53" fmla="*/ 27 h 67"/>
                        <a:gd name="T54" fmla="*/ 24 w 33"/>
                        <a:gd name="T55" fmla="*/ 25 h 67"/>
                        <a:gd name="T56" fmla="*/ 24 w 33"/>
                        <a:gd name="T57" fmla="*/ 25 h 67"/>
                        <a:gd name="T58" fmla="*/ 24 w 33"/>
                        <a:gd name="T59" fmla="*/ 24 h 67"/>
                        <a:gd name="T60" fmla="*/ 25 w 33"/>
                        <a:gd name="T61" fmla="*/ 24 h 67"/>
                        <a:gd name="T62" fmla="*/ 28 w 33"/>
                        <a:gd name="T63" fmla="*/ 23 h 67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33"/>
                        <a:gd name="T97" fmla="*/ 0 h 67"/>
                        <a:gd name="T98" fmla="*/ 33 w 33"/>
                        <a:gd name="T99" fmla="*/ 67 h 67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33" h="67">
                          <a:moveTo>
                            <a:pt x="22" y="0"/>
                          </a:moveTo>
                          <a:lnTo>
                            <a:pt x="19" y="1"/>
                          </a:lnTo>
                          <a:lnTo>
                            <a:pt x="16" y="2"/>
                          </a:lnTo>
                          <a:lnTo>
                            <a:pt x="12" y="4"/>
                          </a:lnTo>
                          <a:lnTo>
                            <a:pt x="9" y="5"/>
                          </a:lnTo>
                          <a:lnTo>
                            <a:pt x="7" y="8"/>
                          </a:lnTo>
                          <a:lnTo>
                            <a:pt x="5" y="10"/>
                          </a:lnTo>
                          <a:lnTo>
                            <a:pt x="3" y="13"/>
                          </a:lnTo>
                          <a:lnTo>
                            <a:pt x="2" y="16"/>
                          </a:lnTo>
                          <a:lnTo>
                            <a:pt x="1" y="19"/>
                          </a:lnTo>
                          <a:lnTo>
                            <a:pt x="0" y="22"/>
                          </a:lnTo>
                          <a:lnTo>
                            <a:pt x="0" y="25"/>
                          </a:lnTo>
                          <a:lnTo>
                            <a:pt x="0" y="28"/>
                          </a:lnTo>
                          <a:lnTo>
                            <a:pt x="0" y="30"/>
                          </a:lnTo>
                          <a:lnTo>
                            <a:pt x="0" y="33"/>
                          </a:lnTo>
                          <a:lnTo>
                            <a:pt x="1" y="35"/>
                          </a:lnTo>
                          <a:lnTo>
                            <a:pt x="1" y="38"/>
                          </a:lnTo>
                          <a:lnTo>
                            <a:pt x="2" y="40"/>
                          </a:lnTo>
                          <a:lnTo>
                            <a:pt x="2" y="43"/>
                          </a:lnTo>
                          <a:lnTo>
                            <a:pt x="3" y="45"/>
                          </a:lnTo>
                          <a:lnTo>
                            <a:pt x="4" y="47"/>
                          </a:lnTo>
                          <a:lnTo>
                            <a:pt x="5" y="50"/>
                          </a:lnTo>
                          <a:lnTo>
                            <a:pt x="5" y="52"/>
                          </a:lnTo>
                          <a:lnTo>
                            <a:pt x="6" y="54"/>
                          </a:lnTo>
                          <a:lnTo>
                            <a:pt x="7" y="56"/>
                          </a:lnTo>
                          <a:lnTo>
                            <a:pt x="7" y="58"/>
                          </a:lnTo>
                          <a:lnTo>
                            <a:pt x="8" y="60"/>
                          </a:lnTo>
                          <a:lnTo>
                            <a:pt x="8" y="61"/>
                          </a:lnTo>
                          <a:lnTo>
                            <a:pt x="9" y="63"/>
                          </a:lnTo>
                          <a:lnTo>
                            <a:pt x="9" y="64"/>
                          </a:lnTo>
                          <a:lnTo>
                            <a:pt x="9" y="65"/>
                          </a:lnTo>
                          <a:lnTo>
                            <a:pt x="9" y="66"/>
                          </a:lnTo>
                          <a:lnTo>
                            <a:pt x="9" y="67"/>
                          </a:lnTo>
                          <a:lnTo>
                            <a:pt x="33" y="67"/>
                          </a:lnTo>
                          <a:lnTo>
                            <a:pt x="33" y="65"/>
                          </a:lnTo>
                          <a:lnTo>
                            <a:pt x="33" y="62"/>
                          </a:lnTo>
                          <a:lnTo>
                            <a:pt x="32" y="60"/>
                          </a:lnTo>
                          <a:lnTo>
                            <a:pt x="32" y="58"/>
                          </a:lnTo>
                          <a:lnTo>
                            <a:pt x="31" y="55"/>
                          </a:lnTo>
                          <a:lnTo>
                            <a:pt x="31" y="53"/>
                          </a:lnTo>
                          <a:lnTo>
                            <a:pt x="30" y="51"/>
                          </a:lnTo>
                          <a:lnTo>
                            <a:pt x="29" y="49"/>
                          </a:lnTo>
                          <a:lnTo>
                            <a:pt x="29" y="47"/>
                          </a:lnTo>
                          <a:lnTo>
                            <a:pt x="28" y="44"/>
                          </a:lnTo>
                          <a:lnTo>
                            <a:pt x="27" y="42"/>
                          </a:lnTo>
                          <a:lnTo>
                            <a:pt x="26" y="40"/>
                          </a:lnTo>
                          <a:lnTo>
                            <a:pt x="26" y="38"/>
                          </a:lnTo>
                          <a:lnTo>
                            <a:pt x="25" y="36"/>
                          </a:lnTo>
                          <a:lnTo>
                            <a:pt x="25" y="35"/>
                          </a:lnTo>
                          <a:lnTo>
                            <a:pt x="24" y="33"/>
                          </a:lnTo>
                          <a:lnTo>
                            <a:pt x="24" y="31"/>
                          </a:lnTo>
                          <a:lnTo>
                            <a:pt x="24" y="30"/>
                          </a:lnTo>
                          <a:lnTo>
                            <a:pt x="24" y="28"/>
                          </a:lnTo>
                          <a:lnTo>
                            <a:pt x="24" y="27"/>
                          </a:lnTo>
                          <a:lnTo>
                            <a:pt x="24" y="26"/>
                          </a:lnTo>
                          <a:lnTo>
                            <a:pt x="24" y="25"/>
                          </a:lnTo>
                          <a:lnTo>
                            <a:pt x="24" y="24"/>
                          </a:lnTo>
                          <a:lnTo>
                            <a:pt x="25" y="24"/>
                          </a:lnTo>
                          <a:lnTo>
                            <a:pt x="26" y="23"/>
                          </a:lnTo>
                          <a:lnTo>
                            <a:pt x="28" y="23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3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2215" y="2323"/>
                      <a:ext cx="29" cy="24"/>
                    </a:xfrm>
                    <a:custGeom>
                      <a:avLst/>
                      <a:gdLst>
                        <a:gd name="T0" fmla="*/ 5 w 29"/>
                        <a:gd name="T1" fmla="*/ 1 h 24"/>
                        <a:gd name="T2" fmla="*/ 5 w 29"/>
                        <a:gd name="T3" fmla="*/ 2 h 24"/>
                        <a:gd name="T4" fmla="*/ 5 w 29"/>
                        <a:gd name="T5" fmla="*/ 3 h 24"/>
                        <a:gd name="T6" fmla="*/ 5 w 29"/>
                        <a:gd name="T7" fmla="*/ 4 h 24"/>
                        <a:gd name="T8" fmla="*/ 5 w 29"/>
                        <a:gd name="T9" fmla="*/ 5 h 24"/>
                        <a:gd name="T10" fmla="*/ 5 w 29"/>
                        <a:gd name="T11" fmla="*/ 6 h 24"/>
                        <a:gd name="T12" fmla="*/ 5 w 29"/>
                        <a:gd name="T13" fmla="*/ 6 h 24"/>
                        <a:gd name="T14" fmla="*/ 5 w 29"/>
                        <a:gd name="T15" fmla="*/ 6 h 24"/>
                        <a:gd name="T16" fmla="*/ 6 w 29"/>
                        <a:gd name="T17" fmla="*/ 5 h 24"/>
                        <a:gd name="T18" fmla="*/ 7 w 29"/>
                        <a:gd name="T19" fmla="*/ 3 h 24"/>
                        <a:gd name="T20" fmla="*/ 9 w 29"/>
                        <a:gd name="T21" fmla="*/ 2 h 24"/>
                        <a:gd name="T22" fmla="*/ 11 w 29"/>
                        <a:gd name="T23" fmla="*/ 1 h 24"/>
                        <a:gd name="T24" fmla="*/ 13 w 29"/>
                        <a:gd name="T25" fmla="*/ 0 h 24"/>
                        <a:gd name="T26" fmla="*/ 14 w 29"/>
                        <a:gd name="T27" fmla="*/ 1 h 24"/>
                        <a:gd name="T28" fmla="*/ 0 w 29"/>
                        <a:gd name="T29" fmla="*/ 17 h 24"/>
                        <a:gd name="T30" fmla="*/ 16 w 29"/>
                        <a:gd name="T31" fmla="*/ 17 h 24"/>
                        <a:gd name="T32" fmla="*/ 12 w 29"/>
                        <a:gd name="T33" fmla="*/ 24 h 24"/>
                        <a:gd name="T34" fmla="*/ 15 w 29"/>
                        <a:gd name="T35" fmla="*/ 24 h 24"/>
                        <a:gd name="T36" fmla="*/ 19 w 29"/>
                        <a:gd name="T37" fmla="*/ 23 h 24"/>
                        <a:gd name="T38" fmla="*/ 23 w 29"/>
                        <a:gd name="T39" fmla="*/ 21 h 24"/>
                        <a:gd name="T40" fmla="*/ 25 w 29"/>
                        <a:gd name="T41" fmla="*/ 18 h 24"/>
                        <a:gd name="T42" fmla="*/ 27 w 29"/>
                        <a:gd name="T43" fmla="*/ 15 h 24"/>
                        <a:gd name="T44" fmla="*/ 28 w 29"/>
                        <a:gd name="T45" fmla="*/ 13 h 24"/>
                        <a:gd name="T46" fmla="*/ 29 w 29"/>
                        <a:gd name="T47" fmla="*/ 10 h 24"/>
                        <a:gd name="T48" fmla="*/ 29 w 29"/>
                        <a:gd name="T49" fmla="*/ 8 h 24"/>
                        <a:gd name="T50" fmla="*/ 29 w 29"/>
                        <a:gd name="T51" fmla="*/ 7 h 24"/>
                        <a:gd name="T52" fmla="*/ 29 w 29"/>
                        <a:gd name="T53" fmla="*/ 5 h 24"/>
                        <a:gd name="T54" fmla="*/ 29 w 29"/>
                        <a:gd name="T55" fmla="*/ 4 h 24"/>
                        <a:gd name="T56" fmla="*/ 29 w 29"/>
                        <a:gd name="T57" fmla="*/ 2 h 24"/>
                        <a:gd name="T58" fmla="*/ 29 w 29"/>
                        <a:gd name="T59" fmla="*/ 1 h 24"/>
                        <a:gd name="T60" fmla="*/ 29 w 29"/>
                        <a:gd name="T61" fmla="*/ 0 h 24"/>
                        <a:gd name="T62" fmla="*/ 5 w 29"/>
                        <a:gd name="T63" fmla="*/ 0 h 24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29"/>
                        <a:gd name="T97" fmla="*/ 0 h 24"/>
                        <a:gd name="T98" fmla="*/ 29 w 29"/>
                        <a:gd name="T99" fmla="*/ 24 h 24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29" h="24">
                          <a:moveTo>
                            <a:pt x="5" y="0"/>
                          </a:moveTo>
                          <a:lnTo>
                            <a:pt x="5" y="1"/>
                          </a:lnTo>
                          <a:lnTo>
                            <a:pt x="5" y="2"/>
                          </a:lnTo>
                          <a:lnTo>
                            <a:pt x="5" y="3"/>
                          </a:lnTo>
                          <a:lnTo>
                            <a:pt x="5" y="4"/>
                          </a:lnTo>
                          <a:lnTo>
                            <a:pt x="5" y="5"/>
                          </a:lnTo>
                          <a:lnTo>
                            <a:pt x="5" y="6"/>
                          </a:lnTo>
                          <a:lnTo>
                            <a:pt x="6" y="5"/>
                          </a:lnTo>
                          <a:lnTo>
                            <a:pt x="7" y="4"/>
                          </a:lnTo>
                          <a:lnTo>
                            <a:pt x="7" y="3"/>
                          </a:lnTo>
                          <a:lnTo>
                            <a:pt x="8" y="2"/>
                          </a:lnTo>
                          <a:lnTo>
                            <a:pt x="9" y="2"/>
                          </a:lnTo>
                          <a:lnTo>
                            <a:pt x="10" y="1"/>
                          </a:lnTo>
                          <a:lnTo>
                            <a:pt x="11" y="1"/>
                          </a:lnTo>
                          <a:lnTo>
                            <a:pt x="12" y="1"/>
                          </a:lnTo>
                          <a:lnTo>
                            <a:pt x="13" y="0"/>
                          </a:lnTo>
                          <a:lnTo>
                            <a:pt x="14" y="1"/>
                          </a:lnTo>
                          <a:lnTo>
                            <a:pt x="6" y="7"/>
                          </a:lnTo>
                          <a:lnTo>
                            <a:pt x="0" y="17"/>
                          </a:lnTo>
                          <a:lnTo>
                            <a:pt x="23" y="12"/>
                          </a:lnTo>
                          <a:lnTo>
                            <a:pt x="16" y="17"/>
                          </a:lnTo>
                          <a:lnTo>
                            <a:pt x="10" y="24"/>
                          </a:lnTo>
                          <a:lnTo>
                            <a:pt x="12" y="24"/>
                          </a:lnTo>
                          <a:lnTo>
                            <a:pt x="14" y="24"/>
                          </a:lnTo>
                          <a:lnTo>
                            <a:pt x="15" y="24"/>
                          </a:lnTo>
                          <a:lnTo>
                            <a:pt x="17" y="24"/>
                          </a:lnTo>
                          <a:lnTo>
                            <a:pt x="19" y="23"/>
                          </a:lnTo>
                          <a:lnTo>
                            <a:pt x="21" y="22"/>
                          </a:lnTo>
                          <a:lnTo>
                            <a:pt x="23" y="21"/>
                          </a:lnTo>
                          <a:lnTo>
                            <a:pt x="24" y="20"/>
                          </a:lnTo>
                          <a:lnTo>
                            <a:pt x="25" y="18"/>
                          </a:lnTo>
                          <a:lnTo>
                            <a:pt x="26" y="17"/>
                          </a:lnTo>
                          <a:lnTo>
                            <a:pt x="27" y="15"/>
                          </a:lnTo>
                          <a:lnTo>
                            <a:pt x="28" y="14"/>
                          </a:lnTo>
                          <a:lnTo>
                            <a:pt x="28" y="13"/>
                          </a:lnTo>
                          <a:lnTo>
                            <a:pt x="28" y="12"/>
                          </a:lnTo>
                          <a:lnTo>
                            <a:pt x="29" y="10"/>
                          </a:lnTo>
                          <a:lnTo>
                            <a:pt x="29" y="8"/>
                          </a:lnTo>
                          <a:lnTo>
                            <a:pt x="29" y="7"/>
                          </a:lnTo>
                          <a:lnTo>
                            <a:pt x="29" y="6"/>
                          </a:lnTo>
                          <a:lnTo>
                            <a:pt x="29" y="5"/>
                          </a:lnTo>
                          <a:lnTo>
                            <a:pt x="29" y="4"/>
                          </a:lnTo>
                          <a:lnTo>
                            <a:pt x="29" y="3"/>
                          </a:lnTo>
                          <a:lnTo>
                            <a:pt x="29" y="2"/>
                          </a:lnTo>
                          <a:lnTo>
                            <a:pt x="29" y="1"/>
                          </a:lnTo>
                          <a:lnTo>
                            <a:pt x="29" y="0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3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2220" y="2323"/>
                      <a:ext cx="24" cy="1"/>
                    </a:xfrm>
                    <a:custGeom>
                      <a:avLst/>
                      <a:gdLst>
                        <a:gd name="T0" fmla="*/ 0 w 24"/>
                        <a:gd name="T1" fmla="*/ 0 h 1"/>
                        <a:gd name="T2" fmla="*/ 24 w 24"/>
                        <a:gd name="T3" fmla="*/ 0 h 1"/>
                        <a:gd name="T4" fmla="*/ 24 w 24"/>
                        <a:gd name="T5" fmla="*/ 0 h 1"/>
                        <a:gd name="T6" fmla="*/ 24 w 24"/>
                        <a:gd name="T7" fmla="*/ 0 h 1"/>
                        <a:gd name="T8" fmla="*/ 0 w 24"/>
                        <a:gd name="T9" fmla="*/ 0 h 1"/>
                        <a:gd name="T10" fmla="*/ 0 w 24"/>
                        <a:gd name="T11" fmla="*/ 0 h 1"/>
                        <a:gd name="T12" fmla="*/ 0 w 24"/>
                        <a:gd name="T13" fmla="*/ 0 h 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4"/>
                        <a:gd name="T22" fmla="*/ 0 h 1"/>
                        <a:gd name="T23" fmla="*/ 24 w 24"/>
                        <a:gd name="T24" fmla="*/ 1 h 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4" h="1">
                          <a:moveTo>
                            <a:pt x="0" y="0"/>
                          </a:moveTo>
                          <a:lnTo>
                            <a:pt x="24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32" name="Freeform 193"/>
                    <p:cNvSpPr>
                      <a:spLocks/>
                    </p:cNvSpPr>
                    <p:nvPr/>
                  </p:nvSpPr>
                  <p:spPr bwMode="auto">
                    <a:xfrm>
                      <a:off x="2153" y="2257"/>
                      <a:ext cx="43" cy="97"/>
                    </a:xfrm>
                    <a:custGeom>
                      <a:avLst/>
                      <a:gdLst>
                        <a:gd name="T0" fmla="*/ 0 w 43"/>
                        <a:gd name="T1" fmla="*/ 3 h 97"/>
                        <a:gd name="T2" fmla="*/ 0 w 43"/>
                        <a:gd name="T3" fmla="*/ 11 h 97"/>
                        <a:gd name="T4" fmla="*/ 2 w 43"/>
                        <a:gd name="T5" fmla="*/ 18 h 97"/>
                        <a:gd name="T6" fmla="*/ 4 w 43"/>
                        <a:gd name="T7" fmla="*/ 25 h 97"/>
                        <a:gd name="T8" fmla="*/ 6 w 43"/>
                        <a:gd name="T9" fmla="*/ 31 h 97"/>
                        <a:gd name="T10" fmla="*/ 9 w 43"/>
                        <a:gd name="T11" fmla="*/ 37 h 97"/>
                        <a:gd name="T12" fmla="*/ 11 w 43"/>
                        <a:gd name="T13" fmla="*/ 43 h 97"/>
                        <a:gd name="T14" fmla="*/ 14 w 43"/>
                        <a:gd name="T15" fmla="*/ 48 h 97"/>
                        <a:gd name="T16" fmla="*/ 16 w 43"/>
                        <a:gd name="T17" fmla="*/ 53 h 97"/>
                        <a:gd name="T18" fmla="*/ 18 w 43"/>
                        <a:gd name="T19" fmla="*/ 58 h 97"/>
                        <a:gd name="T20" fmla="*/ 19 w 43"/>
                        <a:gd name="T21" fmla="*/ 62 h 97"/>
                        <a:gd name="T22" fmla="*/ 20 w 43"/>
                        <a:gd name="T23" fmla="*/ 66 h 97"/>
                        <a:gd name="T24" fmla="*/ 20 w 43"/>
                        <a:gd name="T25" fmla="*/ 69 h 97"/>
                        <a:gd name="T26" fmla="*/ 19 w 43"/>
                        <a:gd name="T27" fmla="*/ 72 h 97"/>
                        <a:gd name="T28" fmla="*/ 18 w 43"/>
                        <a:gd name="T29" fmla="*/ 76 h 97"/>
                        <a:gd name="T30" fmla="*/ 15 w 43"/>
                        <a:gd name="T31" fmla="*/ 79 h 97"/>
                        <a:gd name="T32" fmla="*/ 30 w 43"/>
                        <a:gd name="T33" fmla="*/ 97 h 97"/>
                        <a:gd name="T34" fmla="*/ 36 w 43"/>
                        <a:gd name="T35" fmla="*/ 91 h 97"/>
                        <a:gd name="T36" fmla="*/ 40 w 43"/>
                        <a:gd name="T37" fmla="*/ 83 h 97"/>
                        <a:gd name="T38" fmla="*/ 43 w 43"/>
                        <a:gd name="T39" fmla="*/ 76 h 97"/>
                        <a:gd name="T40" fmla="*/ 43 w 43"/>
                        <a:gd name="T41" fmla="*/ 68 h 97"/>
                        <a:gd name="T42" fmla="*/ 43 w 43"/>
                        <a:gd name="T43" fmla="*/ 61 h 97"/>
                        <a:gd name="T44" fmla="*/ 41 w 43"/>
                        <a:gd name="T45" fmla="*/ 54 h 97"/>
                        <a:gd name="T46" fmla="*/ 39 w 43"/>
                        <a:gd name="T47" fmla="*/ 48 h 97"/>
                        <a:gd name="T48" fmla="*/ 37 w 43"/>
                        <a:gd name="T49" fmla="*/ 41 h 97"/>
                        <a:gd name="T50" fmla="*/ 34 w 43"/>
                        <a:gd name="T51" fmla="*/ 36 h 97"/>
                        <a:gd name="T52" fmla="*/ 31 w 43"/>
                        <a:gd name="T53" fmla="*/ 30 h 97"/>
                        <a:gd name="T54" fmla="*/ 29 w 43"/>
                        <a:gd name="T55" fmla="*/ 25 h 97"/>
                        <a:gd name="T56" fmla="*/ 27 w 43"/>
                        <a:gd name="T57" fmla="*/ 20 h 97"/>
                        <a:gd name="T58" fmla="*/ 25 w 43"/>
                        <a:gd name="T59" fmla="*/ 15 h 97"/>
                        <a:gd name="T60" fmla="*/ 24 w 43"/>
                        <a:gd name="T61" fmla="*/ 11 h 97"/>
                        <a:gd name="T62" fmla="*/ 24 w 43"/>
                        <a:gd name="T63" fmla="*/ 7 h 97"/>
                        <a:gd name="T64" fmla="*/ 24 w 43"/>
                        <a:gd name="T65" fmla="*/ 3 h 97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43"/>
                        <a:gd name="T100" fmla="*/ 0 h 97"/>
                        <a:gd name="T101" fmla="*/ 43 w 43"/>
                        <a:gd name="T102" fmla="*/ 97 h 97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43" h="97">
                          <a:moveTo>
                            <a:pt x="1" y="0"/>
                          </a:moveTo>
                          <a:lnTo>
                            <a:pt x="0" y="3"/>
                          </a:lnTo>
                          <a:lnTo>
                            <a:pt x="0" y="7"/>
                          </a:lnTo>
                          <a:lnTo>
                            <a:pt x="0" y="11"/>
                          </a:lnTo>
                          <a:lnTo>
                            <a:pt x="1" y="15"/>
                          </a:lnTo>
                          <a:lnTo>
                            <a:pt x="2" y="18"/>
                          </a:lnTo>
                          <a:lnTo>
                            <a:pt x="3" y="22"/>
                          </a:lnTo>
                          <a:lnTo>
                            <a:pt x="4" y="25"/>
                          </a:lnTo>
                          <a:lnTo>
                            <a:pt x="5" y="28"/>
                          </a:lnTo>
                          <a:lnTo>
                            <a:pt x="6" y="31"/>
                          </a:lnTo>
                          <a:lnTo>
                            <a:pt x="7" y="34"/>
                          </a:lnTo>
                          <a:lnTo>
                            <a:pt x="9" y="37"/>
                          </a:lnTo>
                          <a:lnTo>
                            <a:pt x="10" y="40"/>
                          </a:lnTo>
                          <a:lnTo>
                            <a:pt x="11" y="43"/>
                          </a:lnTo>
                          <a:lnTo>
                            <a:pt x="13" y="46"/>
                          </a:lnTo>
                          <a:lnTo>
                            <a:pt x="14" y="48"/>
                          </a:lnTo>
                          <a:lnTo>
                            <a:pt x="15" y="51"/>
                          </a:lnTo>
                          <a:lnTo>
                            <a:pt x="16" y="53"/>
                          </a:lnTo>
                          <a:lnTo>
                            <a:pt x="17" y="56"/>
                          </a:lnTo>
                          <a:lnTo>
                            <a:pt x="18" y="58"/>
                          </a:lnTo>
                          <a:lnTo>
                            <a:pt x="19" y="60"/>
                          </a:lnTo>
                          <a:lnTo>
                            <a:pt x="19" y="62"/>
                          </a:lnTo>
                          <a:lnTo>
                            <a:pt x="19" y="64"/>
                          </a:lnTo>
                          <a:lnTo>
                            <a:pt x="20" y="66"/>
                          </a:lnTo>
                          <a:lnTo>
                            <a:pt x="20" y="68"/>
                          </a:lnTo>
                          <a:lnTo>
                            <a:pt x="20" y="69"/>
                          </a:lnTo>
                          <a:lnTo>
                            <a:pt x="19" y="71"/>
                          </a:lnTo>
                          <a:lnTo>
                            <a:pt x="19" y="72"/>
                          </a:lnTo>
                          <a:lnTo>
                            <a:pt x="18" y="74"/>
                          </a:lnTo>
                          <a:lnTo>
                            <a:pt x="18" y="76"/>
                          </a:lnTo>
                          <a:lnTo>
                            <a:pt x="17" y="77"/>
                          </a:lnTo>
                          <a:lnTo>
                            <a:pt x="15" y="79"/>
                          </a:lnTo>
                          <a:lnTo>
                            <a:pt x="13" y="81"/>
                          </a:lnTo>
                          <a:lnTo>
                            <a:pt x="30" y="97"/>
                          </a:lnTo>
                          <a:lnTo>
                            <a:pt x="33" y="94"/>
                          </a:lnTo>
                          <a:lnTo>
                            <a:pt x="36" y="91"/>
                          </a:lnTo>
                          <a:lnTo>
                            <a:pt x="38" y="87"/>
                          </a:lnTo>
                          <a:lnTo>
                            <a:pt x="40" y="83"/>
                          </a:lnTo>
                          <a:lnTo>
                            <a:pt x="42" y="80"/>
                          </a:lnTo>
                          <a:lnTo>
                            <a:pt x="43" y="76"/>
                          </a:lnTo>
                          <a:lnTo>
                            <a:pt x="43" y="72"/>
                          </a:lnTo>
                          <a:lnTo>
                            <a:pt x="43" y="68"/>
                          </a:lnTo>
                          <a:lnTo>
                            <a:pt x="43" y="64"/>
                          </a:lnTo>
                          <a:lnTo>
                            <a:pt x="43" y="61"/>
                          </a:lnTo>
                          <a:lnTo>
                            <a:pt x="42" y="57"/>
                          </a:lnTo>
                          <a:lnTo>
                            <a:pt x="41" y="54"/>
                          </a:lnTo>
                          <a:lnTo>
                            <a:pt x="40" y="50"/>
                          </a:lnTo>
                          <a:lnTo>
                            <a:pt x="39" y="48"/>
                          </a:lnTo>
                          <a:lnTo>
                            <a:pt x="38" y="44"/>
                          </a:lnTo>
                          <a:lnTo>
                            <a:pt x="37" y="41"/>
                          </a:lnTo>
                          <a:lnTo>
                            <a:pt x="35" y="38"/>
                          </a:lnTo>
                          <a:lnTo>
                            <a:pt x="34" y="36"/>
                          </a:lnTo>
                          <a:lnTo>
                            <a:pt x="33" y="33"/>
                          </a:lnTo>
                          <a:lnTo>
                            <a:pt x="31" y="30"/>
                          </a:lnTo>
                          <a:lnTo>
                            <a:pt x="30" y="27"/>
                          </a:lnTo>
                          <a:lnTo>
                            <a:pt x="29" y="25"/>
                          </a:lnTo>
                          <a:lnTo>
                            <a:pt x="28" y="22"/>
                          </a:lnTo>
                          <a:lnTo>
                            <a:pt x="27" y="20"/>
                          </a:lnTo>
                          <a:lnTo>
                            <a:pt x="26" y="17"/>
                          </a:lnTo>
                          <a:lnTo>
                            <a:pt x="25" y="15"/>
                          </a:lnTo>
                          <a:lnTo>
                            <a:pt x="25" y="13"/>
                          </a:lnTo>
                          <a:lnTo>
                            <a:pt x="24" y="11"/>
                          </a:lnTo>
                          <a:lnTo>
                            <a:pt x="24" y="9"/>
                          </a:lnTo>
                          <a:lnTo>
                            <a:pt x="24" y="7"/>
                          </a:lnTo>
                          <a:lnTo>
                            <a:pt x="24" y="6"/>
                          </a:lnTo>
                          <a:lnTo>
                            <a:pt x="24" y="3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33" name="Freeform 194"/>
                    <p:cNvSpPr>
                      <a:spLocks/>
                    </p:cNvSpPr>
                    <p:nvPr/>
                  </p:nvSpPr>
                  <p:spPr bwMode="auto">
                    <a:xfrm>
                      <a:off x="2153" y="2339"/>
                      <a:ext cx="35" cy="89"/>
                    </a:xfrm>
                    <a:custGeom>
                      <a:avLst/>
                      <a:gdLst>
                        <a:gd name="T0" fmla="*/ 10 w 35"/>
                        <a:gd name="T1" fmla="*/ 3 h 89"/>
                        <a:gd name="T2" fmla="*/ 6 w 35"/>
                        <a:gd name="T3" fmla="*/ 9 h 89"/>
                        <a:gd name="T4" fmla="*/ 3 w 35"/>
                        <a:gd name="T5" fmla="*/ 15 h 89"/>
                        <a:gd name="T6" fmla="*/ 1 w 35"/>
                        <a:gd name="T7" fmla="*/ 22 h 89"/>
                        <a:gd name="T8" fmla="*/ 0 w 35"/>
                        <a:gd name="T9" fmla="*/ 28 h 89"/>
                        <a:gd name="T10" fmla="*/ 0 w 35"/>
                        <a:gd name="T11" fmla="*/ 35 h 89"/>
                        <a:gd name="T12" fmla="*/ 1 w 35"/>
                        <a:gd name="T13" fmla="*/ 41 h 89"/>
                        <a:gd name="T14" fmla="*/ 2 w 35"/>
                        <a:gd name="T15" fmla="*/ 47 h 89"/>
                        <a:gd name="T16" fmla="*/ 3 w 35"/>
                        <a:gd name="T17" fmla="*/ 52 h 89"/>
                        <a:gd name="T18" fmla="*/ 4 w 35"/>
                        <a:gd name="T19" fmla="*/ 58 h 89"/>
                        <a:gd name="T20" fmla="*/ 6 w 35"/>
                        <a:gd name="T21" fmla="*/ 63 h 89"/>
                        <a:gd name="T22" fmla="*/ 7 w 35"/>
                        <a:gd name="T23" fmla="*/ 68 h 89"/>
                        <a:gd name="T24" fmla="*/ 9 w 35"/>
                        <a:gd name="T25" fmla="*/ 73 h 89"/>
                        <a:gd name="T26" fmla="*/ 10 w 35"/>
                        <a:gd name="T27" fmla="*/ 78 h 89"/>
                        <a:gd name="T28" fmla="*/ 11 w 35"/>
                        <a:gd name="T29" fmla="*/ 82 h 89"/>
                        <a:gd name="T30" fmla="*/ 11 w 35"/>
                        <a:gd name="T31" fmla="*/ 87 h 89"/>
                        <a:gd name="T32" fmla="*/ 35 w 35"/>
                        <a:gd name="T33" fmla="*/ 87 h 89"/>
                        <a:gd name="T34" fmla="*/ 35 w 35"/>
                        <a:gd name="T35" fmla="*/ 81 h 89"/>
                        <a:gd name="T36" fmla="*/ 34 w 35"/>
                        <a:gd name="T37" fmla="*/ 75 h 89"/>
                        <a:gd name="T38" fmla="*/ 32 w 35"/>
                        <a:gd name="T39" fmla="*/ 70 h 89"/>
                        <a:gd name="T40" fmla="*/ 31 w 35"/>
                        <a:gd name="T41" fmla="*/ 64 h 89"/>
                        <a:gd name="T42" fmla="*/ 29 w 35"/>
                        <a:gd name="T43" fmla="*/ 59 h 89"/>
                        <a:gd name="T44" fmla="*/ 28 w 35"/>
                        <a:gd name="T45" fmla="*/ 54 h 89"/>
                        <a:gd name="T46" fmla="*/ 27 w 35"/>
                        <a:gd name="T47" fmla="*/ 49 h 89"/>
                        <a:gd name="T48" fmla="*/ 25 w 35"/>
                        <a:gd name="T49" fmla="*/ 45 h 89"/>
                        <a:gd name="T50" fmla="*/ 24 w 35"/>
                        <a:gd name="T51" fmla="*/ 40 h 89"/>
                        <a:gd name="T52" fmla="*/ 24 w 35"/>
                        <a:gd name="T53" fmla="*/ 36 h 89"/>
                        <a:gd name="T54" fmla="*/ 24 w 35"/>
                        <a:gd name="T55" fmla="*/ 32 h 89"/>
                        <a:gd name="T56" fmla="*/ 24 w 35"/>
                        <a:gd name="T57" fmla="*/ 29 h 89"/>
                        <a:gd name="T58" fmla="*/ 25 w 35"/>
                        <a:gd name="T59" fmla="*/ 25 h 89"/>
                        <a:gd name="T60" fmla="*/ 26 w 35"/>
                        <a:gd name="T61" fmla="*/ 22 h 89"/>
                        <a:gd name="T62" fmla="*/ 28 w 35"/>
                        <a:gd name="T63" fmla="*/ 19 h 89"/>
                        <a:gd name="T64" fmla="*/ 31 w 35"/>
                        <a:gd name="T65" fmla="*/ 15 h 89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35"/>
                        <a:gd name="T100" fmla="*/ 0 h 89"/>
                        <a:gd name="T101" fmla="*/ 35 w 35"/>
                        <a:gd name="T102" fmla="*/ 89 h 89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35" h="89">
                          <a:moveTo>
                            <a:pt x="12" y="0"/>
                          </a:moveTo>
                          <a:lnTo>
                            <a:pt x="10" y="3"/>
                          </a:lnTo>
                          <a:lnTo>
                            <a:pt x="8" y="6"/>
                          </a:lnTo>
                          <a:lnTo>
                            <a:pt x="6" y="9"/>
                          </a:lnTo>
                          <a:lnTo>
                            <a:pt x="5" y="12"/>
                          </a:lnTo>
                          <a:lnTo>
                            <a:pt x="3" y="15"/>
                          </a:lnTo>
                          <a:lnTo>
                            <a:pt x="2" y="19"/>
                          </a:lnTo>
                          <a:lnTo>
                            <a:pt x="1" y="22"/>
                          </a:lnTo>
                          <a:lnTo>
                            <a:pt x="1" y="25"/>
                          </a:lnTo>
                          <a:lnTo>
                            <a:pt x="0" y="28"/>
                          </a:lnTo>
                          <a:lnTo>
                            <a:pt x="0" y="31"/>
                          </a:lnTo>
                          <a:lnTo>
                            <a:pt x="0" y="35"/>
                          </a:lnTo>
                          <a:lnTo>
                            <a:pt x="0" y="38"/>
                          </a:lnTo>
                          <a:lnTo>
                            <a:pt x="1" y="41"/>
                          </a:lnTo>
                          <a:lnTo>
                            <a:pt x="1" y="44"/>
                          </a:lnTo>
                          <a:lnTo>
                            <a:pt x="2" y="47"/>
                          </a:lnTo>
                          <a:lnTo>
                            <a:pt x="2" y="50"/>
                          </a:lnTo>
                          <a:lnTo>
                            <a:pt x="3" y="52"/>
                          </a:lnTo>
                          <a:lnTo>
                            <a:pt x="3" y="55"/>
                          </a:lnTo>
                          <a:lnTo>
                            <a:pt x="4" y="58"/>
                          </a:lnTo>
                          <a:lnTo>
                            <a:pt x="5" y="60"/>
                          </a:lnTo>
                          <a:lnTo>
                            <a:pt x="6" y="63"/>
                          </a:lnTo>
                          <a:lnTo>
                            <a:pt x="6" y="66"/>
                          </a:lnTo>
                          <a:lnTo>
                            <a:pt x="7" y="68"/>
                          </a:lnTo>
                          <a:lnTo>
                            <a:pt x="8" y="71"/>
                          </a:lnTo>
                          <a:lnTo>
                            <a:pt x="9" y="73"/>
                          </a:lnTo>
                          <a:lnTo>
                            <a:pt x="9" y="75"/>
                          </a:lnTo>
                          <a:lnTo>
                            <a:pt x="10" y="78"/>
                          </a:lnTo>
                          <a:lnTo>
                            <a:pt x="10" y="80"/>
                          </a:lnTo>
                          <a:lnTo>
                            <a:pt x="11" y="82"/>
                          </a:lnTo>
                          <a:lnTo>
                            <a:pt x="11" y="85"/>
                          </a:lnTo>
                          <a:lnTo>
                            <a:pt x="11" y="87"/>
                          </a:lnTo>
                          <a:lnTo>
                            <a:pt x="12" y="89"/>
                          </a:lnTo>
                          <a:lnTo>
                            <a:pt x="35" y="87"/>
                          </a:lnTo>
                          <a:lnTo>
                            <a:pt x="35" y="84"/>
                          </a:lnTo>
                          <a:lnTo>
                            <a:pt x="35" y="81"/>
                          </a:lnTo>
                          <a:lnTo>
                            <a:pt x="34" y="78"/>
                          </a:lnTo>
                          <a:lnTo>
                            <a:pt x="34" y="75"/>
                          </a:lnTo>
                          <a:lnTo>
                            <a:pt x="33" y="73"/>
                          </a:lnTo>
                          <a:lnTo>
                            <a:pt x="32" y="70"/>
                          </a:lnTo>
                          <a:lnTo>
                            <a:pt x="31" y="67"/>
                          </a:lnTo>
                          <a:lnTo>
                            <a:pt x="31" y="64"/>
                          </a:lnTo>
                          <a:lnTo>
                            <a:pt x="30" y="62"/>
                          </a:lnTo>
                          <a:lnTo>
                            <a:pt x="29" y="59"/>
                          </a:lnTo>
                          <a:lnTo>
                            <a:pt x="29" y="57"/>
                          </a:lnTo>
                          <a:lnTo>
                            <a:pt x="28" y="54"/>
                          </a:lnTo>
                          <a:lnTo>
                            <a:pt x="27" y="52"/>
                          </a:lnTo>
                          <a:lnTo>
                            <a:pt x="27" y="49"/>
                          </a:lnTo>
                          <a:lnTo>
                            <a:pt x="26" y="47"/>
                          </a:lnTo>
                          <a:lnTo>
                            <a:pt x="25" y="45"/>
                          </a:lnTo>
                          <a:lnTo>
                            <a:pt x="25" y="42"/>
                          </a:lnTo>
                          <a:lnTo>
                            <a:pt x="24" y="40"/>
                          </a:lnTo>
                          <a:lnTo>
                            <a:pt x="24" y="38"/>
                          </a:lnTo>
                          <a:lnTo>
                            <a:pt x="24" y="36"/>
                          </a:lnTo>
                          <a:lnTo>
                            <a:pt x="24" y="34"/>
                          </a:lnTo>
                          <a:lnTo>
                            <a:pt x="24" y="32"/>
                          </a:lnTo>
                          <a:lnTo>
                            <a:pt x="24" y="30"/>
                          </a:lnTo>
                          <a:lnTo>
                            <a:pt x="24" y="29"/>
                          </a:lnTo>
                          <a:lnTo>
                            <a:pt x="25" y="27"/>
                          </a:lnTo>
                          <a:lnTo>
                            <a:pt x="25" y="25"/>
                          </a:lnTo>
                          <a:lnTo>
                            <a:pt x="26" y="24"/>
                          </a:lnTo>
                          <a:lnTo>
                            <a:pt x="26" y="22"/>
                          </a:lnTo>
                          <a:lnTo>
                            <a:pt x="27" y="20"/>
                          </a:lnTo>
                          <a:lnTo>
                            <a:pt x="28" y="19"/>
                          </a:lnTo>
                          <a:lnTo>
                            <a:pt x="29" y="17"/>
                          </a:lnTo>
                          <a:lnTo>
                            <a:pt x="31" y="15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34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2165" y="2338"/>
                      <a:ext cx="19" cy="16"/>
                    </a:xfrm>
                    <a:custGeom>
                      <a:avLst/>
                      <a:gdLst>
                        <a:gd name="T0" fmla="*/ 1 w 19"/>
                        <a:gd name="T1" fmla="*/ 0 h 16"/>
                        <a:gd name="T2" fmla="*/ 19 w 19"/>
                        <a:gd name="T3" fmla="*/ 16 h 16"/>
                        <a:gd name="T4" fmla="*/ 19 w 19"/>
                        <a:gd name="T5" fmla="*/ 16 h 16"/>
                        <a:gd name="T6" fmla="*/ 18 w 19"/>
                        <a:gd name="T7" fmla="*/ 16 h 16"/>
                        <a:gd name="T8" fmla="*/ 0 w 19"/>
                        <a:gd name="T9" fmla="*/ 1 h 16"/>
                        <a:gd name="T10" fmla="*/ 1 w 19"/>
                        <a:gd name="T11" fmla="*/ 1 h 16"/>
                        <a:gd name="T12" fmla="*/ 1 w 19"/>
                        <a:gd name="T13" fmla="*/ 0 h 1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16"/>
                        <a:gd name="T23" fmla="*/ 19 w 19"/>
                        <a:gd name="T24" fmla="*/ 16 h 1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16">
                          <a:moveTo>
                            <a:pt x="1" y="0"/>
                          </a:moveTo>
                          <a:lnTo>
                            <a:pt x="19" y="16"/>
                          </a:lnTo>
                          <a:lnTo>
                            <a:pt x="18" y="16"/>
                          </a:lnTo>
                          <a:lnTo>
                            <a:pt x="0" y="1"/>
                          </a:lnTo>
                          <a:lnTo>
                            <a:pt x="1" y="1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35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2157" y="2419"/>
                      <a:ext cx="28" cy="22"/>
                    </a:xfrm>
                    <a:custGeom>
                      <a:avLst/>
                      <a:gdLst>
                        <a:gd name="T0" fmla="*/ 11 w 28"/>
                        <a:gd name="T1" fmla="*/ 0 h 22"/>
                        <a:gd name="T2" fmla="*/ 11 w 28"/>
                        <a:gd name="T3" fmla="*/ 0 h 22"/>
                        <a:gd name="T4" fmla="*/ 10 w 28"/>
                        <a:gd name="T5" fmla="*/ 0 h 22"/>
                        <a:gd name="T6" fmla="*/ 10 w 28"/>
                        <a:gd name="T7" fmla="*/ 1 h 22"/>
                        <a:gd name="T8" fmla="*/ 9 w 28"/>
                        <a:gd name="T9" fmla="*/ 2 h 22"/>
                        <a:gd name="T10" fmla="*/ 8 w 28"/>
                        <a:gd name="T11" fmla="*/ 2 h 22"/>
                        <a:gd name="T12" fmla="*/ 8 w 28"/>
                        <a:gd name="T13" fmla="*/ 3 h 22"/>
                        <a:gd name="T14" fmla="*/ 7 w 28"/>
                        <a:gd name="T15" fmla="*/ 4 h 22"/>
                        <a:gd name="T16" fmla="*/ 6 w 28"/>
                        <a:gd name="T17" fmla="*/ 5 h 22"/>
                        <a:gd name="T18" fmla="*/ 6 w 28"/>
                        <a:gd name="T19" fmla="*/ 5 h 22"/>
                        <a:gd name="T20" fmla="*/ 5 w 28"/>
                        <a:gd name="T21" fmla="*/ 6 h 22"/>
                        <a:gd name="T22" fmla="*/ 4 w 28"/>
                        <a:gd name="T23" fmla="*/ 7 h 22"/>
                        <a:gd name="T24" fmla="*/ 3 w 28"/>
                        <a:gd name="T25" fmla="*/ 8 h 22"/>
                        <a:gd name="T26" fmla="*/ 3 w 28"/>
                        <a:gd name="T27" fmla="*/ 9 h 22"/>
                        <a:gd name="T28" fmla="*/ 2 w 28"/>
                        <a:gd name="T29" fmla="*/ 10 h 22"/>
                        <a:gd name="T30" fmla="*/ 1 w 28"/>
                        <a:gd name="T31" fmla="*/ 14 h 22"/>
                        <a:gd name="T32" fmla="*/ 0 w 28"/>
                        <a:gd name="T33" fmla="*/ 17 h 22"/>
                        <a:gd name="T34" fmla="*/ 24 w 28"/>
                        <a:gd name="T35" fmla="*/ 17 h 22"/>
                        <a:gd name="T36" fmla="*/ 24 w 28"/>
                        <a:gd name="T37" fmla="*/ 19 h 22"/>
                        <a:gd name="T38" fmla="*/ 23 w 28"/>
                        <a:gd name="T39" fmla="*/ 21 h 22"/>
                        <a:gd name="T40" fmla="*/ 23 w 28"/>
                        <a:gd name="T41" fmla="*/ 22 h 22"/>
                        <a:gd name="T42" fmla="*/ 23 w 28"/>
                        <a:gd name="T43" fmla="*/ 22 h 22"/>
                        <a:gd name="T44" fmla="*/ 23 w 28"/>
                        <a:gd name="T45" fmla="*/ 21 h 22"/>
                        <a:gd name="T46" fmla="*/ 24 w 28"/>
                        <a:gd name="T47" fmla="*/ 21 h 22"/>
                        <a:gd name="T48" fmla="*/ 24 w 28"/>
                        <a:gd name="T49" fmla="*/ 20 h 22"/>
                        <a:gd name="T50" fmla="*/ 25 w 28"/>
                        <a:gd name="T51" fmla="*/ 20 h 22"/>
                        <a:gd name="T52" fmla="*/ 25 w 28"/>
                        <a:gd name="T53" fmla="*/ 19 h 22"/>
                        <a:gd name="T54" fmla="*/ 25 w 28"/>
                        <a:gd name="T55" fmla="*/ 19 h 22"/>
                        <a:gd name="T56" fmla="*/ 26 w 28"/>
                        <a:gd name="T57" fmla="*/ 18 h 22"/>
                        <a:gd name="T58" fmla="*/ 27 w 28"/>
                        <a:gd name="T59" fmla="*/ 18 h 22"/>
                        <a:gd name="T60" fmla="*/ 27 w 28"/>
                        <a:gd name="T61" fmla="*/ 17 h 22"/>
                        <a:gd name="T62" fmla="*/ 27 w 28"/>
                        <a:gd name="T63" fmla="*/ 17 h 22"/>
                        <a:gd name="T64" fmla="*/ 28 w 28"/>
                        <a:gd name="T65" fmla="*/ 16 h 22"/>
                        <a:gd name="T66" fmla="*/ 11 w 28"/>
                        <a:gd name="T67" fmla="*/ 0 h 22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28"/>
                        <a:gd name="T103" fmla="*/ 0 h 22"/>
                        <a:gd name="T104" fmla="*/ 28 w 28"/>
                        <a:gd name="T105" fmla="*/ 22 h 22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28" h="22">
                          <a:moveTo>
                            <a:pt x="11" y="0"/>
                          </a:moveTo>
                          <a:lnTo>
                            <a:pt x="11" y="0"/>
                          </a:lnTo>
                          <a:lnTo>
                            <a:pt x="10" y="0"/>
                          </a:lnTo>
                          <a:lnTo>
                            <a:pt x="10" y="1"/>
                          </a:lnTo>
                          <a:lnTo>
                            <a:pt x="9" y="2"/>
                          </a:lnTo>
                          <a:lnTo>
                            <a:pt x="8" y="2"/>
                          </a:lnTo>
                          <a:lnTo>
                            <a:pt x="8" y="3"/>
                          </a:lnTo>
                          <a:lnTo>
                            <a:pt x="7" y="4"/>
                          </a:lnTo>
                          <a:lnTo>
                            <a:pt x="6" y="5"/>
                          </a:lnTo>
                          <a:lnTo>
                            <a:pt x="5" y="6"/>
                          </a:lnTo>
                          <a:lnTo>
                            <a:pt x="4" y="7"/>
                          </a:lnTo>
                          <a:lnTo>
                            <a:pt x="3" y="8"/>
                          </a:lnTo>
                          <a:lnTo>
                            <a:pt x="3" y="9"/>
                          </a:lnTo>
                          <a:lnTo>
                            <a:pt x="2" y="10"/>
                          </a:lnTo>
                          <a:lnTo>
                            <a:pt x="1" y="14"/>
                          </a:lnTo>
                          <a:lnTo>
                            <a:pt x="0" y="17"/>
                          </a:lnTo>
                          <a:lnTo>
                            <a:pt x="24" y="17"/>
                          </a:lnTo>
                          <a:lnTo>
                            <a:pt x="24" y="19"/>
                          </a:lnTo>
                          <a:lnTo>
                            <a:pt x="23" y="21"/>
                          </a:lnTo>
                          <a:lnTo>
                            <a:pt x="23" y="22"/>
                          </a:lnTo>
                          <a:lnTo>
                            <a:pt x="23" y="21"/>
                          </a:lnTo>
                          <a:lnTo>
                            <a:pt x="24" y="21"/>
                          </a:lnTo>
                          <a:lnTo>
                            <a:pt x="24" y="20"/>
                          </a:lnTo>
                          <a:lnTo>
                            <a:pt x="25" y="20"/>
                          </a:lnTo>
                          <a:lnTo>
                            <a:pt x="25" y="19"/>
                          </a:lnTo>
                          <a:lnTo>
                            <a:pt x="26" y="18"/>
                          </a:lnTo>
                          <a:lnTo>
                            <a:pt x="27" y="18"/>
                          </a:lnTo>
                          <a:lnTo>
                            <a:pt x="27" y="17"/>
                          </a:lnTo>
                          <a:lnTo>
                            <a:pt x="28" y="16"/>
                          </a:lnTo>
                          <a:lnTo>
                            <a:pt x="1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36" name="Freeform 197"/>
                    <p:cNvSpPr>
                      <a:spLocks/>
                    </p:cNvSpPr>
                    <p:nvPr/>
                  </p:nvSpPr>
                  <p:spPr bwMode="auto">
                    <a:xfrm>
                      <a:off x="2164" y="2419"/>
                      <a:ext cx="25" cy="16"/>
                    </a:xfrm>
                    <a:custGeom>
                      <a:avLst/>
                      <a:gdLst>
                        <a:gd name="T0" fmla="*/ 1 w 25"/>
                        <a:gd name="T1" fmla="*/ 9 h 16"/>
                        <a:gd name="T2" fmla="*/ 21 w 25"/>
                        <a:gd name="T3" fmla="*/ 16 h 16"/>
                        <a:gd name="T4" fmla="*/ 25 w 25"/>
                        <a:gd name="T5" fmla="*/ 12 h 16"/>
                        <a:gd name="T6" fmla="*/ 24 w 25"/>
                        <a:gd name="T7" fmla="*/ 7 h 16"/>
                        <a:gd name="T8" fmla="*/ 4 w 25"/>
                        <a:gd name="T9" fmla="*/ 0 h 16"/>
                        <a:gd name="T10" fmla="*/ 0 w 25"/>
                        <a:gd name="T11" fmla="*/ 3 h 16"/>
                        <a:gd name="T12" fmla="*/ 1 w 25"/>
                        <a:gd name="T13" fmla="*/ 9 h 1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5"/>
                        <a:gd name="T22" fmla="*/ 0 h 16"/>
                        <a:gd name="T23" fmla="*/ 25 w 25"/>
                        <a:gd name="T24" fmla="*/ 16 h 1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5" h="16">
                          <a:moveTo>
                            <a:pt x="1" y="9"/>
                          </a:moveTo>
                          <a:lnTo>
                            <a:pt x="21" y="16"/>
                          </a:lnTo>
                          <a:lnTo>
                            <a:pt x="25" y="12"/>
                          </a:lnTo>
                          <a:lnTo>
                            <a:pt x="24" y="7"/>
                          </a:lnTo>
                          <a:lnTo>
                            <a:pt x="4" y="0"/>
                          </a:lnTo>
                          <a:lnTo>
                            <a:pt x="0" y="3"/>
                          </a:lnTo>
                          <a:lnTo>
                            <a:pt x="1" y="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37" name="Freeform 198"/>
                    <p:cNvSpPr>
                      <a:spLocks/>
                    </p:cNvSpPr>
                    <p:nvPr/>
                  </p:nvSpPr>
                  <p:spPr bwMode="auto">
                    <a:xfrm>
                      <a:off x="1725" y="2257"/>
                      <a:ext cx="43" cy="97"/>
                    </a:xfrm>
                    <a:custGeom>
                      <a:avLst/>
                      <a:gdLst>
                        <a:gd name="T0" fmla="*/ 0 w 43"/>
                        <a:gd name="T1" fmla="*/ 3 h 97"/>
                        <a:gd name="T2" fmla="*/ 0 w 43"/>
                        <a:gd name="T3" fmla="*/ 11 h 97"/>
                        <a:gd name="T4" fmla="*/ 1 w 43"/>
                        <a:gd name="T5" fmla="*/ 18 h 97"/>
                        <a:gd name="T6" fmla="*/ 3 w 43"/>
                        <a:gd name="T7" fmla="*/ 25 h 97"/>
                        <a:gd name="T8" fmla="*/ 6 w 43"/>
                        <a:gd name="T9" fmla="*/ 31 h 97"/>
                        <a:gd name="T10" fmla="*/ 8 w 43"/>
                        <a:gd name="T11" fmla="*/ 37 h 97"/>
                        <a:gd name="T12" fmla="*/ 11 w 43"/>
                        <a:gd name="T13" fmla="*/ 43 h 97"/>
                        <a:gd name="T14" fmla="*/ 13 w 43"/>
                        <a:gd name="T15" fmla="*/ 48 h 97"/>
                        <a:gd name="T16" fmla="*/ 16 w 43"/>
                        <a:gd name="T17" fmla="*/ 53 h 97"/>
                        <a:gd name="T18" fmla="*/ 18 w 43"/>
                        <a:gd name="T19" fmla="*/ 58 h 97"/>
                        <a:gd name="T20" fmla="*/ 19 w 43"/>
                        <a:gd name="T21" fmla="*/ 62 h 97"/>
                        <a:gd name="T22" fmla="*/ 19 w 43"/>
                        <a:gd name="T23" fmla="*/ 66 h 97"/>
                        <a:gd name="T24" fmla="*/ 19 w 43"/>
                        <a:gd name="T25" fmla="*/ 69 h 97"/>
                        <a:gd name="T26" fmla="*/ 19 w 43"/>
                        <a:gd name="T27" fmla="*/ 72 h 97"/>
                        <a:gd name="T28" fmla="*/ 17 w 43"/>
                        <a:gd name="T29" fmla="*/ 76 h 97"/>
                        <a:gd name="T30" fmla="*/ 15 w 43"/>
                        <a:gd name="T31" fmla="*/ 79 h 97"/>
                        <a:gd name="T32" fmla="*/ 30 w 43"/>
                        <a:gd name="T33" fmla="*/ 97 h 97"/>
                        <a:gd name="T34" fmla="*/ 35 w 43"/>
                        <a:gd name="T35" fmla="*/ 91 h 97"/>
                        <a:gd name="T36" fmla="*/ 40 w 43"/>
                        <a:gd name="T37" fmla="*/ 83 h 97"/>
                        <a:gd name="T38" fmla="*/ 42 w 43"/>
                        <a:gd name="T39" fmla="*/ 76 h 97"/>
                        <a:gd name="T40" fmla="*/ 43 w 43"/>
                        <a:gd name="T41" fmla="*/ 68 h 97"/>
                        <a:gd name="T42" fmla="*/ 42 w 43"/>
                        <a:gd name="T43" fmla="*/ 61 h 97"/>
                        <a:gd name="T44" fmla="*/ 41 w 43"/>
                        <a:gd name="T45" fmla="*/ 54 h 97"/>
                        <a:gd name="T46" fmla="*/ 39 w 43"/>
                        <a:gd name="T47" fmla="*/ 48 h 97"/>
                        <a:gd name="T48" fmla="*/ 36 w 43"/>
                        <a:gd name="T49" fmla="*/ 41 h 97"/>
                        <a:gd name="T50" fmla="*/ 34 w 43"/>
                        <a:gd name="T51" fmla="*/ 36 h 97"/>
                        <a:gd name="T52" fmla="*/ 31 w 43"/>
                        <a:gd name="T53" fmla="*/ 30 h 97"/>
                        <a:gd name="T54" fmla="*/ 29 w 43"/>
                        <a:gd name="T55" fmla="*/ 25 h 97"/>
                        <a:gd name="T56" fmla="*/ 27 w 43"/>
                        <a:gd name="T57" fmla="*/ 20 h 97"/>
                        <a:gd name="T58" fmla="*/ 25 w 43"/>
                        <a:gd name="T59" fmla="*/ 15 h 97"/>
                        <a:gd name="T60" fmla="*/ 24 w 43"/>
                        <a:gd name="T61" fmla="*/ 11 h 97"/>
                        <a:gd name="T62" fmla="*/ 24 w 43"/>
                        <a:gd name="T63" fmla="*/ 7 h 97"/>
                        <a:gd name="T64" fmla="*/ 24 w 43"/>
                        <a:gd name="T65" fmla="*/ 3 h 97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43"/>
                        <a:gd name="T100" fmla="*/ 0 h 97"/>
                        <a:gd name="T101" fmla="*/ 43 w 43"/>
                        <a:gd name="T102" fmla="*/ 97 h 97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43" h="97">
                          <a:moveTo>
                            <a:pt x="1" y="0"/>
                          </a:moveTo>
                          <a:lnTo>
                            <a:pt x="0" y="3"/>
                          </a:lnTo>
                          <a:lnTo>
                            <a:pt x="0" y="7"/>
                          </a:lnTo>
                          <a:lnTo>
                            <a:pt x="0" y="11"/>
                          </a:lnTo>
                          <a:lnTo>
                            <a:pt x="1" y="15"/>
                          </a:lnTo>
                          <a:lnTo>
                            <a:pt x="1" y="18"/>
                          </a:lnTo>
                          <a:lnTo>
                            <a:pt x="2" y="22"/>
                          </a:lnTo>
                          <a:lnTo>
                            <a:pt x="3" y="25"/>
                          </a:lnTo>
                          <a:lnTo>
                            <a:pt x="4" y="28"/>
                          </a:lnTo>
                          <a:lnTo>
                            <a:pt x="6" y="31"/>
                          </a:lnTo>
                          <a:lnTo>
                            <a:pt x="7" y="34"/>
                          </a:lnTo>
                          <a:lnTo>
                            <a:pt x="8" y="37"/>
                          </a:lnTo>
                          <a:lnTo>
                            <a:pt x="10" y="40"/>
                          </a:lnTo>
                          <a:lnTo>
                            <a:pt x="11" y="43"/>
                          </a:lnTo>
                          <a:lnTo>
                            <a:pt x="12" y="46"/>
                          </a:lnTo>
                          <a:lnTo>
                            <a:pt x="13" y="48"/>
                          </a:lnTo>
                          <a:lnTo>
                            <a:pt x="15" y="51"/>
                          </a:lnTo>
                          <a:lnTo>
                            <a:pt x="16" y="53"/>
                          </a:lnTo>
                          <a:lnTo>
                            <a:pt x="17" y="56"/>
                          </a:lnTo>
                          <a:lnTo>
                            <a:pt x="18" y="58"/>
                          </a:lnTo>
                          <a:lnTo>
                            <a:pt x="18" y="60"/>
                          </a:lnTo>
                          <a:lnTo>
                            <a:pt x="19" y="62"/>
                          </a:lnTo>
                          <a:lnTo>
                            <a:pt x="19" y="64"/>
                          </a:lnTo>
                          <a:lnTo>
                            <a:pt x="19" y="66"/>
                          </a:lnTo>
                          <a:lnTo>
                            <a:pt x="19" y="68"/>
                          </a:lnTo>
                          <a:lnTo>
                            <a:pt x="19" y="69"/>
                          </a:lnTo>
                          <a:lnTo>
                            <a:pt x="19" y="71"/>
                          </a:lnTo>
                          <a:lnTo>
                            <a:pt x="19" y="72"/>
                          </a:lnTo>
                          <a:lnTo>
                            <a:pt x="18" y="74"/>
                          </a:lnTo>
                          <a:lnTo>
                            <a:pt x="17" y="76"/>
                          </a:lnTo>
                          <a:lnTo>
                            <a:pt x="16" y="77"/>
                          </a:lnTo>
                          <a:lnTo>
                            <a:pt x="15" y="79"/>
                          </a:lnTo>
                          <a:lnTo>
                            <a:pt x="13" y="81"/>
                          </a:lnTo>
                          <a:lnTo>
                            <a:pt x="30" y="97"/>
                          </a:lnTo>
                          <a:lnTo>
                            <a:pt x="33" y="94"/>
                          </a:lnTo>
                          <a:lnTo>
                            <a:pt x="35" y="91"/>
                          </a:lnTo>
                          <a:lnTo>
                            <a:pt x="38" y="87"/>
                          </a:lnTo>
                          <a:lnTo>
                            <a:pt x="40" y="83"/>
                          </a:lnTo>
                          <a:lnTo>
                            <a:pt x="41" y="80"/>
                          </a:lnTo>
                          <a:lnTo>
                            <a:pt x="42" y="76"/>
                          </a:lnTo>
                          <a:lnTo>
                            <a:pt x="43" y="72"/>
                          </a:lnTo>
                          <a:lnTo>
                            <a:pt x="43" y="68"/>
                          </a:lnTo>
                          <a:lnTo>
                            <a:pt x="43" y="64"/>
                          </a:lnTo>
                          <a:lnTo>
                            <a:pt x="42" y="61"/>
                          </a:lnTo>
                          <a:lnTo>
                            <a:pt x="42" y="57"/>
                          </a:lnTo>
                          <a:lnTo>
                            <a:pt x="41" y="54"/>
                          </a:lnTo>
                          <a:lnTo>
                            <a:pt x="40" y="50"/>
                          </a:lnTo>
                          <a:lnTo>
                            <a:pt x="39" y="48"/>
                          </a:lnTo>
                          <a:lnTo>
                            <a:pt x="38" y="44"/>
                          </a:lnTo>
                          <a:lnTo>
                            <a:pt x="36" y="41"/>
                          </a:lnTo>
                          <a:lnTo>
                            <a:pt x="35" y="38"/>
                          </a:lnTo>
                          <a:lnTo>
                            <a:pt x="34" y="36"/>
                          </a:lnTo>
                          <a:lnTo>
                            <a:pt x="32" y="33"/>
                          </a:lnTo>
                          <a:lnTo>
                            <a:pt x="31" y="30"/>
                          </a:lnTo>
                          <a:lnTo>
                            <a:pt x="30" y="27"/>
                          </a:lnTo>
                          <a:lnTo>
                            <a:pt x="29" y="25"/>
                          </a:lnTo>
                          <a:lnTo>
                            <a:pt x="28" y="22"/>
                          </a:lnTo>
                          <a:lnTo>
                            <a:pt x="27" y="20"/>
                          </a:lnTo>
                          <a:lnTo>
                            <a:pt x="26" y="17"/>
                          </a:lnTo>
                          <a:lnTo>
                            <a:pt x="25" y="15"/>
                          </a:lnTo>
                          <a:lnTo>
                            <a:pt x="24" y="13"/>
                          </a:lnTo>
                          <a:lnTo>
                            <a:pt x="24" y="11"/>
                          </a:lnTo>
                          <a:lnTo>
                            <a:pt x="24" y="9"/>
                          </a:lnTo>
                          <a:lnTo>
                            <a:pt x="24" y="7"/>
                          </a:lnTo>
                          <a:lnTo>
                            <a:pt x="24" y="6"/>
                          </a:lnTo>
                          <a:lnTo>
                            <a:pt x="24" y="3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38" name="Freeform 199"/>
                    <p:cNvSpPr>
                      <a:spLocks/>
                    </p:cNvSpPr>
                    <p:nvPr/>
                  </p:nvSpPr>
                  <p:spPr bwMode="auto">
                    <a:xfrm>
                      <a:off x="1725" y="2339"/>
                      <a:ext cx="35" cy="89"/>
                    </a:xfrm>
                    <a:custGeom>
                      <a:avLst/>
                      <a:gdLst>
                        <a:gd name="T0" fmla="*/ 10 w 35"/>
                        <a:gd name="T1" fmla="*/ 3 h 89"/>
                        <a:gd name="T2" fmla="*/ 6 w 35"/>
                        <a:gd name="T3" fmla="*/ 9 h 89"/>
                        <a:gd name="T4" fmla="*/ 3 w 35"/>
                        <a:gd name="T5" fmla="*/ 15 h 89"/>
                        <a:gd name="T6" fmla="*/ 1 w 35"/>
                        <a:gd name="T7" fmla="*/ 22 h 89"/>
                        <a:gd name="T8" fmla="*/ 0 w 35"/>
                        <a:gd name="T9" fmla="*/ 28 h 89"/>
                        <a:gd name="T10" fmla="*/ 0 w 35"/>
                        <a:gd name="T11" fmla="*/ 35 h 89"/>
                        <a:gd name="T12" fmla="*/ 0 w 35"/>
                        <a:gd name="T13" fmla="*/ 41 h 89"/>
                        <a:gd name="T14" fmla="*/ 1 w 35"/>
                        <a:gd name="T15" fmla="*/ 47 h 89"/>
                        <a:gd name="T16" fmla="*/ 2 w 35"/>
                        <a:gd name="T17" fmla="*/ 52 h 89"/>
                        <a:gd name="T18" fmla="*/ 4 w 35"/>
                        <a:gd name="T19" fmla="*/ 58 h 89"/>
                        <a:gd name="T20" fmla="*/ 5 w 35"/>
                        <a:gd name="T21" fmla="*/ 63 h 89"/>
                        <a:gd name="T22" fmla="*/ 7 w 35"/>
                        <a:gd name="T23" fmla="*/ 68 h 89"/>
                        <a:gd name="T24" fmla="*/ 8 w 35"/>
                        <a:gd name="T25" fmla="*/ 73 h 89"/>
                        <a:gd name="T26" fmla="*/ 9 w 35"/>
                        <a:gd name="T27" fmla="*/ 78 h 89"/>
                        <a:gd name="T28" fmla="*/ 10 w 35"/>
                        <a:gd name="T29" fmla="*/ 82 h 89"/>
                        <a:gd name="T30" fmla="*/ 11 w 35"/>
                        <a:gd name="T31" fmla="*/ 87 h 89"/>
                        <a:gd name="T32" fmla="*/ 35 w 35"/>
                        <a:gd name="T33" fmla="*/ 87 h 89"/>
                        <a:gd name="T34" fmla="*/ 34 w 35"/>
                        <a:gd name="T35" fmla="*/ 81 h 89"/>
                        <a:gd name="T36" fmla="*/ 33 w 35"/>
                        <a:gd name="T37" fmla="*/ 75 h 89"/>
                        <a:gd name="T38" fmla="*/ 32 w 35"/>
                        <a:gd name="T39" fmla="*/ 70 h 89"/>
                        <a:gd name="T40" fmla="*/ 30 w 35"/>
                        <a:gd name="T41" fmla="*/ 64 h 89"/>
                        <a:gd name="T42" fmla="*/ 29 w 35"/>
                        <a:gd name="T43" fmla="*/ 59 h 89"/>
                        <a:gd name="T44" fmla="*/ 28 w 35"/>
                        <a:gd name="T45" fmla="*/ 54 h 89"/>
                        <a:gd name="T46" fmla="*/ 26 w 35"/>
                        <a:gd name="T47" fmla="*/ 49 h 89"/>
                        <a:gd name="T48" fmla="*/ 25 w 35"/>
                        <a:gd name="T49" fmla="*/ 45 h 89"/>
                        <a:gd name="T50" fmla="*/ 24 w 35"/>
                        <a:gd name="T51" fmla="*/ 40 h 89"/>
                        <a:gd name="T52" fmla="*/ 24 w 35"/>
                        <a:gd name="T53" fmla="*/ 36 h 89"/>
                        <a:gd name="T54" fmla="*/ 24 w 35"/>
                        <a:gd name="T55" fmla="*/ 32 h 89"/>
                        <a:gd name="T56" fmla="*/ 24 w 35"/>
                        <a:gd name="T57" fmla="*/ 29 h 89"/>
                        <a:gd name="T58" fmla="*/ 25 w 35"/>
                        <a:gd name="T59" fmla="*/ 25 h 89"/>
                        <a:gd name="T60" fmla="*/ 26 w 35"/>
                        <a:gd name="T61" fmla="*/ 22 h 89"/>
                        <a:gd name="T62" fmla="*/ 28 w 35"/>
                        <a:gd name="T63" fmla="*/ 19 h 89"/>
                        <a:gd name="T64" fmla="*/ 30 w 35"/>
                        <a:gd name="T65" fmla="*/ 15 h 89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35"/>
                        <a:gd name="T100" fmla="*/ 0 h 89"/>
                        <a:gd name="T101" fmla="*/ 35 w 35"/>
                        <a:gd name="T102" fmla="*/ 89 h 89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35" h="89">
                          <a:moveTo>
                            <a:pt x="12" y="0"/>
                          </a:moveTo>
                          <a:lnTo>
                            <a:pt x="10" y="3"/>
                          </a:lnTo>
                          <a:lnTo>
                            <a:pt x="8" y="6"/>
                          </a:lnTo>
                          <a:lnTo>
                            <a:pt x="6" y="9"/>
                          </a:lnTo>
                          <a:lnTo>
                            <a:pt x="4" y="12"/>
                          </a:lnTo>
                          <a:lnTo>
                            <a:pt x="3" y="15"/>
                          </a:lnTo>
                          <a:lnTo>
                            <a:pt x="2" y="19"/>
                          </a:lnTo>
                          <a:lnTo>
                            <a:pt x="1" y="22"/>
                          </a:lnTo>
                          <a:lnTo>
                            <a:pt x="0" y="25"/>
                          </a:lnTo>
                          <a:lnTo>
                            <a:pt x="0" y="28"/>
                          </a:lnTo>
                          <a:lnTo>
                            <a:pt x="0" y="31"/>
                          </a:lnTo>
                          <a:lnTo>
                            <a:pt x="0" y="35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1" y="44"/>
                          </a:lnTo>
                          <a:lnTo>
                            <a:pt x="1" y="47"/>
                          </a:lnTo>
                          <a:lnTo>
                            <a:pt x="2" y="50"/>
                          </a:lnTo>
                          <a:lnTo>
                            <a:pt x="2" y="52"/>
                          </a:lnTo>
                          <a:lnTo>
                            <a:pt x="3" y="55"/>
                          </a:lnTo>
                          <a:lnTo>
                            <a:pt x="4" y="58"/>
                          </a:lnTo>
                          <a:lnTo>
                            <a:pt x="5" y="60"/>
                          </a:lnTo>
                          <a:lnTo>
                            <a:pt x="5" y="63"/>
                          </a:lnTo>
                          <a:lnTo>
                            <a:pt x="6" y="66"/>
                          </a:lnTo>
                          <a:lnTo>
                            <a:pt x="7" y="68"/>
                          </a:lnTo>
                          <a:lnTo>
                            <a:pt x="8" y="71"/>
                          </a:lnTo>
                          <a:lnTo>
                            <a:pt x="8" y="73"/>
                          </a:lnTo>
                          <a:lnTo>
                            <a:pt x="9" y="75"/>
                          </a:lnTo>
                          <a:lnTo>
                            <a:pt x="9" y="78"/>
                          </a:lnTo>
                          <a:lnTo>
                            <a:pt x="10" y="80"/>
                          </a:lnTo>
                          <a:lnTo>
                            <a:pt x="10" y="82"/>
                          </a:lnTo>
                          <a:lnTo>
                            <a:pt x="11" y="85"/>
                          </a:lnTo>
                          <a:lnTo>
                            <a:pt x="11" y="87"/>
                          </a:lnTo>
                          <a:lnTo>
                            <a:pt x="11" y="89"/>
                          </a:lnTo>
                          <a:lnTo>
                            <a:pt x="35" y="87"/>
                          </a:lnTo>
                          <a:lnTo>
                            <a:pt x="35" y="84"/>
                          </a:lnTo>
                          <a:lnTo>
                            <a:pt x="34" y="81"/>
                          </a:lnTo>
                          <a:lnTo>
                            <a:pt x="34" y="78"/>
                          </a:lnTo>
                          <a:lnTo>
                            <a:pt x="33" y="75"/>
                          </a:lnTo>
                          <a:lnTo>
                            <a:pt x="32" y="73"/>
                          </a:lnTo>
                          <a:lnTo>
                            <a:pt x="32" y="70"/>
                          </a:lnTo>
                          <a:lnTo>
                            <a:pt x="31" y="67"/>
                          </a:lnTo>
                          <a:lnTo>
                            <a:pt x="30" y="64"/>
                          </a:lnTo>
                          <a:lnTo>
                            <a:pt x="30" y="62"/>
                          </a:lnTo>
                          <a:lnTo>
                            <a:pt x="29" y="59"/>
                          </a:lnTo>
                          <a:lnTo>
                            <a:pt x="28" y="57"/>
                          </a:lnTo>
                          <a:lnTo>
                            <a:pt x="28" y="54"/>
                          </a:lnTo>
                          <a:lnTo>
                            <a:pt x="27" y="52"/>
                          </a:lnTo>
                          <a:lnTo>
                            <a:pt x="26" y="49"/>
                          </a:lnTo>
                          <a:lnTo>
                            <a:pt x="25" y="47"/>
                          </a:lnTo>
                          <a:lnTo>
                            <a:pt x="25" y="45"/>
                          </a:lnTo>
                          <a:lnTo>
                            <a:pt x="25" y="42"/>
                          </a:lnTo>
                          <a:lnTo>
                            <a:pt x="24" y="40"/>
                          </a:lnTo>
                          <a:lnTo>
                            <a:pt x="24" y="38"/>
                          </a:lnTo>
                          <a:lnTo>
                            <a:pt x="24" y="36"/>
                          </a:lnTo>
                          <a:lnTo>
                            <a:pt x="24" y="34"/>
                          </a:lnTo>
                          <a:lnTo>
                            <a:pt x="24" y="32"/>
                          </a:lnTo>
                          <a:lnTo>
                            <a:pt x="24" y="30"/>
                          </a:lnTo>
                          <a:lnTo>
                            <a:pt x="24" y="29"/>
                          </a:lnTo>
                          <a:lnTo>
                            <a:pt x="24" y="27"/>
                          </a:lnTo>
                          <a:lnTo>
                            <a:pt x="25" y="25"/>
                          </a:lnTo>
                          <a:lnTo>
                            <a:pt x="25" y="24"/>
                          </a:lnTo>
                          <a:lnTo>
                            <a:pt x="26" y="22"/>
                          </a:lnTo>
                          <a:lnTo>
                            <a:pt x="27" y="20"/>
                          </a:lnTo>
                          <a:lnTo>
                            <a:pt x="28" y="19"/>
                          </a:lnTo>
                          <a:lnTo>
                            <a:pt x="29" y="17"/>
                          </a:lnTo>
                          <a:lnTo>
                            <a:pt x="30" y="15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39" name="Freeform 200"/>
                    <p:cNvSpPr>
                      <a:spLocks/>
                    </p:cNvSpPr>
                    <p:nvPr/>
                  </p:nvSpPr>
                  <p:spPr bwMode="auto">
                    <a:xfrm>
                      <a:off x="1737" y="2338"/>
                      <a:ext cx="18" cy="16"/>
                    </a:xfrm>
                    <a:custGeom>
                      <a:avLst/>
                      <a:gdLst>
                        <a:gd name="T0" fmla="*/ 1 w 18"/>
                        <a:gd name="T1" fmla="*/ 0 h 16"/>
                        <a:gd name="T2" fmla="*/ 18 w 18"/>
                        <a:gd name="T3" fmla="*/ 16 h 16"/>
                        <a:gd name="T4" fmla="*/ 18 w 18"/>
                        <a:gd name="T5" fmla="*/ 16 h 16"/>
                        <a:gd name="T6" fmla="*/ 18 w 18"/>
                        <a:gd name="T7" fmla="*/ 16 h 16"/>
                        <a:gd name="T8" fmla="*/ 0 w 18"/>
                        <a:gd name="T9" fmla="*/ 1 h 16"/>
                        <a:gd name="T10" fmla="*/ 0 w 18"/>
                        <a:gd name="T11" fmla="*/ 1 h 16"/>
                        <a:gd name="T12" fmla="*/ 1 w 18"/>
                        <a:gd name="T13" fmla="*/ 0 h 1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8"/>
                        <a:gd name="T22" fmla="*/ 0 h 16"/>
                        <a:gd name="T23" fmla="*/ 18 w 18"/>
                        <a:gd name="T24" fmla="*/ 16 h 1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8" h="16">
                          <a:moveTo>
                            <a:pt x="1" y="0"/>
                          </a:moveTo>
                          <a:lnTo>
                            <a:pt x="18" y="16"/>
                          </a:lnTo>
                          <a:lnTo>
                            <a:pt x="0" y="1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40" name="Freeform 201"/>
                    <p:cNvSpPr>
                      <a:spLocks/>
                    </p:cNvSpPr>
                    <p:nvPr/>
                  </p:nvSpPr>
                  <p:spPr bwMode="auto">
                    <a:xfrm>
                      <a:off x="1729" y="2419"/>
                      <a:ext cx="27" cy="22"/>
                    </a:xfrm>
                    <a:custGeom>
                      <a:avLst/>
                      <a:gdLst>
                        <a:gd name="T0" fmla="*/ 11 w 27"/>
                        <a:gd name="T1" fmla="*/ 0 h 22"/>
                        <a:gd name="T2" fmla="*/ 10 w 27"/>
                        <a:gd name="T3" fmla="*/ 0 h 22"/>
                        <a:gd name="T4" fmla="*/ 10 w 27"/>
                        <a:gd name="T5" fmla="*/ 0 h 22"/>
                        <a:gd name="T6" fmla="*/ 9 w 27"/>
                        <a:gd name="T7" fmla="*/ 1 h 22"/>
                        <a:gd name="T8" fmla="*/ 9 w 27"/>
                        <a:gd name="T9" fmla="*/ 2 h 22"/>
                        <a:gd name="T10" fmla="*/ 8 w 27"/>
                        <a:gd name="T11" fmla="*/ 2 h 22"/>
                        <a:gd name="T12" fmla="*/ 7 w 27"/>
                        <a:gd name="T13" fmla="*/ 3 h 22"/>
                        <a:gd name="T14" fmla="*/ 7 w 27"/>
                        <a:gd name="T15" fmla="*/ 4 h 22"/>
                        <a:gd name="T16" fmla="*/ 6 w 27"/>
                        <a:gd name="T17" fmla="*/ 5 h 22"/>
                        <a:gd name="T18" fmla="*/ 5 w 27"/>
                        <a:gd name="T19" fmla="*/ 5 h 22"/>
                        <a:gd name="T20" fmla="*/ 4 w 27"/>
                        <a:gd name="T21" fmla="*/ 6 h 22"/>
                        <a:gd name="T22" fmla="*/ 4 w 27"/>
                        <a:gd name="T23" fmla="*/ 7 h 22"/>
                        <a:gd name="T24" fmla="*/ 3 w 27"/>
                        <a:gd name="T25" fmla="*/ 8 h 22"/>
                        <a:gd name="T26" fmla="*/ 2 w 27"/>
                        <a:gd name="T27" fmla="*/ 9 h 22"/>
                        <a:gd name="T28" fmla="*/ 2 w 27"/>
                        <a:gd name="T29" fmla="*/ 10 h 22"/>
                        <a:gd name="T30" fmla="*/ 0 w 27"/>
                        <a:gd name="T31" fmla="*/ 14 h 22"/>
                        <a:gd name="T32" fmla="*/ 0 w 27"/>
                        <a:gd name="T33" fmla="*/ 17 h 22"/>
                        <a:gd name="T34" fmla="*/ 24 w 27"/>
                        <a:gd name="T35" fmla="*/ 17 h 22"/>
                        <a:gd name="T36" fmla="*/ 23 w 27"/>
                        <a:gd name="T37" fmla="*/ 19 h 22"/>
                        <a:gd name="T38" fmla="*/ 23 w 27"/>
                        <a:gd name="T39" fmla="*/ 21 h 22"/>
                        <a:gd name="T40" fmla="*/ 22 w 27"/>
                        <a:gd name="T41" fmla="*/ 22 h 22"/>
                        <a:gd name="T42" fmla="*/ 23 w 27"/>
                        <a:gd name="T43" fmla="*/ 22 h 22"/>
                        <a:gd name="T44" fmla="*/ 23 w 27"/>
                        <a:gd name="T45" fmla="*/ 21 h 22"/>
                        <a:gd name="T46" fmla="*/ 23 w 27"/>
                        <a:gd name="T47" fmla="*/ 21 h 22"/>
                        <a:gd name="T48" fmla="*/ 24 w 27"/>
                        <a:gd name="T49" fmla="*/ 20 h 22"/>
                        <a:gd name="T50" fmla="*/ 24 w 27"/>
                        <a:gd name="T51" fmla="*/ 20 h 22"/>
                        <a:gd name="T52" fmla="*/ 25 w 27"/>
                        <a:gd name="T53" fmla="*/ 19 h 22"/>
                        <a:gd name="T54" fmla="*/ 25 w 27"/>
                        <a:gd name="T55" fmla="*/ 19 h 22"/>
                        <a:gd name="T56" fmla="*/ 26 w 27"/>
                        <a:gd name="T57" fmla="*/ 18 h 22"/>
                        <a:gd name="T58" fmla="*/ 26 w 27"/>
                        <a:gd name="T59" fmla="*/ 18 h 22"/>
                        <a:gd name="T60" fmla="*/ 27 w 27"/>
                        <a:gd name="T61" fmla="*/ 17 h 22"/>
                        <a:gd name="T62" fmla="*/ 27 w 27"/>
                        <a:gd name="T63" fmla="*/ 17 h 22"/>
                        <a:gd name="T64" fmla="*/ 27 w 27"/>
                        <a:gd name="T65" fmla="*/ 16 h 22"/>
                        <a:gd name="T66" fmla="*/ 11 w 27"/>
                        <a:gd name="T67" fmla="*/ 0 h 22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27"/>
                        <a:gd name="T103" fmla="*/ 0 h 22"/>
                        <a:gd name="T104" fmla="*/ 27 w 27"/>
                        <a:gd name="T105" fmla="*/ 22 h 22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27" h="22">
                          <a:moveTo>
                            <a:pt x="11" y="0"/>
                          </a:moveTo>
                          <a:lnTo>
                            <a:pt x="10" y="0"/>
                          </a:lnTo>
                          <a:lnTo>
                            <a:pt x="9" y="1"/>
                          </a:lnTo>
                          <a:lnTo>
                            <a:pt x="9" y="2"/>
                          </a:lnTo>
                          <a:lnTo>
                            <a:pt x="8" y="2"/>
                          </a:lnTo>
                          <a:lnTo>
                            <a:pt x="7" y="3"/>
                          </a:lnTo>
                          <a:lnTo>
                            <a:pt x="7" y="4"/>
                          </a:lnTo>
                          <a:lnTo>
                            <a:pt x="6" y="5"/>
                          </a:lnTo>
                          <a:lnTo>
                            <a:pt x="5" y="5"/>
                          </a:lnTo>
                          <a:lnTo>
                            <a:pt x="4" y="6"/>
                          </a:lnTo>
                          <a:lnTo>
                            <a:pt x="4" y="7"/>
                          </a:lnTo>
                          <a:lnTo>
                            <a:pt x="3" y="8"/>
                          </a:lnTo>
                          <a:lnTo>
                            <a:pt x="2" y="9"/>
                          </a:lnTo>
                          <a:lnTo>
                            <a:pt x="2" y="10"/>
                          </a:lnTo>
                          <a:lnTo>
                            <a:pt x="0" y="14"/>
                          </a:lnTo>
                          <a:lnTo>
                            <a:pt x="0" y="17"/>
                          </a:lnTo>
                          <a:lnTo>
                            <a:pt x="24" y="17"/>
                          </a:lnTo>
                          <a:lnTo>
                            <a:pt x="23" y="19"/>
                          </a:lnTo>
                          <a:lnTo>
                            <a:pt x="23" y="21"/>
                          </a:lnTo>
                          <a:lnTo>
                            <a:pt x="22" y="22"/>
                          </a:lnTo>
                          <a:lnTo>
                            <a:pt x="23" y="22"/>
                          </a:lnTo>
                          <a:lnTo>
                            <a:pt x="23" y="21"/>
                          </a:lnTo>
                          <a:lnTo>
                            <a:pt x="24" y="20"/>
                          </a:lnTo>
                          <a:lnTo>
                            <a:pt x="25" y="19"/>
                          </a:lnTo>
                          <a:lnTo>
                            <a:pt x="26" y="18"/>
                          </a:lnTo>
                          <a:lnTo>
                            <a:pt x="27" y="17"/>
                          </a:lnTo>
                          <a:lnTo>
                            <a:pt x="27" y="16"/>
                          </a:lnTo>
                          <a:lnTo>
                            <a:pt x="1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41" name="Freeform 202"/>
                    <p:cNvSpPr>
                      <a:spLocks/>
                    </p:cNvSpPr>
                    <p:nvPr/>
                  </p:nvSpPr>
                  <p:spPr bwMode="auto">
                    <a:xfrm>
                      <a:off x="1736" y="2419"/>
                      <a:ext cx="24" cy="16"/>
                    </a:xfrm>
                    <a:custGeom>
                      <a:avLst/>
                      <a:gdLst>
                        <a:gd name="T0" fmla="*/ 0 w 24"/>
                        <a:gd name="T1" fmla="*/ 9 h 16"/>
                        <a:gd name="T2" fmla="*/ 20 w 24"/>
                        <a:gd name="T3" fmla="*/ 16 h 16"/>
                        <a:gd name="T4" fmla="*/ 24 w 24"/>
                        <a:gd name="T5" fmla="*/ 12 h 16"/>
                        <a:gd name="T6" fmla="*/ 24 w 24"/>
                        <a:gd name="T7" fmla="*/ 7 h 16"/>
                        <a:gd name="T8" fmla="*/ 4 w 24"/>
                        <a:gd name="T9" fmla="*/ 0 h 16"/>
                        <a:gd name="T10" fmla="*/ 0 w 24"/>
                        <a:gd name="T11" fmla="*/ 3 h 16"/>
                        <a:gd name="T12" fmla="*/ 0 w 24"/>
                        <a:gd name="T13" fmla="*/ 9 h 1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4"/>
                        <a:gd name="T22" fmla="*/ 0 h 16"/>
                        <a:gd name="T23" fmla="*/ 24 w 24"/>
                        <a:gd name="T24" fmla="*/ 16 h 1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4" h="16">
                          <a:moveTo>
                            <a:pt x="0" y="9"/>
                          </a:moveTo>
                          <a:lnTo>
                            <a:pt x="20" y="16"/>
                          </a:lnTo>
                          <a:lnTo>
                            <a:pt x="24" y="12"/>
                          </a:lnTo>
                          <a:lnTo>
                            <a:pt x="24" y="7"/>
                          </a:lnTo>
                          <a:lnTo>
                            <a:pt x="4" y="0"/>
                          </a:lnTo>
                          <a:lnTo>
                            <a:pt x="0" y="3"/>
                          </a:lnTo>
                          <a:lnTo>
                            <a:pt x="0" y="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42" name="Freeform 203"/>
                    <p:cNvSpPr>
                      <a:spLocks/>
                    </p:cNvSpPr>
                    <p:nvPr/>
                  </p:nvSpPr>
                  <p:spPr bwMode="auto">
                    <a:xfrm>
                      <a:off x="3588" y="2300"/>
                      <a:ext cx="43" cy="98"/>
                    </a:xfrm>
                    <a:custGeom>
                      <a:avLst/>
                      <a:gdLst>
                        <a:gd name="T0" fmla="*/ 0 w 43"/>
                        <a:gd name="T1" fmla="*/ 4 h 98"/>
                        <a:gd name="T2" fmla="*/ 0 w 43"/>
                        <a:gd name="T3" fmla="*/ 11 h 98"/>
                        <a:gd name="T4" fmla="*/ 2 w 43"/>
                        <a:gd name="T5" fmla="*/ 19 h 98"/>
                        <a:gd name="T6" fmla="*/ 4 w 43"/>
                        <a:gd name="T7" fmla="*/ 25 h 98"/>
                        <a:gd name="T8" fmla="*/ 6 w 43"/>
                        <a:gd name="T9" fmla="*/ 32 h 98"/>
                        <a:gd name="T10" fmla="*/ 9 w 43"/>
                        <a:gd name="T11" fmla="*/ 38 h 98"/>
                        <a:gd name="T12" fmla="*/ 11 w 43"/>
                        <a:gd name="T13" fmla="*/ 43 h 98"/>
                        <a:gd name="T14" fmla="*/ 14 w 43"/>
                        <a:gd name="T15" fmla="*/ 49 h 98"/>
                        <a:gd name="T16" fmla="*/ 16 w 43"/>
                        <a:gd name="T17" fmla="*/ 54 h 98"/>
                        <a:gd name="T18" fmla="*/ 18 w 43"/>
                        <a:gd name="T19" fmla="*/ 58 h 98"/>
                        <a:gd name="T20" fmla="*/ 19 w 43"/>
                        <a:gd name="T21" fmla="*/ 63 h 98"/>
                        <a:gd name="T22" fmla="*/ 20 w 43"/>
                        <a:gd name="T23" fmla="*/ 66 h 98"/>
                        <a:gd name="T24" fmla="*/ 20 w 43"/>
                        <a:gd name="T25" fmla="*/ 70 h 98"/>
                        <a:gd name="T26" fmla="*/ 19 w 43"/>
                        <a:gd name="T27" fmla="*/ 72 h 98"/>
                        <a:gd name="T28" fmla="*/ 18 w 43"/>
                        <a:gd name="T29" fmla="*/ 76 h 98"/>
                        <a:gd name="T30" fmla="*/ 15 w 43"/>
                        <a:gd name="T31" fmla="*/ 79 h 98"/>
                        <a:gd name="T32" fmla="*/ 30 w 43"/>
                        <a:gd name="T33" fmla="*/ 98 h 98"/>
                        <a:gd name="T34" fmla="*/ 36 w 43"/>
                        <a:gd name="T35" fmla="*/ 91 h 98"/>
                        <a:gd name="T36" fmla="*/ 40 w 43"/>
                        <a:gd name="T37" fmla="*/ 84 h 98"/>
                        <a:gd name="T38" fmla="*/ 43 w 43"/>
                        <a:gd name="T39" fmla="*/ 76 h 98"/>
                        <a:gd name="T40" fmla="*/ 43 w 43"/>
                        <a:gd name="T41" fmla="*/ 68 h 98"/>
                        <a:gd name="T42" fmla="*/ 43 w 43"/>
                        <a:gd name="T43" fmla="*/ 61 h 98"/>
                        <a:gd name="T44" fmla="*/ 41 w 43"/>
                        <a:gd name="T45" fmla="*/ 54 h 98"/>
                        <a:gd name="T46" fmla="*/ 39 w 43"/>
                        <a:gd name="T47" fmla="*/ 48 h 98"/>
                        <a:gd name="T48" fmla="*/ 37 w 43"/>
                        <a:gd name="T49" fmla="*/ 42 h 98"/>
                        <a:gd name="T50" fmla="*/ 34 w 43"/>
                        <a:gd name="T51" fmla="*/ 36 h 98"/>
                        <a:gd name="T52" fmla="*/ 31 w 43"/>
                        <a:gd name="T53" fmla="*/ 30 h 98"/>
                        <a:gd name="T54" fmla="*/ 29 w 43"/>
                        <a:gd name="T55" fmla="*/ 25 h 98"/>
                        <a:gd name="T56" fmla="*/ 27 w 43"/>
                        <a:gd name="T57" fmla="*/ 20 h 98"/>
                        <a:gd name="T58" fmla="*/ 25 w 43"/>
                        <a:gd name="T59" fmla="*/ 16 h 98"/>
                        <a:gd name="T60" fmla="*/ 24 w 43"/>
                        <a:gd name="T61" fmla="*/ 11 h 98"/>
                        <a:gd name="T62" fmla="*/ 24 w 43"/>
                        <a:gd name="T63" fmla="*/ 7 h 98"/>
                        <a:gd name="T64" fmla="*/ 24 w 43"/>
                        <a:gd name="T65" fmla="*/ 3 h 98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43"/>
                        <a:gd name="T100" fmla="*/ 0 h 98"/>
                        <a:gd name="T101" fmla="*/ 43 w 43"/>
                        <a:gd name="T102" fmla="*/ 98 h 98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43" h="98">
                          <a:moveTo>
                            <a:pt x="1" y="0"/>
                          </a:moveTo>
                          <a:lnTo>
                            <a:pt x="0" y="4"/>
                          </a:lnTo>
                          <a:lnTo>
                            <a:pt x="0" y="7"/>
                          </a:lnTo>
                          <a:lnTo>
                            <a:pt x="0" y="11"/>
                          </a:lnTo>
                          <a:lnTo>
                            <a:pt x="1" y="15"/>
                          </a:lnTo>
                          <a:lnTo>
                            <a:pt x="2" y="19"/>
                          </a:lnTo>
                          <a:lnTo>
                            <a:pt x="2" y="22"/>
                          </a:lnTo>
                          <a:lnTo>
                            <a:pt x="4" y="25"/>
                          </a:lnTo>
                          <a:lnTo>
                            <a:pt x="5" y="28"/>
                          </a:lnTo>
                          <a:lnTo>
                            <a:pt x="6" y="32"/>
                          </a:lnTo>
                          <a:lnTo>
                            <a:pt x="7" y="35"/>
                          </a:lnTo>
                          <a:lnTo>
                            <a:pt x="9" y="38"/>
                          </a:lnTo>
                          <a:lnTo>
                            <a:pt x="10" y="40"/>
                          </a:lnTo>
                          <a:lnTo>
                            <a:pt x="11" y="43"/>
                          </a:lnTo>
                          <a:lnTo>
                            <a:pt x="13" y="46"/>
                          </a:lnTo>
                          <a:lnTo>
                            <a:pt x="14" y="49"/>
                          </a:lnTo>
                          <a:lnTo>
                            <a:pt x="15" y="51"/>
                          </a:lnTo>
                          <a:lnTo>
                            <a:pt x="16" y="54"/>
                          </a:lnTo>
                          <a:lnTo>
                            <a:pt x="17" y="56"/>
                          </a:lnTo>
                          <a:lnTo>
                            <a:pt x="18" y="58"/>
                          </a:lnTo>
                          <a:lnTo>
                            <a:pt x="19" y="61"/>
                          </a:lnTo>
                          <a:lnTo>
                            <a:pt x="19" y="63"/>
                          </a:lnTo>
                          <a:lnTo>
                            <a:pt x="19" y="64"/>
                          </a:lnTo>
                          <a:lnTo>
                            <a:pt x="20" y="66"/>
                          </a:lnTo>
                          <a:lnTo>
                            <a:pt x="20" y="68"/>
                          </a:lnTo>
                          <a:lnTo>
                            <a:pt x="20" y="70"/>
                          </a:lnTo>
                          <a:lnTo>
                            <a:pt x="19" y="71"/>
                          </a:lnTo>
                          <a:lnTo>
                            <a:pt x="19" y="72"/>
                          </a:lnTo>
                          <a:lnTo>
                            <a:pt x="18" y="74"/>
                          </a:lnTo>
                          <a:lnTo>
                            <a:pt x="18" y="76"/>
                          </a:lnTo>
                          <a:lnTo>
                            <a:pt x="16" y="77"/>
                          </a:lnTo>
                          <a:lnTo>
                            <a:pt x="15" y="79"/>
                          </a:lnTo>
                          <a:lnTo>
                            <a:pt x="13" y="82"/>
                          </a:lnTo>
                          <a:lnTo>
                            <a:pt x="30" y="98"/>
                          </a:lnTo>
                          <a:lnTo>
                            <a:pt x="33" y="94"/>
                          </a:lnTo>
                          <a:lnTo>
                            <a:pt x="36" y="91"/>
                          </a:lnTo>
                          <a:lnTo>
                            <a:pt x="38" y="87"/>
                          </a:lnTo>
                          <a:lnTo>
                            <a:pt x="40" y="84"/>
                          </a:lnTo>
                          <a:lnTo>
                            <a:pt x="42" y="80"/>
                          </a:lnTo>
                          <a:lnTo>
                            <a:pt x="43" y="76"/>
                          </a:lnTo>
                          <a:lnTo>
                            <a:pt x="43" y="72"/>
                          </a:lnTo>
                          <a:lnTo>
                            <a:pt x="43" y="68"/>
                          </a:lnTo>
                          <a:lnTo>
                            <a:pt x="43" y="64"/>
                          </a:lnTo>
                          <a:lnTo>
                            <a:pt x="43" y="61"/>
                          </a:lnTo>
                          <a:lnTo>
                            <a:pt x="42" y="57"/>
                          </a:lnTo>
                          <a:lnTo>
                            <a:pt x="41" y="54"/>
                          </a:lnTo>
                          <a:lnTo>
                            <a:pt x="40" y="51"/>
                          </a:lnTo>
                          <a:lnTo>
                            <a:pt x="39" y="48"/>
                          </a:lnTo>
                          <a:lnTo>
                            <a:pt x="38" y="44"/>
                          </a:lnTo>
                          <a:lnTo>
                            <a:pt x="37" y="42"/>
                          </a:lnTo>
                          <a:lnTo>
                            <a:pt x="35" y="39"/>
                          </a:lnTo>
                          <a:lnTo>
                            <a:pt x="34" y="36"/>
                          </a:lnTo>
                          <a:lnTo>
                            <a:pt x="33" y="33"/>
                          </a:lnTo>
                          <a:lnTo>
                            <a:pt x="31" y="30"/>
                          </a:lnTo>
                          <a:lnTo>
                            <a:pt x="30" y="28"/>
                          </a:lnTo>
                          <a:lnTo>
                            <a:pt x="29" y="25"/>
                          </a:lnTo>
                          <a:lnTo>
                            <a:pt x="28" y="23"/>
                          </a:lnTo>
                          <a:lnTo>
                            <a:pt x="27" y="20"/>
                          </a:lnTo>
                          <a:lnTo>
                            <a:pt x="26" y="18"/>
                          </a:lnTo>
                          <a:lnTo>
                            <a:pt x="25" y="16"/>
                          </a:lnTo>
                          <a:lnTo>
                            <a:pt x="25" y="13"/>
                          </a:lnTo>
                          <a:lnTo>
                            <a:pt x="24" y="11"/>
                          </a:lnTo>
                          <a:lnTo>
                            <a:pt x="24" y="9"/>
                          </a:lnTo>
                          <a:lnTo>
                            <a:pt x="24" y="7"/>
                          </a:lnTo>
                          <a:lnTo>
                            <a:pt x="24" y="6"/>
                          </a:lnTo>
                          <a:lnTo>
                            <a:pt x="24" y="3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43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3588" y="2382"/>
                      <a:ext cx="35" cy="89"/>
                    </a:xfrm>
                    <a:custGeom>
                      <a:avLst/>
                      <a:gdLst>
                        <a:gd name="T0" fmla="*/ 10 w 35"/>
                        <a:gd name="T1" fmla="*/ 3 h 89"/>
                        <a:gd name="T2" fmla="*/ 6 w 35"/>
                        <a:gd name="T3" fmla="*/ 9 h 89"/>
                        <a:gd name="T4" fmla="*/ 3 w 35"/>
                        <a:gd name="T5" fmla="*/ 15 h 89"/>
                        <a:gd name="T6" fmla="*/ 1 w 35"/>
                        <a:gd name="T7" fmla="*/ 22 h 89"/>
                        <a:gd name="T8" fmla="*/ 0 w 35"/>
                        <a:gd name="T9" fmla="*/ 28 h 89"/>
                        <a:gd name="T10" fmla="*/ 0 w 35"/>
                        <a:gd name="T11" fmla="*/ 35 h 89"/>
                        <a:gd name="T12" fmla="*/ 1 w 35"/>
                        <a:gd name="T13" fmla="*/ 41 h 89"/>
                        <a:gd name="T14" fmla="*/ 2 w 35"/>
                        <a:gd name="T15" fmla="*/ 47 h 89"/>
                        <a:gd name="T16" fmla="*/ 3 w 35"/>
                        <a:gd name="T17" fmla="*/ 52 h 89"/>
                        <a:gd name="T18" fmla="*/ 4 w 35"/>
                        <a:gd name="T19" fmla="*/ 58 h 89"/>
                        <a:gd name="T20" fmla="*/ 6 w 35"/>
                        <a:gd name="T21" fmla="*/ 63 h 89"/>
                        <a:gd name="T22" fmla="*/ 7 w 35"/>
                        <a:gd name="T23" fmla="*/ 68 h 89"/>
                        <a:gd name="T24" fmla="*/ 9 w 35"/>
                        <a:gd name="T25" fmla="*/ 73 h 89"/>
                        <a:gd name="T26" fmla="*/ 10 w 35"/>
                        <a:gd name="T27" fmla="*/ 78 h 89"/>
                        <a:gd name="T28" fmla="*/ 11 w 35"/>
                        <a:gd name="T29" fmla="*/ 83 h 89"/>
                        <a:gd name="T30" fmla="*/ 11 w 35"/>
                        <a:gd name="T31" fmla="*/ 87 h 89"/>
                        <a:gd name="T32" fmla="*/ 35 w 35"/>
                        <a:gd name="T33" fmla="*/ 87 h 89"/>
                        <a:gd name="T34" fmla="*/ 35 w 35"/>
                        <a:gd name="T35" fmla="*/ 81 h 89"/>
                        <a:gd name="T36" fmla="*/ 33 w 35"/>
                        <a:gd name="T37" fmla="*/ 76 h 89"/>
                        <a:gd name="T38" fmla="*/ 32 w 35"/>
                        <a:gd name="T39" fmla="*/ 70 h 89"/>
                        <a:gd name="T40" fmla="*/ 31 w 35"/>
                        <a:gd name="T41" fmla="*/ 65 h 89"/>
                        <a:gd name="T42" fmla="*/ 29 w 35"/>
                        <a:gd name="T43" fmla="*/ 59 h 89"/>
                        <a:gd name="T44" fmla="*/ 28 w 35"/>
                        <a:gd name="T45" fmla="*/ 54 h 89"/>
                        <a:gd name="T46" fmla="*/ 26 w 35"/>
                        <a:gd name="T47" fmla="*/ 49 h 89"/>
                        <a:gd name="T48" fmla="*/ 25 w 35"/>
                        <a:gd name="T49" fmla="*/ 45 h 89"/>
                        <a:gd name="T50" fmla="*/ 25 w 35"/>
                        <a:gd name="T51" fmla="*/ 40 h 89"/>
                        <a:gd name="T52" fmla="*/ 24 w 35"/>
                        <a:gd name="T53" fmla="*/ 36 h 89"/>
                        <a:gd name="T54" fmla="*/ 24 w 35"/>
                        <a:gd name="T55" fmla="*/ 32 h 89"/>
                        <a:gd name="T56" fmla="*/ 24 w 35"/>
                        <a:gd name="T57" fmla="*/ 29 h 89"/>
                        <a:gd name="T58" fmla="*/ 25 w 35"/>
                        <a:gd name="T59" fmla="*/ 25 h 89"/>
                        <a:gd name="T60" fmla="*/ 26 w 35"/>
                        <a:gd name="T61" fmla="*/ 22 h 89"/>
                        <a:gd name="T62" fmla="*/ 28 w 35"/>
                        <a:gd name="T63" fmla="*/ 19 h 89"/>
                        <a:gd name="T64" fmla="*/ 31 w 35"/>
                        <a:gd name="T65" fmla="*/ 15 h 89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35"/>
                        <a:gd name="T100" fmla="*/ 0 h 89"/>
                        <a:gd name="T101" fmla="*/ 35 w 35"/>
                        <a:gd name="T102" fmla="*/ 89 h 89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35" h="89">
                          <a:moveTo>
                            <a:pt x="12" y="0"/>
                          </a:moveTo>
                          <a:lnTo>
                            <a:pt x="10" y="3"/>
                          </a:lnTo>
                          <a:lnTo>
                            <a:pt x="8" y="6"/>
                          </a:lnTo>
                          <a:lnTo>
                            <a:pt x="6" y="9"/>
                          </a:lnTo>
                          <a:lnTo>
                            <a:pt x="4" y="12"/>
                          </a:lnTo>
                          <a:lnTo>
                            <a:pt x="3" y="15"/>
                          </a:lnTo>
                          <a:lnTo>
                            <a:pt x="2" y="19"/>
                          </a:lnTo>
                          <a:lnTo>
                            <a:pt x="1" y="22"/>
                          </a:lnTo>
                          <a:lnTo>
                            <a:pt x="1" y="25"/>
                          </a:lnTo>
                          <a:lnTo>
                            <a:pt x="0" y="28"/>
                          </a:lnTo>
                          <a:lnTo>
                            <a:pt x="0" y="32"/>
                          </a:lnTo>
                          <a:lnTo>
                            <a:pt x="0" y="35"/>
                          </a:lnTo>
                          <a:lnTo>
                            <a:pt x="0" y="38"/>
                          </a:lnTo>
                          <a:lnTo>
                            <a:pt x="1" y="41"/>
                          </a:lnTo>
                          <a:lnTo>
                            <a:pt x="1" y="44"/>
                          </a:lnTo>
                          <a:lnTo>
                            <a:pt x="2" y="47"/>
                          </a:lnTo>
                          <a:lnTo>
                            <a:pt x="2" y="50"/>
                          </a:lnTo>
                          <a:lnTo>
                            <a:pt x="3" y="52"/>
                          </a:lnTo>
                          <a:lnTo>
                            <a:pt x="3" y="55"/>
                          </a:lnTo>
                          <a:lnTo>
                            <a:pt x="4" y="58"/>
                          </a:lnTo>
                          <a:lnTo>
                            <a:pt x="5" y="61"/>
                          </a:lnTo>
                          <a:lnTo>
                            <a:pt x="6" y="63"/>
                          </a:lnTo>
                          <a:lnTo>
                            <a:pt x="6" y="66"/>
                          </a:lnTo>
                          <a:lnTo>
                            <a:pt x="7" y="68"/>
                          </a:lnTo>
                          <a:lnTo>
                            <a:pt x="8" y="71"/>
                          </a:lnTo>
                          <a:lnTo>
                            <a:pt x="9" y="73"/>
                          </a:lnTo>
                          <a:lnTo>
                            <a:pt x="9" y="76"/>
                          </a:lnTo>
                          <a:lnTo>
                            <a:pt x="10" y="78"/>
                          </a:lnTo>
                          <a:lnTo>
                            <a:pt x="10" y="80"/>
                          </a:lnTo>
                          <a:lnTo>
                            <a:pt x="11" y="83"/>
                          </a:lnTo>
                          <a:lnTo>
                            <a:pt x="11" y="85"/>
                          </a:lnTo>
                          <a:lnTo>
                            <a:pt x="11" y="87"/>
                          </a:lnTo>
                          <a:lnTo>
                            <a:pt x="12" y="89"/>
                          </a:lnTo>
                          <a:lnTo>
                            <a:pt x="35" y="87"/>
                          </a:lnTo>
                          <a:lnTo>
                            <a:pt x="35" y="84"/>
                          </a:lnTo>
                          <a:lnTo>
                            <a:pt x="35" y="81"/>
                          </a:lnTo>
                          <a:lnTo>
                            <a:pt x="34" y="78"/>
                          </a:lnTo>
                          <a:lnTo>
                            <a:pt x="33" y="76"/>
                          </a:lnTo>
                          <a:lnTo>
                            <a:pt x="33" y="73"/>
                          </a:lnTo>
                          <a:lnTo>
                            <a:pt x="32" y="70"/>
                          </a:lnTo>
                          <a:lnTo>
                            <a:pt x="31" y="67"/>
                          </a:lnTo>
                          <a:lnTo>
                            <a:pt x="31" y="65"/>
                          </a:lnTo>
                          <a:lnTo>
                            <a:pt x="30" y="62"/>
                          </a:lnTo>
                          <a:lnTo>
                            <a:pt x="29" y="59"/>
                          </a:lnTo>
                          <a:lnTo>
                            <a:pt x="28" y="57"/>
                          </a:lnTo>
                          <a:lnTo>
                            <a:pt x="28" y="54"/>
                          </a:lnTo>
                          <a:lnTo>
                            <a:pt x="27" y="52"/>
                          </a:lnTo>
                          <a:lnTo>
                            <a:pt x="26" y="49"/>
                          </a:lnTo>
                          <a:lnTo>
                            <a:pt x="26" y="47"/>
                          </a:lnTo>
                          <a:lnTo>
                            <a:pt x="25" y="45"/>
                          </a:lnTo>
                          <a:lnTo>
                            <a:pt x="25" y="42"/>
                          </a:lnTo>
                          <a:lnTo>
                            <a:pt x="25" y="40"/>
                          </a:lnTo>
                          <a:lnTo>
                            <a:pt x="24" y="38"/>
                          </a:lnTo>
                          <a:lnTo>
                            <a:pt x="24" y="36"/>
                          </a:lnTo>
                          <a:lnTo>
                            <a:pt x="24" y="34"/>
                          </a:lnTo>
                          <a:lnTo>
                            <a:pt x="24" y="32"/>
                          </a:lnTo>
                          <a:lnTo>
                            <a:pt x="24" y="30"/>
                          </a:lnTo>
                          <a:lnTo>
                            <a:pt x="24" y="29"/>
                          </a:lnTo>
                          <a:lnTo>
                            <a:pt x="25" y="27"/>
                          </a:lnTo>
                          <a:lnTo>
                            <a:pt x="25" y="25"/>
                          </a:lnTo>
                          <a:lnTo>
                            <a:pt x="26" y="24"/>
                          </a:lnTo>
                          <a:lnTo>
                            <a:pt x="26" y="22"/>
                          </a:lnTo>
                          <a:lnTo>
                            <a:pt x="27" y="20"/>
                          </a:lnTo>
                          <a:lnTo>
                            <a:pt x="28" y="19"/>
                          </a:lnTo>
                          <a:lnTo>
                            <a:pt x="29" y="17"/>
                          </a:lnTo>
                          <a:lnTo>
                            <a:pt x="31" y="15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44" name="Freeform 205"/>
                    <p:cNvSpPr>
                      <a:spLocks/>
                    </p:cNvSpPr>
                    <p:nvPr/>
                  </p:nvSpPr>
                  <p:spPr bwMode="auto">
                    <a:xfrm>
                      <a:off x="3600" y="2382"/>
                      <a:ext cx="19" cy="16"/>
                    </a:xfrm>
                    <a:custGeom>
                      <a:avLst/>
                      <a:gdLst>
                        <a:gd name="T0" fmla="*/ 1 w 19"/>
                        <a:gd name="T1" fmla="*/ 0 h 16"/>
                        <a:gd name="T2" fmla="*/ 19 w 19"/>
                        <a:gd name="T3" fmla="*/ 15 h 16"/>
                        <a:gd name="T4" fmla="*/ 19 w 19"/>
                        <a:gd name="T5" fmla="*/ 15 h 16"/>
                        <a:gd name="T6" fmla="*/ 18 w 19"/>
                        <a:gd name="T7" fmla="*/ 16 h 16"/>
                        <a:gd name="T8" fmla="*/ 0 w 19"/>
                        <a:gd name="T9" fmla="*/ 0 h 16"/>
                        <a:gd name="T10" fmla="*/ 1 w 19"/>
                        <a:gd name="T11" fmla="*/ 0 h 16"/>
                        <a:gd name="T12" fmla="*/ 1 w 19"/>
                        <a:gd name="T13" fmla="*/ 0 h 1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16"/>
                        <a:gd name="T23" fmla="*/ 19 w 19"/>
                        <a:gd name="T24" fmla="*/ 16 h 1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16">
                          <a:moveTo>
                            <a:pt x="1" y="0"/>
                          </a:moveTo>
                          <a:lnTo>
                            <a:pt x="19" y="15"/>
                          </a:lnTo>
                          <a:lnTo>
                            <a:pt x="18" y="16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45" name="Freeform 206"/>
                    <p:cNvSpPr>
                      <a:spLocks/>
                    </p:cNvSpPr>
                    <p:nvPr/>
                  </p:nvSpPr>
                  <p:spPr bwMode="auto">
                    <a:xfrm>
                      <a:off x="3592" y="2462"/>
                      <a:ext cx="28" cy="22"/>
                    </a:xfrm>
                    <a:custGeom>
                      <a:avLst/>
                      <a:gdLst>
                        <a:gd name="T0" fmla="*/ 11 w 28"/>
                        <a:gd name="T1" fmla="*/ 0 h 22"/>
                        <a:gd name="T2" fmla="*/ 11 w 28"/>
                        <a:gd name="T3" fmla="*/ 0 h 22"/>
                        <a:gd name="T4" fmla="*/ 10 w 28"/>
                        <a:gd name="T5" fmla="*/ 1 h 22"/>
                        <a:gd name="T6" fmla="*/ 10 w 28"/>
                        <a:gd name="T7" fmla="*/ 1 h 22"/>
                        <a:gd name="T8" fmla="*/ 9 w 28"/>
                        <a:gd name="T9" fmla="*/ 2 h 22"/>
                        <a:gd name="T10" fmla="*/ 8 w 28"/>
                        <a:gd name="T11" fmla="*/ 2 h 22"/>
                        <a:gd name="T12" fmla="*/ 8 w 28"/>
                        <a:gd name="T13" fmla="*/ 3 h 22"/>
                        <a:gd name="T14" fmla="*/ 7 w 28"/>
                        <a:gd name="T15" fmla="*/ 4 h 22"/>
                        <a:gd name="T16" fmla="*/ 6 w 28"/>
                        <a:gd name="T17" fmla="*/ 5 h 22"/>
                        <a:gd name="T18" fmla="*/ 5 w 28"/>
                        <a:gd name="T19" fmla="*/ 5 h 22"/>
                        <a:gd name="T20" fmla="*/ 5 w 28"/>
                        <a:gd name="T21" fmla="*/ 6 h 22"/>
                        <a:gd name="T22" fmla="*/ 4 w 28"/>
                        <a:gd name="T23" fmla="*/ 7 h 22"/>
                        <a:gd name="T24" fmla="*/ 3 w 28"/>
                        <a:gd name="T25" fmla="*/ 8 h 22"/>
                        <a:gd name="T26" fmla="*/ 3 w 28"/>
                        <a:gd name="T27" fmla="*/ 9 h 22"/>
                        <a:gd name="T28" fmla="*/ 2 w 28"/>
                        <a:gd name="T29" fmla="*/ 11 h 22"/>
                        <a:gd name="T30" fmla="*/ 1 w 28"/>
                        <a:gd name="T31" fmla="*/ 14 h 22"/>
                        <a:gd name="T32" fmla="*/ 0 w 28"/>
                        <a:gd name="T33" fmla="*/ 17 h 22"/>
                        <a:gd name="T34" fmla="*/ 24 w 28"/>
                        <a:gd name="T35" fmla="*/ 17 h 22"/>
                        <a:gd name="T36" fmla="*/ 24 w 28"/>
                        <a:gd name="T37" fmla="*/ 19 h 22"/>
                        <a:gd name="T38" fmla="*/ 23 w 28"/>
                        <a:gd name="T39" fmla="*/ 21 h 22"/>
                        <a:gd name="T40" fmla="*/ 23 w 28"/>
                        <a:gd name="T41" fmla="*/ 22 h 22"/>
                        <a:gd name="T42" fmla="*/ 23 w 28"/>
                        <a:gd name="T43" fmla="*/ 22 h 22"/>
                        <a:gd name="T44" fmla="*/ 23 w 28"/>
                        <a:gd name="T45" fmla="*/ 21 h 22"/>
                        <a:gd name="T46" fmla="*/ 24 w 28"/>
                        <a:gd name="T47" fmla="*/ 21 h 22"/>
                        <a:gd name="T48" fmla="*/ 24 w 28"/>
                        <a:gd name="T49" fmla="*/ 20 h 22"/>
                        <a:gd name="T50" fmla="*/ 24 w 28"/>
                        <a:gd name="T51" fmla="*/ 20 h 22"/>
                        <a:gd name="T52" fmla="*/ 25 w 28"/>
                        <a:gd name="T53" fmla="*/ 19 h 22"/>
                        <a:gd name="T54" fmla="*/ 25 w 28"/>
                        <a:gd name="T55" fmla="*/ 19 h 22"/>
                        <a:gd name="T56" fmla="*/ 26 w 28"/>
                        <a:gd name="T57" fmla="*/ 18 h 22"/>
                        <a:gd name="T58" fmla="*/ 27 w 28"/>
                        <a:gd name="T59" fmla="*/ 18 h 22"/>
                        <a:gd name="T60" fmla="*/ 27 w 28"/>
                        <a:gd name="T61" fmla="*/ 17 h 22"/>
                        <a:gd name="T62" fmla="*/ 27 w 28"/>
                        <a:gd name="T63" fmla="*/ 17 h 22"/>
                        <a:gd name="T64" fmla="*/ 28 w 28"/>
                        <a:gd name="T65" fmla="*/ 16 h 22"/>
                        <a:gd name="T66" fmla="*/ 11 w 28"/>
                        <a:gd name="T67" fmla="*/ 0 h 22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28"/>
                        <a:gd name="T103" fmla="*/ 0 h 22"/>
                        <a:gd name="T104" fmla="*/ 28 w 28"/>
                        <a:gd name="T105" fmla="*/ 22 h 22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28" h="22">
                          <a:moveTo>
                            <a:pt x="11" y="0"/>
                          </a:moveTo>
                          <a:lnTo>
                            <a:pt x="11" y="0"/>
                          </a:lnTo>
                          <a:lnTo>
                            <a:pt x="10" y="1"/>
                          </a:lnTo>
                          <a:lnTo>
                            <a:pt x="9" y="2"/>
                          </a:lnTo>
                          <a:lnTo>
                            <a:pt x="8" y="2"/>
                          </a:lnTo>
                          <a:lnTo>
                            <a:pt x="8" y="3"/>
                          </a:lnTo>
                          <a:lnTo>
                            <a:pt x="7" y="4"/>
                          </a:lnTo>
                          <a:lnTo>
                            <a:pt x="6" y="5"/>
                          </a:lnTo>
                          <a:lnTo>
                            <a:pt x="5" y="5"/>
                          </a:lnTo>
                          <a:lnTo>
                            <a:pt x="5" y="6"/>
                          </a:lnTo>
                          <a:lnTo>
                            <a:pt x="4" y="7"/>
                          </a:lnTo>
                          <a:lnTo>
                            <a:pt x="3" y="8"/>
                          </a:lnTo>
                          <a:lnTo>
                            <a:pt x="3" y="9"/>
                          </a:lnTo>
                          <a:lnTo>
                            <a:pt x="2" y="11"/>
                          </a:lnTo>
                          <a:lnTo>
                            <a:pt x="1" y="14"/>
                          </a:lnTo>
                          <a:lnTo>
                            <a:pt x="0" y="17"/>
                          </a:lnTo>
                          <a:lnTo>
                            <a:pt x="24" y="17"/>
                          </a:lnTo>
                          <a:lnTo>
                            <a:pt x="24" y="19"/>
                          </a:lnTo>
                          <a:lnTo>
                            <a:pt x="23" y="21"/>
                          </a:lnTo>
                          <a:lnTo>
                            <a:pt x="23" y="22"/>
                          </a:lnTo>
                          <a:lnTo>
                            <a:pt x="23" y="21"/>
                          </a:lnTo>
                          <a:lnTo>
                            <a:pt x="24" y="21"/>
                          </a:lnTo>
                          <a:lnTo>
                            <a:pt x="24" y="20"/>
                          </a:lnTo>
                          <a:lnTo>
                            <a:pt x="25" y="19"/>
                          </a:lnTo>
                          <a:lnTo>
                            <a:pt x="26" y="18"/>
                          </a:lnTo>
                          <a:lnTo>
                            <a:pt x="27" y="18"/>
                          </a:lnTo>
                          <a:lnTo>
                            <a:pt x="27" y="17"/>
                          </a:lnTo>
                          <a:lnTo>
                            <a:pt x="28" y="16"/>
                          </a:lnTo>
                          <a:lnTo>
                            <a:pt x="1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46" name="Freeform 207"/>
                    <p:cNvSpPr>
                      <a:spLocks/>
                    </p:cNvSpPr>
                    <p:nvPr/>
                  </p:nvSpPr>
                  <p:spPr bwMode="auto">
                    <a:xfrm>
                      <a:off x="3599" y="2462"/>
                      <a:ext cx="25" cy="16"/>
                    </a:xfrm>
                    <a:custGeom>
                      <a:avLst/>
                      <a:gdLst>
                        <a:gd name="T0" fmla="*/ 1 w 25"/>
                        <a:gd name="T1" fmla="*/ 9 h 16"/>
                        <a:gd name="T2" fmla="*/ 21 w 25"/>
                        <a:gd name="T3" fmla="*/ 16 h 16"/>
                        <a:gd name="T4" fmla="*/ 25 w 25"/>
                        <a:gd name="T5" fmla="*/ 13 h 16"/>
                        <a:gd name="T6" fmla="*/ 24 w 25"/>
                        <a:gd name="T7" fmla="*/ 7 h 16"/>
                        <a:gd name="T8" fmla="*/ 4 w 25"/>
                        <a:gd name="T9" fmla="*/ 0 h 16"/>
                        <a:gd name="T10" fmla="*/ 0 w 25"/>
                        <a:gd name="T11" fmla="*/ 4 h 16"/>
                        <a:gd name="T12" fmla="*/ 1 w 25"/>
                        <a:gd name="T13" fmla="*/ 9 h 1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5"/>
                        <a:gd name="T22" fmla="*/ 0 h 16"/>
                        <a:gd name="T23" fmla="*/ 25 w 25"/>
                        <a:gd name="T24" fmla="*/ 16 h 1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5" h="16">
                          <a:moveTo>
                            <a:pt x="1" y="9"/>
                          </a:moveTo>
                          <a:lnTo>
                            <a:pt x="21" y="16"/>
                          </a:lnTo>
                          <a:lnTo>
                            <a:pt x="25" y="13"/>
                          </a:lnTo>
                          <a:lnTo>
                            <a:pt x="24" y="7"/>
                          </a:lnTo>
                          <a:lnTo>
                            <a:pt x="4" y="0"/>
                          </a:lnTo>
                          <a:lnTo>
                            <a:pt x="0" y="4"/>
                          </a:lnTo>
                          <a:lnTo>
                            <a:pt x="1" y="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47" name="Freeform 208"/>
                    <p:cNvSpPr>
                      <a:spLocks/>
                    </p:cNvSpPr>
                    <p:nvPr/>
                  </p:nvSpPr>
                  <p:spPr bwMode="auto">
                    <a:xfrm>
                      <a:off x="3715" y="2169"/>
                      <a:ext cx="143" cy="143"/>
                    </a:xfrm>
                    <a:custGeom>
                      <a:avLst/>
                      <a:gdLst>
                        <a:gd name="T0" fmla="*/ 0 w 143"/>
                        <a:gd name="T1" fmla="*/ 72 h 143"/>
                        <a:gd name="T2" fmla="*/ 1 w 143"/>
                        <a:gd name="T3" fmla="*/ 79 h 143"/>
                        <a:gd name="T4" fmla="*/ 2 w 143"/>
                        <a:gd name="T5" fmla="*/ 86 h 143"/>
                        <a:gd name="T6" fmla="*/ 4 w 143"/>
                        <a:gd name="T7" fmla="*/ 94 h 143"/>
                        <a:gd name="T8" fmla="*/ 6 w 143"/>
                        <a:gd name="T9" fmla="*/ 101 h 143"/>
                        <a:gd name="T10" fmla="*/ 10 w 143"/>
                        <a:gd name="T11" fmla="*/ 107 h 143"/>
                        <a:gd name="T12" fmla="*/ 14 w 143"/>
                        <a:gd name="T13" fmla="*/ 113 h 143"/>
                        <a:gd name="T14" fmla="*/ 19 w 143"/>
                        <a:gd name="T15" fmla="*/ 119 h 143"/>
                        <a:gd name="T16" fmla="*/ 24 w 143"/>
                        <a:gd name="T17" fmla="*/ 124 h 143"/>
                        <a:gd name="T18" fmla="*/ 30 w 143"/>
                        <a:gd name="T19" fmla="*/ 129 h 143"/>
                        <a:gd name="T20" fmla="*/ 36 w 143"/>
                        <a:gd name="T21" fmla="*/ 133 h 143"/>
                        <a:gd name="T22" fmla="*/ 43 w 143"/>
                        <a:gd name="T23" fmla="*/ 137 h 143"/>
                        <a:gd name="T24" fmla="*/ 50 w 143"/>
                        <a:gd name="T25" fmla="*/ 139 h 143"/>
                        <a:gd name="T26" fmla="*/ 57 w 143"/>
                        <a:gd name="T27" fmla="*/ 141 h 143"/>
                        <a:gd name="T28" fmla="*/ 64 w 143"/>
                        <a:gd name="T29" fmla="*/ 142 h 143"/>
                        <a:gd name="T30" fmla="*/ 72 w 143"/>
                        <a:gd name="T31" fmla="*/ 143 h 143"/>
                        <a:gd name="T32" fmla="*/ 79 w 143"/>
                        <a:gd name="T33" fmla="*/ 142 h 143"/>
                        <a:gd name="T34" fmla="*/ 86 w 143"/>
                        <a:gd name="T35" fmla="*/ 141 h 143"/>
                        <a:gd name="T36" fmla="*/ 94 w 143"/>
                        <a:gd name="T37" fmla="*/ 139 h 143"/>
                        <a:gd name="T38" fmla="*/ 100 w 143"/>
                        <a:gd name="T39" fmla="*/ 137 h 143"/>
                        <a:gd name="T40" fmla="*/ 107 w 143"/>
                        <a:gd name="T41" fmla="*/ 133 h 143"/>
                        <a:gd name="T42" fmla="*/ 114 w 143"/>
                        <a:gd name="T43" fmla="*/ 129 h 143"/>
                        <a:gd name="T44" fmla="*/ 119 w 143"/>
                        <a:gd name="T45" fmla="*/ 124 h 143"/>
                        <a:gd name="T46" fmla="*/ 125 w 143"/>
                        <a:gd name="T47" fmla="*/ 119 h 143"/>
                        <a:gd name="T48" fmla="*/ 129 w 143"/>
                        <a:gd name="T49" fmla="*/ 113 h 143"/>
                        <a:gd name="T50" fmla="*/ 133 w 143"/>
                        <a:gd name="T51" fmla="*/ 107 h 143"/>
                        <a:gd name="T52" fmla="*/ 137 w 143"/>
                        <a:gd name="T53" fmla="*/ 101 h 143"/>
                        <a:gd name="T54" fmla="*/ 139 w 143"/>
                        <a:gd name="T55" fmla="*/ 94 h 143"/>
                        <a:gd name="T56" fmla="*/ 141 w 143"/>
                        <a:gd name="T57" fmla="*/ 86 h 143"/>
                        <a:gd name="T58" fmla="*/ 143 w 143"/>
                        <a:gd name="T59" fmla="*/ 79 h 143"/>
                        <a:gd name="T60" fmla="*/ 143 w 143"/>
                        <a:gd name="T61" fmla="*/ 72 h 143"/>
                        <a:gd name="T62" fmla="*/ 143 w 143"/>
                        <a:gd name="T63" fmla="*/ 64 h 143"/>
                        <a:gd name="T64" fmla="*/ 141 w 143"/>
                        <a:gd name="T65" fmla="*/ 57 h 143"/>
                        <a:gd name="T66" fmla="*/ 139 w 143"/>
                        <a:gd name="T67" fmla="*/ 49 h 143"/>
                        <a:gd name="T68" fmla="*/ 137 w 143"/>
                        <a:gd name="T69" fmla="*/ 43 h 143"/>
                        <a:gd name="T70" fmla="*/ 133 w 143"/>
                        <a:gd name="T71" fmla="*/ 36 h 143"/>
                        <a:gd name="T72" fmla="*/ 129 w 143"/>
                        <a:gd name="T73" fmla="*/ 30 h 143"/>
                        <a:gd name="T74" fmla="*/ 125 w 143"/>
                        <a:gd name="T75" fmla="*/ 24 h 143"/>
                        <a:gd name="T76" fmla="*/ 119 w 143"/>
                        <a:gd name="T77" fmla="*/ 19 h 143"/>
                        <a:gd name="T78" fmla="*/ 114 w 143"/>
                        <a:gd name="T79" fmla="*/ 14 h 143"/>
                        <a:gd name="T80" fmla="*/ 107 w 143"/>
                        <a:gd name="T81" fmla="*/ 10 h 143"/>
                        <a:gd name="T82" fmla="*/ 101 w 143"/>
                        <a:gd name="T83" fmla="*/ 7 h 143"/>
                        <a:gd name="T84" fmla="*/ 94 w 143"/>
                        <a:gd name="T85" fmla="*/ 4 h 143"/>
                        <a:gd name="T86" fmla="*/ 86 w 143"/>
                        <a:gd name="T87" fmla="*/ 2 h 143"/>
                        <a:gd name="T88" fmla="*/ 79 w 143"/>
                        <a:gd name="T89" fmla="*/ 1 h 143"/>
                        <a:gd name="T90" fmla="*/ 72 w 143"/>
                        <a:gd name="T91" fmla="*/ 0 h 143"/>
                        <a:gd name="T92" fmla="*/ 64 w 143"/>
                        <a:gd name="T93" fmla="*/ 1 h 143"/>
                        <a:gd name="T94" fmla="*/ 57 w 143"/>
                        <a:gd name="T95" fmla="*/ 2 h 143"/>
                        <a:gd name="T96" fmla="*/ 50 w 143"/>
                        <a:gd name="T97" fmla="*/ 4 h 143"/>
                        <a:gd name="T98" fmla="*/ 43 w 143"/>
                        <a:gd name="T99" fmla="*/ 7 h 143"/>
                        <a:gd name="T100" fmla="*/ 36 w 143"/>
                        <a:gd name="T101" fmla="*/ 10 h 143"/>
                        <a:gd name="T102" fmla="*/ 30 w 143"/>
                        <a:gd name="T103" fmla="*/ 14 h 143"/>
                        <a:gd name="T104" fmla="*/ 24 w 143"/>
                        <a:gd name="T105" fmla="*/ 19 h 143"/>
                        <a:gd name="T106" fmla="*/ 19 w 143"/>
                        <a:gd name="T107" fmla="*/ 24 h 143"/>
                        <a:gd name="T108" fmla="*/ 14 w 143"/>
                        <a:gd name="T109" fmla="*/ 30 h 143"/>
                        <a:gd name="T110" fmla="*/ 10 w 143"/>
                        <a:gd name="T111" fmla="*/ 36 h 143"/>
                        <a:gd name="T112" fmla="*/ 6 w 143"/>
                        <a:gd name="T113" fmla="*/ 42 h 143"/>
                        <a:gd name="T114" fmla="*/ 4 w 143"/>
                        <a:gd name="T115" fmla="*/ 49 h 143"/>
                        <a:gd name="T116" fmla="*/ 2 w 143"/>
                        <a:gd name="T117" fmla="*/ 57 h 143"/>
                        <a:gd name="T118" fmla="*/ 1 w 143"/>
                        <a:gd name="T119" fmla="*/ 64 h 143"/>
                        <a:gd name="T120" fmla="*/ 0 w 143"/>
                        <a:gd name="T121" fmla="*/ 72 h 143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43"/>
                        <a:gd name="T184" fmla="*/ 0 h 143"/>
                        <a:gd name="T185" fmla="*/ 143 w 143"/>
                        <a:gd name="T186" fmla="*/ 143 h 143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43" h="143">
                          <a:moveTo>
                            <a:pt x="0" y="72"/>
                          </a:moveTo>
                          <a:lnTo>
                            <a:pt x="1" y="79"/>
                          </a:lnTo>
                          <a:lnTo>
                            <a:pt x="2" y="86"/>
                          </a:lnTo>
                          <a:lnTo>
                            <a:pt x="4" y="94"/>
                          </a:lnTo>
                          <a:lnTo>
                            <a:pt x="6" y="101"/>
                          </a:lnTo>
                          <a:lnTo>
                            <a:pt x="10" y="107"/>
                          </a:lnTo>
                          <a:lnTo>
                            <a:pt x="14" y="113"/>
                          </a:lnTo>
                          <a:lnTo>
                            <a:pt x="19" y="119"/>
                          </a:lnTo>
                          <a:lnTo>
                            <a:pt x="24" y="124"/>
                          </a:lnTo>
                          <a:lnTo>
                            <a:pt x="30" y="129"/>
                          </a:lnTo>
                          <a:lnTo>
                            <a:pt x="36" y="133"/>
                          </a:lnTo>
                          <a:lnTo>
                            <a:pt x="43" y="137"/>
                          </a:lnTo>
                          <a:lnTo>
                            <a:pt x="50" y="139"/>
                          </a:lnTo>
                          <a:lnTo>
                            <a:pt x="57" y="141"/>
                          </a:lnTo>
                          <a:lnTo>
                            <a:pt x="64" y="142"/>
                          </a:lnTo>
                          <a:lnTo>
                            <a:pt x="72" y="143"/>
                          </a:lnTo>
                          <a:lnTo>
                            <a:pt x="79" y="142"/>
                          </a:lnTo>
                          <a:lnTo>
                            <a:pt x="86" y="141"/>
                          </a:lnTo>
                          <a:lnTo>
                            <a:pt x="94" y="139"/>
                          </a:lnTo>
                          <a:lnTo>
                            <a:pt x="100" y="137"/>
                          </a:lnTo>
                          <a:lnTo>
                            <a:pt x="107" y="133"/>
                          </a:lnTo>
                          <a:lnTo>
                            <a:pt x="114" y="129"/>
                          </a:lnTo>
                          <a:lnTo>
                            <a:pt x="119" y="124"/>
                          </a:lnTo>
                          <a:lnTo>
                            <a:pt x="125" y="119"/>
                          </a:lnTo>
                          <a:lnTo>
                            <a:pt x="129" y="113"/>
                          </a:lnTo>
                          <a:lnTo>
                            <a:pt x="133" y="107"/>
                          </a:lnTo>
                          <a:lnTo>
                            <a:pt x="137" y="101"/>
                          </a:lnTo>
                          <a:lnTo>
                            <a:pt x="139" y="94"/>
                          </a:lnTo>
                          <a:lnTo>
                            <a:pt x="141" y="86"/>
                          </a:lnTo>
                          <a:lnTo>
                            <a:pt x="143" y="79"/>
                          </a:lnTo>
                          <a:lnTo>
                            <a:pt x="143" y="72"/>
                          </a:lnTo>
                          <a:lnTo>
                            <a:pt x="143" y="64"/>
                          </a:lnTo>
                          <a:lnTo>
                            <a:pt x="141" y="57"/>
                          </a:lnTo>
                          <a:lnTo>
                            <a:pt x="139" y="49"/>
                          </a:lnTo>
                          <a:lnTo>
                            <a:pt x="137" y="43"/>
                          </a:lnTo>
                          <a:lnTo>
                            <a:pt x="133" y="36"/>
                          </a:lnTo>
                          <a:lnTo>
                            <a:pt x="129" y="30"/>
                          </a:lnTo>
                          <a:lnTo>
                            <a:pt x="125" y="24"/>
                          </a:lnTo>
                          <a:lnTo>
                            <a:pt x="119" y="19"/>
                          </a:lnTo>
                          <a:lnTo>
                            <a:pt x="114" y="14"/>
                          </a:lnTo>
                          <a:lnTo>
                            <a:pt x="107" y="10"/>
                          </a:lnTo>
                          <a:lnTo>
                            <a:pt x="101" y="7"/>
                          </a:lnTo>
                          <a:lnTo>
                            <a:pt x="94" y="4"/>
                          </a:lnTo>
                          <a:lnTo>
                            <a:pt x="86" y="2"/>
                          </a:lnTo>
                          <a:lnTo>
                            <a:pt x="79" y="1"/>
                          </a:lnTo>
                          <a:lnTo>
                            <a:pt x="72" y="0"/>
                          </a:lnTo>
                          <a:lnTo>
                            <a:pt x="64" y="1"/>
                          </a:lnTo>
                          <a:lnTo>
                            <a:pt x="57" y="2"/>
                          </a:lnTo>
                          <a:lnTo>
                            <a:pt x="50" y="4"/>
                          </a:lnTo>
                          <a:lnTo>
                            <a:pt x="43" y="7"/>
                          </a:lnTo>
                          <a:lnTo>
                            <a:pt x="36" y="10"/>
                          </a:lnTo>
                          <a:lnTo>
                            <a:pt x="30" y="14"/>
                          </a:lnTo>
                          <a:lnTo>
                            <a:pt x="24" y="19"/>
                          </a:lnTo>
                          <a:lnTo>
                            <a:pt x="19" y="24"/>
                          </a:lnTo>
                          <a:lnTo>
                            <a:pt x="14" y="30"/>
                          </a:lnTo>
                          <a:lnTo>
                            <a:pt x="10" y="36"/>
                          </a:lnTo>
                          <a:lnTo>
                            <a:pt x="6" y="42"/>
                          </a:lnTo>
                          <a:lnTo>
                            <a:pt x="4" y="49"/>
                          </a:lnTo>
                          <a:lnTo>
                            <a:pt x="2" y="57"/>
                          </a:lnTo>
                          <a:lnTo>
                            <a:pt x="1" y="64"/>
                          </a:lnTo>
                          <a:lnTo>
                            <a:pt x="0" y="72"/>
                          </a:lnTo>
                          <a:close/>
                        </a:path>
                      </a:pathLst>
                    </a:custGeom>
                    <a:solidFill>
                      <a:srgbClr val="E5E5E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48" name="Freeform 209"/>
                    <p:cNvSpPr>
                      <a:spLocks/>
                    </p:cNvSpPr>
                    <p:nvPr/>
                  </p:nvSpPr>
                  <p:spPr bwMode="auto">
                    <a:xfrm>
                      <a:off x="3703" y="2157"/>
                      <a:ext cx="167" cy="166"/>
                    </a:xfrm>
                    <a:custGeom>
                      <a:avLst/>
                      <a:gdLst>
                        <a:gd name="T0" fmla="*/ 1 w 167"/>
                        <a:gd name="T1" fmla="*/ 92 h 166"/>
                        <a:gd name="T2" fmla="*/ 5 w 167"/>
                        <a:gd name="T3" fmla="*/ 109 h 166"/>
                        <a:gd name="T4" fmla="*/ 12 w 167"/>
                        <a:gd name="T5" fmla="*/ 125 h 166"/>
                        <a:gd name="T6" fmla="*/ 22 w 167"/>
                        <a:gd name="T7" fmla="*/ 139 h 166"/>
                        <a:gd name="T8" fmla="*/ 35 w 167"/>
                        <a:gd name="T9" fmla="*/ 151 h 166"/>
                        <a:gd name="T10" fmla="*/ 50 w 167"/>
                        <a:gd name="T11" fmla="*/ 159 h 166"/>
                        <a:gd name="T12" fmla="*/ 66 w 167"/>
                        <a:gd name="T13" fmla="*/ 165 h 166"/>
                        <a:gd name="T14" fmla="*/ 84 w 167"/>
                        <a:gd name="T15" fmla="*/ 166 h 166"/>
                        <a:gd name="T16" fmla="*/ 101 w 167"/>
                        <a:gd name="T17" fmla="*/ 165 h 166"/>
                        <a:gd name="T18" fmla="*/ 117 w 167"/>
                        <a:gd name="T19" fmla="*/ 159 h 166"/>
                        <a:gd name="T20" fmla="*/ 132 w 167"/>
                        <a:gd name="T21" fmla="*/ 151 h 166"/>
                        <a:gd name="T22" fmla="*/ 146 w 167"/>
                        <a:gd name="T23" fmla="*/ 139 h 166"/>
                        <a:gd name="T24" fmla="*/ 156 w 167"/>
                        <a:gd name="T25" fmla="*/ 125 h 166"/>
                        <a:gd name="T26" fmla="*/ 163 w 167"/>
                        <a:gd name="T27" fmla="*/ 109 h 166"/>
                        <a:gd name="T28" fmla="*/ 166 w 167"/>
                        <a:gd name="T29" fmla="*/ 92 h 166"/>
                        <a:gd name="T30" fmla="*/ 166 w 167"/>
                        <a:gd name="T31" fmla="*/ 75 h 166"/>
                        <a:gd name="T32" fmla="*/ 163 w 167"/>
                        <a:gd name="T33" fmla="*/ 58 h 166"/>
                        <a:gd name="T34" fmla="*/ 156 w 167"/>
                        <a:gd name="T35" fmla="*/ 42 h 166"/>
                        <a:gd name="T36" fmla="*/ 146 w 167"/>
                        <a:gd name="T37" fmla="*/ 28 h 166"/>
                        <a:gd name="T38" fmla="*/ 132 w 167"/>
                        <a:gd name="T39" fmla="*/ 16 h 166"/>
                        <a:gd name="T40" fmla="*/ 117 w 167"/>
                        <a:gd name="T41" fmla="*/ 8 h 166"/>
                        <a:gd name="T42" fmla="*/ 101 w 167"/>
                        <a:gd name="T43" fmla="*/ 2 h 166"/>
                        <a:gd name="T44" fmla="*/ 84 w 167"/>
                        <a:gd name="T45" fmla="*/ 0 h 166"/>
                        <a:gd name="T46" fmla="*/ 66 w 167"/>
                        <a:gd name="T47" fmla="*/ 2 h 166"/>
                        <a:gd name="T48" fmla="*/ 50 w 167"/>
                        <a:gd name="T49" fmla="*/ 8 h 166"/>
                        <a:gd name="T50" fmla="*/ 35 w 167"/>
                        <a:gd name="T51" fmla="*/ 16 h 166"/>
                        <a:gd name="T52" fmla="*/ 22 w 167"/>
                        <a:gd name="T53" fmla="*/ 28 h 166"/>
                        <a:gd name="T54" fmla="*/ 12 w 167"/>
                        <a:gd name="T55" fmla="*/ 42 h 166"/>
                        <a:gd name="T56" fmla="*/ 5 w 167"/>
                        <a:gd name="T57" fmla="*/ 58 h 166"/>
                        <a:gd name="T58" fmla="*/ 1 w 167"/>
                        <a:gd name="T59" fmla="*/ 75 h 166"/>
                        <a:gd name="T60" fmla="*/ 24 w 167"/>
                        <a:gd name="T61" fmla="*/ 84 h 166"/>
                        <a:gd name="T62" fmla="*/ 25 w 167"/>
                        <a:gd name="T63" fmla="*/ 71 h 166"/>
                        <a:gd name="T64" fmla="*/ 29 w 167"/>
                        <a:gd name="T65" fmla="*/ 59 h 166"/>
                        <a:gd name="T66" fmla="*/ 36 w 167"/>
                        <a:gd name="T67" fmla="*/ 49 h 166"/>
                        <a:gd name="T68" fmla="*/ 44 w 167"/>
                        <a:gd name="T69" fmla="*/ 39 h 166"/>
                        <a:gd name="T70" fmla="*/ 54 w 167"/>
                        <a:gd name="T71" fmla="*/ 32 h 166"/>
                        <a:gd name="T72" fmla="*/ 65 w 167"/>
                        <a:gd name="T73" fmla="*/ 27 h 166"/>
                        <a:gd name="T74" fmla="*/ 77 w 167"/>
                        <a:gd name="T75" fmla="*/ 24 h 166"/>
                        <a:gd name="T76" fmla="*/ 90 w 167"/>
                        <a:gd name="T77" fmla="*/ 24 h 166"/>
                        <a:gd name="T78" fmla="*/ 102 w 167"/>
                        <a:gd name="T79" fmla="*/ 27 h 166"/>
                        <a:gd name="T80" fmla="*/ 113 w 167"/>
                        <a:gd name="T81" fmla="*/ 32 h 166"/>
                        <a:gd name="T82" fmla="*/ 123 w 167"/>
                        <a:gd name="T83" fmla="*/ 39 h 166"/>
                        <a:gd name="T84" fmla="*/ 132 w 167"/>
                        <a:gd name="T85" fmla="*/ 49 h 166"/>
                        <a:gd name="T86" fmla="*/ 138 w 167"/>
                        <a:gd name="T87" fmla="*/ 59 h 166"/>
                        <a:gd name="T88" fmla="*/ 142 w 167"/>
                        <a:gd name="T89" fmla="*/ 71 h 166"/>
                        <a:gd name="T90" fmla="*/ 143 w 167"/>
                        <a:gd name="T91" fmla="*/ 84 h 166"/>
                        <a:gd name="T92" fmla="*/ 142 w 167"/>
                        <a:gd name="T93" fmla="*/ 96 h 166"/>
                        <a:gd name="T94" fmla="*/ 138 w 167"/>
                        <a:gd name="T95" fmla="*/ 108 h 166"/>
                        <a:gd name="T96" fmla="*/ 132 w 167"/>
                        <a:gd name="T97" fmla="*/ 118 h 166"/>
                        <a:gd name="T98" fmla="*/ 123 w 167"/>
                        <a:gd name="T99" fmla="*/ 128 h 166"/>
                        <a:gd name="T100" fmla="*/ 113 w 167"/>
                        <a:gd name="T101" fmla="*/ 135 h 166"/>
                        <a:gd name="T102" fmla="*/ 102 w 167"/>
                        <a:gd name="T103" fmla="*/ 140 h 166"/>
                        <a:gd name="T104" fmla="*/ 90 w 167"/>
                        <a:gd name="T105" fmla="*/ 143 h 166"/>
                        <a:gd name="T106" fmla="*/ 77 w 167"/>
                        <a:gd name="T107" fmla="*/ 143 h 166"/>
                        <a:gd name="T108" fmla="*/ 65 w 167"/>
                        <a:gd name="T109" fmla="*/ 140 h 166"/>
                        <a:gd name="T110" fmla="*/ 54 w 167"/>
                        <a:gd name="T111" fmla="*/ 135 h 166"/>
                        <a:gd name="T112" fmla="*/ 44 w 167"/>
                        <a:gd name="T113" fmla="*/ 128 h 166"/>
                        <a:gd name="T114" fmla="*/ 36 w 167"/>
                        <a:gd name="T115" fmla="*/ 118 h 166"/>
                        <a:gd name="T116" fmla="*/ 29 w 167"/>
                        <a:gd name="T117" fmla="*/ 108 h 166"/>
                        <a:gd name="T118" fmla="*/ 25 w 167"/>
                        <a:gd name="T119" fmla="*/ 96 h 166"/>
                        <a:gd name="T120" fmla="*/ 24 w 167"/>
                        <a:gd name="T121" fmla="*/ 83 h 16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67"/>
                        <a:gd name="T184" fmla="*/ 0 h 166"/>
                        <a:gd name="T185" fmla="*/ 167 w 167"/>
                        <a:gd name="T186" fmla="*/ 166 h 166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67" h="166">
                          <a:moveTo>
                            <a:pt x="0" y="84"/>
                          </a:moveTo>
                          <a:lnTo>
                            <a:pt x="1" y="92"/>
                          </a:lnTo>
                          <a:lnTo>
                            <a:pt x="2" y="101"/>
                          </a:lnTo>
                          <a:lnTo>
                            <a:pt x="5" y="109"/>
                          </a:lnTo>
                          <a:lnTo>
                            <a:pt x="7" y="117"/>
                          </a:lnTo>
                          <a:lnTo>
                            <a:pt x="12" y="125"/>
                          </a:lnTo>
                          <a:lnTo>
                            <a:pt x="16" y="132"/>
                          </a:lnTo>
                          <a:lnTo>
                            <a:pt x="22" y="139"/>
                          </a:lnTo>
                          <a:lnTo>
                            <a:pt x="28" y="145"/>
                          </a:lnTo>
                          <a:lnTo>
                            <a:pt x="35" y="151"/>
                          </a:lnTo>
                          <a:lnTo>
                            <a:pt x="42" y="155"/>
                          </a:lnTo>
                          <a:lnTo>
                            <a:pt x="50" y="159"/>
                          </a:lnTo>
                          <a:lnTo>
                            <a:pt x="58" y="162"/>
                          </a:lnTo>
                          <a:lnTo>
                            <a:pt x="66" y="165"/>
                          </a:lnTo>
                          <a:lnTo>
                            <a:pt x="75" y="166"/>
                          </a:lnTo>
                          <a:lnTo>
                            <a:pt x="84" y="166"/>
                          </a:lnTo>
                          <a:lnTo>
                            <a:pt x="92" y="166"/>
                          </a:lnTo>
                          <a:lnTo>
                            <a:pt x="101" y="165"/>
                          </a:lnTo>
                          <a:lnTo>
                            <a:pt x="109" y="162"/>
                          </a:lnTo>
                          <a:lnTo>
                            <a:pt x="117" y="159"/>
                          </a:lnTo>
                          <a:lnTo>
                            <a:pt x="125" y="155"/>
                          </a:lnTo>
                          <a:lnTo>
                            <a:pt x="132" y="151"/>
                          </a:lnTo>
                          <a:lnTo>
                            <a:pt x="139" y="145"/>
                          </a:lnTo>
                          <a:lnTo>
                            <a:pt x="146" y="139"/>
                          </a:lnTo>
                          <a:lnTo>
                            <a:pt x="151" y="132"/>
                          </a:lnTo>
                          <a:lnTo>
                            <a:pt x="156" y="125"/>
                          </a:lnTo>
                          <a:lnTo>
                            <a:pt x="160" y="117"/>
                          </a:lnTo>
                          <a:lnTo>
                            <a:pt x="163" y="109"/>
                          </a:lnTo>
                          <a:lnTo>
                            <a:pt x="165" y="101"/>
                          </a:lnTo>
                          <a:lnTo>
                            <a:pt x="166" y="92"/>
                          </a:lnTo>
                          <a:lnTo>
                            <a:pt x="167" y="84"/>
                          </a:lnTo>
                          <a:lnTo>
                            <a:pt x="166" y="75"/>
                          </a:lnTo>
                          <a:lnTo>
                            <a:pt x="165" y="66"/>
                          </a:lnTo>
                          <a:lnTo>
                            <a:pt x="163" y="58"/>
                          </a:lnTo>
                          <a:lnTo>
                            <a:pt x="160" y="50"/>
                          </a:lnTo>
                          <a:lnTo>
                            <a:pt x="156" y="42"/>
                          </a:lnTo>
                          <a:lnTo>
                            <a:pt x="151" y="35"/>
                          </a:lnTo>
                          <a:lnTo>
                            <a:pt x="146" y="28"/>
                          </a:lnTo>
                          <a:lnTo>
                            <a:pt x="139" y="22"/>
                          </a:lnTo>
                          <a:lnTo>
                            <a:pt x="132" y="16"/>
                          </a:lnTo>
                          <a:lnTo>
                            <a:pt x="125" y="12"/>
                          </a:lnTo>
                          <a:lnTo>
                            <a:pt x="117" y="8"/>
                          </a:lnTo>
                          <a:lnTo>
                            <a:pt x="109" y="5"/>
                          </a:lnTo>
                          <a:lnTo>
                            <a:pt x="101" y="2"/>
                          </a:lnTo>
                          <a:lnTo>
                            <a:pt x="92" y="1"/>
                          </a:lnTo>
                          <a:lnTo>
                            <a:pt x="84" y="0"/>
                          </a:lnTo>
                          <a:lnTo>
                            <a:pt x="75" y="1"/>
                          </a:lnTo>
                          <a:lnTo>
                            <a:pt x="66" y="2"/>
                          </a:lnTo>
                          <a:lnTo>
                            <a:pt x="58" y="5"/>
                          </a:lnTo>
                          <a:lnTo>
                            <a:pt x="50" y="8"/>
                          </a:lnTo>
                          <a:lnTo>
                            <a:pt x="42" y="12"/>
                          </a:lnTo>
                          <a:lnTo>
                            <a:pt x="35" y="16"/>
                          </a:lnTo>
                          <a:lnTo>
                            <a:pt x="28" y="22"/>
                          </a:lnTo>
                          <a:lnTo>
                            <a:pt x="22" y="28"/>
                          </a:lnTo>
                          <a:lnTo>
                            <a:pt x="16" y="35"/>
                          </a:lnTo>
                          <a:lnTo>
                            <a:pt x="12" y="42"/>
                          </a:lnTo>
                          <a:lnTo>
                            <a:pt x="7" y="50"/>
                          </a:lnTo>
                          <a:lnTo>
                            <a:pt x="5" y="58"/>
                          </a:lnTo>
                          <a:lnTo>
                            <a:pt x="2" y="66"/>
                          </a:lnTo>
                          <a:lnTo>
                            <a:pt x="1" y="75"/>
                          </a:lnTo>
                          <a:lnTo>
                            <a:pt x="0" y="83"/>
                          </a:lnTo>
                          <a:lnTo>
                            <a:pt x="24" y="84"/>
                          </a:lnTo>
                          <a:lnTo>
                            <a:pt x="24" y="77"/>
                          </a:lnTo>
                          <a:lnTo>
                            <a:pt x="25" y="71"/>
                          </a:lnTo>
                          <a:lnTo>
                            <a:pt x="27" y="65"/>
                          </a:lnTo>
                          <a:lnTo>
                            <a:pt x="29" y="59"/>
                          </a:lnTo>
                          <a:lnTo>
                            <a:pt x="32" y="54"/>
                          </a:lnTo>
                          <a:lnTo>
                            <a:pt x="36" y="49"/>
                          </a:lnTo>
                          <a:lnTo>
                            <a:pt x="39" y="44"/>
                          </a:lnTo>
                          <a:lnTo>
                            <a:pt x="44" y="39"/>
                          </a:lnTo>
                          <a:lnTo>
                            <a:pt x="49" y="35"/>
                          </a:lnTo>
                          <a:lnTo>
                            <a:pt x="54" y="32"/>
                          </a:lnTo>
                          <a:lnTo>
                            <a:pt x="59" y="29"/>
                          </a:lnTo>
                          <a:lnTo>
                            <a:pt x="65" y="27"/>
                          </a:lnTo>
                          <a:lnTo>
                            <a:pt x="71" y="26"/>
                          </a:lnTo>
                          <a:lnTo>
                            <a:pt x="77" y="24"/>
                          </a:lnTo>
                          <a:lnTo>
                            <a:pt x="84" y="24"/>
                          </a:lnTo>
                          <a:lnTo>
                            <a:pt x="90" y="24"/>
                          </a:lnTo>
                          <a:lnTo>
                            <a:pt x="96" y="26"/>
                          </a:lnTo>
                          <a:lnTo>
                            <a:pt x="102" y="27"/>
                          </a:lnTo>
                          <a:lnTo>
                            <a:pt x="108" y="29"/>
                          </a:lnTo>
                          <a:lnTo>
                            <a:pt x="113" y="32"/>
                          </a:lnTo>
                          <a:lnTo>
                            <a:pt x="119" y="35"/>
                          </a:lnTo>
                          <a:lnTo>
                            <a:pt x="123" y="39"/>
                          </a:lnTo>
                          <a:lnTo>
                            <a:pt x="128" y="44"/>
                          </a:lnTo>
                          <a:lnTo>
                            <a:pt x="132" y="49"/>
                          </a:lnTo>
                          <a:lnTo>
                            <a:pt x="135" y="54"/>
                          </a:lnTo>
                          <a:lnTo>
                            <a:pt x="138" y="59"/>
                          </a:lnTo>
                          <a:lnTo>
                            <a:pt x="140" y="65"/>
                          </a:lnTo>
                          <a:lnTo>
                            <a:pt x="142" y="71"/>
                          </a:lnTo>
                          <a:lnTo>
                            <a:pt x="143" y="77"/>
                          </a:lnTo>
                          <a:lnTo>
                            <a:pt x="143" y="84"/>
                          </a:lnTo>
                          <a:lnTo>
                            <a:pt x="143" y="90"/>
                          </a:lnTo>
                          <a:lnTo>
                            <a:pt x="142" y="96"/>
                          </a:lnTo>
                          <a:lnTo>
                            <a:pt x="140" y="102"/>
                          </a:lnTo>
                          <a:lnTo>
                            <a:pt x="138" y="108"/>
                          </a:lnTo>
                          <a:lnTo>
                            <a:pt x="135" y="113"/>
                          </a:lnTo>
                          <a:lnTo>
                            <a:pt x="132" y="118"/>
                          </a:lnTo>
                          <a:lnTo>
                            <a:pt x="128" y="123"/>
                          </a:lnTo>
                          <a:lnTo>
                            <a:pt x="123" y="128"/>
                          </a:lnTo>
                          <a:lnTo>
                            <a:pt x="119" y="131"/>
                          </a:lnTo>
                          <a:lnTo>
                            <a:pt x="113" y="135"/>
                          </a:lnTo>
                          <a:lnTo>
                            <a:pt x="108" y="138"/>
                          </a:lnTo>
                          <a:lnTo>
                            <a:pt x="102" y="140"/>
                          </a:lnTo>
                          <a:lnTo>
                            <a:pt x="96" y="142"/>
                          </a:lnTo>
                          <a:lnTo>
                            <a:pt x="90" y="143"/>
                          </a:lnTo>
                          <a:lnTo>
                            <a:pt x="84" y="143"/>
                          </a:lnTo>
                          <a:lnTo>
                            <a:pt x="77" y="143"/>
                          </a:lnTo>
                          <a:lnTo>
                            <a:pt x="71" y="142"/>
                          </a:lnTo>
                          <a:lnTo>
                            <a:pt x="65" y="140"/>
                          </a:lnTo>
                          <a:lnTo>
                            <a:pt x="59" y="138"/>
                          </a:lnTo>
                          <a:lnTo>
                            <a:pt x="54" y="135"/>
                          </a:lnTo>
                          <a:lnTo>
                            <a:pt x="49" y="131"/>
                          </a:lnTo>
                          <a:lnTo>
                            <a:pt x="44" y="128"/>
                          </a:lnTo>
                          <a:lnTo>
                            <a:pt x="39" y="123"/>
                          </a:lnTo>
                          <a:lnTo>
                            <a:pt x="36" y="118"/>
                          </a:lnTo>
                          <a:lnTo>
                            <a:pt x="32" y="113"/>
                          </a:lnTo>
                          <a:lnTo>
                            <a:pt x="29" y="108"/>
                          </a:lnTo>
                          <a:lnTo>
                            <a:pt x="27" y="102"/>
                          </a:lnTo>
                          <a:lnTo>
                            <a:pt x="25" y="96"/>
                          </a:lnTo>
                          <a:lnTo>
                            <a:pt x="24" y="90"/>
                          </a:lnTo>
                          <a:lnTo>
                            <a:pt x="24" y="83"/>
                          </a:lnTo>
                          <a:lnTo>
                            <a:pt x="0" y="8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49" name="Freeform 210"/>
                    <p:cNvSpPr>
                      <a:spLocks/>
                    </p:cNvSpPr>
                    <p:nvPr/>
                  </p:nvSpPr>
                  <p:spPr bwMode="auto">
                    <a:xfrm>
                      <a:off x="3703" y="2240"/>
                      <a:ext cx="24" cy="1"/>
                    </a:xfrm>
                    <a:custGeom>
                      <a:avLst/>
                      <a:gdLst>
                        <a:gd name="T0" fmla="*/ 0 w 24"/>
                        <a:gd name="T1" fmla="*/ 1 h 1"/>
                        <a:gd name="T2" fmla="*/ 24 w 24"/>
                        <a:gd name="T3" fmla="*/ 0 h 1"/>
                        <a:gd name="T4" fmla="*/ 24 w 24"/>
                        <a:gd name="T5" fmla="*/ 1 h 1"/>
                        <a:gd name="T6" fmla="*/ 24 w 24"/>
                        <a:gd name="T7" fmla="*/ 1 h 1"/>
                        <a:gd name="T8" fmla="*/ 0 w 24"/>
                        <a:gd name="T9" fmla="*/ 0 h 1"/>
                        <a:gd name="T10" fmla="*/ 0 w 24"/>
                        <a:gd name="T11" fmla="*/ 1 h 1"/>
                        <a:gd name="T12" fmla="*/ 0 w 24"/>
                        <a:gd name="T13" fmla="*/ 1 h 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4"/>
                        <a:gd name="T22" fmla="*/ 0 h 1"/>
                        <a:gd name="T23" fmla="*/ 24 w 24"/>
                        <a:gd name="T24" fmla="*/ 1 h 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4" h="1">
                          <a:moveTo>
                            <a:pt x="0" y="1"/>
                          </a:moveTo>
                          <a:lnTo>
                            <a:pt x="24" y="0"/>
                          </a:lnTo>
                          <a:lnTo>
                            <a:pt x="24" y="1"/>
                          </a:lnTo>
                          <a:lnTo>
                            <a:pt x="0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50" name="Freeform 211"/>
                    <p:cNvSpPr>
                      <a:spLocks/>
                    </p:cNvSpPr>
                    <p:nvPr/>
                  </p:nvSpPr>
                  <p:spPr bwMode="auto">
                    <a:xfrm>
                      <a:off x="3572" y="2169"/>
                      <a:ext cx="143" cy="143"/>
                    </a:xfrm>
                    <a:custGeom>
                      <a:avLst/>
                      <a:gdLst>
                        <a:gd name="T0" fmla="*/ 0 w 143"/>
                        <a:gd name="T1" fmla="*/ 72 h 143"/>
                        <a:gd name="T2" fmla="*/ 1 w 143"/>
                        <a:gd name="T3" fmla="*/ 79 h 143"/>
                        <a:gd name="T4" fmla="*/ 2 w 143"/>
                        <a:gd name="T5" fmla="*/ 86 h 143"/>
                        <a:gd name="T6" fmla="*/ 4 w 143"/>
                        <a:gd name="T7" fmla="*/ 94 h 143"/>
                        <a:gd name="T8" fmla="*/ 7 w 143"/>
                        <a:gd name="T9" fmla="*/ 101 h 143"/>
                        <a:gd name="T10" fmla="*/ 10 w 143"/>
                        <a:gd name="T11" fmla="*/ 107 h 143"/>
                        <a:gd name="T12" fmla="*/ 14 w 143"/>
                        <a:gd name="T13" fmla="*/ 113 h 143"/>
                        <a:gd name="T14" fmla="*/ 19 w 143"/>
                        <a:gd name="T15" fmla="*/ 119 h 143"/>
                        <a:gd name="T16" fmla="*/ 24 w 143"/>
                        <a:gd name="T17" fmla="*/ 124 h 143"/>
                        <a:gd name="T18" fmla="*/ 30 w 143"/>
                        <a:gd name="T19" fmla="*/ 129 h 143"/>
                        <a:gd name="T20" fmla="*/ 36 w 143"/>
                        <a:gd name="T21" fmla="*/ 133 h 143"/>
                        <a:gd name="T22" fmla="*/ 43 w 143"/>
                        <a:gd name="T23" fmla="*/ 137 h 143"/>
                        <a:gd name="T24" fmla="*/ 50 w 143"/>
                        <a:gd name="T25" fmla="*/ 139 h 143"/>
                        <a:gd name="T26" fmla="*/ 57 w 143"/>
                        <a:gd name="T27" fmla="*/ 141 h 143"/>
                        <a:gd name="T28" fmla="*/ 64 w 143"/>
                        <a:gd name="T29" fmla="*/ 142 h 143"/>
                        <a:gd name="T30" fmla="*/ 72 w 143"/>
                        <a:gd name="T31" fmla="*/ 143 h 143"/>
                        <a:gd name="T32" fmla="*/ 79 w 143"/>
                        <a:gd name="T33" fmla="*/ 142 h 143"/>
                        <a:gd name="T34" fmla="*/ 87 w 143"/>
                        <a:gd name="T35" fmla="*/ 141 h 143"/>
                        <a:gd name="T36" fmla="*/ 94 w 143"/>
                        <a:gd name="T37" fmla="*/ 139 h 143"/>
                        <a:gd name="T38" fmla="*/ 101 w 143"/>
                        <a:gd name="T39" fmla="*/ 137 h 143"/>
                        <a:gd name="T40" fmla="*/ 107 w 143"/>
                        <a:gd name="T41" fmla="*/ 133 h 143"/>
                        <a:gd name="T42" fmla="*/ 114 w 143"/>
                        <a:gd name="T43" fmla="*/ 129 h 143"/>
                        <a:gd name="T44" fmla="*/ 120 w 143"/>
                        <a:gd name="T45" fmla="*/ 124 h 143"/>
                        <a:gd name="T46" fmla="*/ 125 w 143"/>
                        <a:gd name="T47" fmla="*/ 119 h 143"/>
                        <a:gd name="T48" fmla="*/ 130 w 143"/>
                        <a:gd name="T49" fmla="*/ 113 h 143"/>
                        <a:gd name="T50" fmla="*/ 134 w 143"/>
                        <a:gd name="T51" fmla="*/ 107 h 143"/>
                        <a:gd name="T52" fmla="*/ 137 w 143"/>
                        <a:gd name="T53" fmla="*/ 101 h 143"/>
                        <a:gd name="T54" fmla="*/ 140 w 143"/>
                        <a:gd name="T55" fmla="*/ 94 h 143"/>
                        <a:gd name="T56" fmla="*/ 142 w 143"/>
                        <a:gd name="T57" fmla="*/ 86 h 143"/>
                        <a:gd name="T58" fmla="*/ 143 w 143"/>
                        <a:gd name="T59" fmla="*/ 79 h 143"/>
                        <a:gd name="T60" fmla="*/ 143 w 143"/>
                        <a:gd name="T61" fmla="*/ 72 h 143"/>
                        <a:gd name="T62" fmla="*/ 143 w 143"/>
                        <a:gd name="T63" fmla="*/ 64 h 143"/>
                        <a:gd name="T64" fmla="*/ 142 w 143"/>
                        <a:gd name="T65" fmla="*/ 57 h 143"/>
                        <a:gd name="T66" fmla="*/ 140 w 143"/>
                        <a:gd name="T67" fmla="*/ 49 h 143"/>
                        <a:gd name="T68" fmla="*/ 137 w 143"/>
                        <a:gd name="T69" fmla="*/ 43 h 143"/>
                        <a:gd name="T70" fmla="*/ 134 w 143"/>
                        <a:gd name="T71" fmla="*/ 36 h 143"/>
                        <a:gd name="T72" fmla="*/ 130 w 143"/>
                        <a:gd name="T73" fmla="*/ 30 h 143"/>
                        <a:gd name="T74" fmla="*/ 125 w 143"/>
                        <a:gd name="T75" fmla="*/ 24 h 143"/>
                        <a:gd name="T76" fmla="*/ 120 w 143"/>
                        <a:gd name="T77" fmla="*/ 19 h 143"/>
                        <a:gd name="T78" fmla="*/ 114 w 143"/>
                        <a:gd name="T79" fmla="*/ 14 h 143"/>
                        <a:gd name="T80" fmla="*/ 107 w 143"/>
                        <a:gd name="T81" fmla="*/ 10 h 143"/>
                        <a:gd name="T82" fmla="*/ 101 w 143"/>
                        <a:gd name="T83" fmla="*/ 7 h 143"/>
                        <a:gd name="T84" fmla="*/ 94 w 143"/>
                        <a:gd name="T85" fmla="*/ 4 h 143"/>
                        <a:gd name="T86" fmla="*/ 87 w 143"/>
                        <a:gd name="T87" fmla="*/ 2 h 143"/>
                        <a:gd name="T88" fmla="*/ 79 w 143"/>
                        <a:gd name="T89" fmla="*/ 1 h 143"/>
                        <a:gd name="T90" fmla="*/ 72 w 143"/>
                        <a:gd name="T91" fmla="*/ 0 h 143"/>
                        <a:gd name="T92" fmla="*/ 64 w 143"/>
                        <a:gd name="T93" fmla="*/ 1 h 143"/>
                        <a:gd name="T94" fmla="*/ 57 w 143"/>
                        <a:gd name="T95" fmla="*/ 2 h 143"/>
                        <a:gd name="T96" fmla="*/ 50 w 143"/>
                        <a:gd name="T97" fmla="*/ 4 h 143"/>
                        <a:gd name="T98" fmla="*/ 43 w 143"/>
                        <a:gd name="T99" fmla="*/ 7 h 143"/>
                        <a:gd name="T100" fmla="*/ 36 w 143"/>
                        <a:gd name="T101" fmla="*/ 10 h 143"/>
                        <a:gd name="T102" fmla="*/ 30 w 143"/>
                        <a:gd name="T103" fmla="*/ 14 h 143"/>
                        <a:gd name="T104" fmla="*/ 24 w 143"/>
                        <a:gd name="T105" fmla="*/ 19 h 143"/>
                        <a:gd name="T106" fmla="*/ 19 w 143"/>
                        <a:gd name="T107" fmla="*/ 24 h 143"/>
                        <a:gd name="T108" fmla="*/ 14 w 143"/>
                        <a:gd name="T109" fmla="*/ 30 h 143"/>
                        <a:gd name="T110" fmla="*/ 10 w 143"/>
                        <a:gd name="T111" fmla="*/ 36 h 143"/>
                        <a:gd name="T112" fmla="*/ 7 w 143"/>
                        <a:gd name="T113" fmla="*/ 42 h 143"/>
                        <a:gd name="T114" fmla="*/ 4 w 143"/>
                        <a:gd name="T115" fmla="*/ 49 h 143"/>
                        <a:gd name="T116" fmla="*/ 2 w 143"/>
                        <a:gd name="T117" fmla="*/ 57 h 143"/>
                        <a:gd name="T118" fmla="*/ 1 w 143"/>
                        <a:gd name="T119" fmla="*/ 64 h 143"/>
                        <a:gd name="T120" fmla="*/ 0 w 143"/>
                        <a:gd name="T121" fmla="*/ 72 h 143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43"/>
                        <a:gd name="T184" fmla="*/ 0 h 143"/>
                        <a:gd name="T185" fmla="*/ 143 w 143"/>
                        <a:gd name="T186" fmla="*/ 143 h 143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43" h="143">
                          <a:moveTo>
                            <a:pt x="0" y="72"/>
                          </a:moveTo>
                          <a:lnTo>
                            <a:pt x="1" y="79"/>
                          </a:lnTo>
                          <a:lnTo>
                            <a:pt x="2" y="86"/>
                          </a:lnTo>
                          <a:lnTo>
                            <a:pt x="4" y="94"/>
                          </a:lnTo>
                          <a:lnTo>
                            <a:pt x="7" y="101"/>
                          </a:lnTo>
                          <a:lnTo>
                            <a:pt x="10" y="107"/>
                          </a:lnTo>
                          <a:lnTo>
                            <a:pt x="14" y="113"/>
                          </a:lnTo>
                          <a:lnTo>
                            <a:pt x="19" y="119"/>
                          </a:lnTo>
                          <a:lnTo>
                            <a:pt x="24" y="124"/>
                          </a:lnTo>
                          <a:lnTo>
                            <a:pt x="30" y="129"/>
                          </a:lnTo>
                          <a:lnTo>
                            <a:pt x="36" y="133"/>
                          </a:lnTo>
                          <a:lnTo>
                            <a:pt x="43" y="137"/>
                          </a:lnTo>
                          <a:lnTo>
                            <a:pt x="50" y="139"/>
                          </a:lnTo>
                          <a:lnTo>
                            <a:pt x="57" y="141"/>
                          </a:lnTo>
                          <a:lnTo>
                            <a:pt x="64" y="142"/>
                          </a:lnTo>
                          <a:lnTo>
                            <a:pt x="72" y="143"/>
                          </a:lnTo>
                          <a:lnTo>
                            <a:pt x="79" y="142"/>
                          </a:lnTo>
                          <a:lnTo>
                            <a:pt x="87" y="141"/>
                          </a:lnTo>
                          <a:lnTo>
                            <a:pt x="94" y="139"/>
                          </a:lnTo>
                          <a:lnTo>
                            <a:pt x="101" y="137"/>
                          </a:lnTo>
                          <a:lnTo>
                            <a:pt x="107" y="133"/>
                          </a:lnTo>
                          <a:lnTo>
                            <a:pt x="114" y="129"/>
                          </a:lnTo>
                          <a:lnTo>
                            <a:pt x="120" y="124"/>
                          </a:lnTo>
                          <a:lnTo>
                            <a:pt x="125" y="119"/>
                          </a:lnTo>
                          <a:lnTo>
                            <a:pt x="130" y="113"/>
                          </a:lnTo>
                          <a:lnTo>
                            <a:pt x="134" y="107"/>
                          </a:lnTo>
                          <a:lnTo>
                            <a:pt x="137" y="101"/>
                          </a:lnTo>
                          <a:lnTo>
                            <a:pt x="140" y="94"/>
                          </a:lnTo>
                          <a:lnTo>
                            <a:pt x="142" y="86"/>
                          </a:lnTo>
                          <a:lnTo>
                            <a:pt x="143" y="79"/>
                          </a:lnTo>
                          <a:lnTo>
                            <a:pt x="143" y="72"/>
                          </a:lnTo>
                          <a:lnTo>
                            <a:pt x="143" y="64"/>
                          </a:lnTo>
                          <a:lnTo>
                            <a:pt x="142" y="57"/>
                          </a:lnTo>
                          <a:lnTo>
                            <a:pt x="140" y="49"/>
                          </a:lnTo>
                          <a:lnTo>
                            <a:pt x="137" y="43"/>
                          </a:lnTo>
                          <a:lnTo>
                            <a:pt x="134" y="36"/>
                          </a:lnTo>
                          <a:lnTo>
                            <a:pt x="130" y="30"/>
                          </a:lnTo>
                          <a:lnTo>
                            <a:pt x="125" y="24"/>
                          </a:lnTo>
                          <a:lnTo>
                            <a:pt x="120" y="19"/>
                          </a:lnTo>
                          <a:lnTo>
                            <a:pt x="114" y="14"/>
                          </a:lnTo>
                          <a:lnTo>
                            <a:pt x="107" y="10"/>
                          </a:lnTo>
                          <a:lnTo>
                            <a:pt x="101" y="7"/>
                          </a:lnTo>
                          <a:lnTo>
                            <a:pt x="94" y="4"/>
                          </a:lnTo>
                          <a:lnTo>
                            <a:pt x="87" y="2"/>
                          </a:lnTo>
                          <a:lnTo>
                            <a:pt x="79" y="1"/>
                          </a:lnTo>
                          <a:lnTo>
                            <a:pt x="72" y="0"/>
                          </a:lnTo>
                          <a:lnTo>
                            <a:pt x="64" y="1"/>
                          </a:lnTo>
                          <a:lnTo>
                            <a:pt x="57" y="2"/>
                          </a:lnTo>
                          <a:lnTo>
                            <a:pt x="50" y="4"/>
                          </a:lnTo>
                          <a:lnTo>
                            <a:pt x="43" y="7"/>
                          </a:lnTo>
                          <a:lnTo>
                            <a:pt x="36" y="10"/>
                          </a:lnTo>
                          <a:lnTo>
                            <a:pt x="30" y="14"/>
                          </a:lnTo>
                          <a:lnTo>
                            <a:pt x="24" y="19"/>
                          </a:lnTo>
                          <a:lnTo>
                            <a:pt x="19" y="24"/>
                          </a:lnTo>
                          <a:lnTo>
                            <a:pt x="14" y="30"/>
                          </a:lnTo>
                          <a:lnTo>
                            <a:pt x="10" y="36"/>
                          </a:lnTo>
                          <a:lnTo>
                            <a:pt x="7" y="42"/>
                          </a:lnTo>
                          <a:lnTo>
                            <a:pt x="4" y="49"/>
                          </a:lnTo>
                          <a:lnTo>
                            <a:pt x="2" y="57"/>
                          </a:lnTo>
                          <a:lnTo>
                            <a:pt x="1" y="64"/>
                          </a:lnTo>
                          <a:lnTo>
                            <a:pt x="0" y="72"/>
                          </a:lnTo>
                          <a:close/>
                        </a:path>
                      </a:pathLst>
                    </a:custGeom>
                    <a:solidFill>
                      <a:srgbClr val="E5E5E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51" name="Freeform 212"/>
                    <p:cNvSpPr>
                      <a:spLocks/>
                    </p:cNvSpPr>
                    <p:nvPr/>
                  </p:nvSpPr>
                  <p:spPr bwMode="auto">
                    <a:xfrm>
                      <a:off x="3561" y="2157"/>
                      <a:ext cx="166" cy="166"/>
                    </a:xfrm>
                    <a:custGeom>
                      <a:avLst/>
                      <a:gdLst>
                        <a:gd name="T0" fmla="*/ 0 w 166"/>
                        <a:gd name="T1" fmla="*/ 92 h 166"/>
                        <a:gd name="T2" fmla="*/ 4 w 166"/>
                        <a:gd name="T3" fmla="*/ 109 h 166"/>
                        <a:gd name="T4" fmla="*/ 11 w 166"/>
                        <a:gd name="T5" fmla="*/ 125 h 166"/>
                        <a:gd name="T6" fmla="*/ 21 w 166"/>
                        <a:gd name="T7" fmla="*/ 139 h 166"/>
                        <a:gd name="T8" fmla="*/ 34 w 166"/>
                        <a:gd name="T9" fmla="*/ 151 h 166"/>
                        <a:gd name="T10" fmla="*/ 49 w 166"/>
                        <a:gd name="T11" fmla="*/ 159 h 166"/>
                        <a:gd name="T12" fmla="*/ 65 w 166"/>
                        <a:gd name="T13" fmla="*/ 165 h 166"/>
                        <a:gd name="T14" fmla="*/ 83 w 166"/>
                        <a:gd name="T15" fmla="*/ 166 h 166"/>
                        <a:gd name="T16" fmla="*/ 100 w 166"/>
                        <a:gd name="T17" fmla="*/ 165 h 166"/>
                        <a:gd name="T18" fmla="*/ 117 w 166"/>
                        <a:gd name="T19" fmla="*/ 159 h 166"/>
                        <a:gd name="T20" fmla="*/ 132 w 166"/>
                        <a:gd name="T21" fmla="*/ 151 h 166"/>
                        <a:gd name="T22" fmla="*/ 145 w 166"/>
                        <a:gd name="T23" fmla="*/ 139 h 166"/>
                        <a:gd name="T24" fmla="*/ 155 w 166"/>
                        <a:gd name="T25" fmla="*/ 125 h 166"/>
                        <a:gd name="T26" fmla="*/ 162 w 166"/>
                        <a:gd name="T27" fmla="*/ 109 h 166"/>
                        <a:gd name="T28" fmla="*/ 166 w 166"/>
                        <a:gd name="T29" fmla="*/ 92 h 166"/>
                        <a:gd name="T30" fmla="*/ 166 w 166"/>
                        <a:gd name="T31" fmla="*/ 75 h 166"/>
                        <a:gd name="T32" fmla="*/ 162 w 166"/>
                        <a:gd name="T33" fmla="*/ 58 h 166"/>
                        <a:gd name="T34" fmla="*/ 155 w 166"/>
                        <a:gd name="T35" fmla="*/ 42 h 166"/>
                        <a:gd name="T36" fmla="*/ 145 w 166"/>
                        <a:gd name="T37" fmla="*/ 28 h 166"/>
                        <a:gd name="T38" fmla="*/ 132 w 166"/>
                        <a:gd name="T39" fmla="*/ 16 h 166"/>
                        <a:gd name="T40" fmla="*/ 117 w 166"/>
                        <a:gd name="T41" fmla="*/ 8 h 166"/>
                        <a:gd name="T42" fmla="*/ 100 w 166"/>
                        <a:gd name="T43" fmla="*/ 2 h 166"/>
                        <a:gd name="T44" fmla="*/ 83 w 166"/>
                        <a:gd name="T45" fmla="*/ 0 h 166"/>
                        <a:gd name="T46" fmla="*/ 65 w 166"/>
                        <a:gd name="T47" fmla="*/ 2 h 166"/>
                        <a:gd name="T48" fmla="*/ 49 w 166"/>
                        <a:gd name="T49" fmla="*/ 8 h 166"/>
                        <a:gd name="T50" fmla="*/ 34 w 166"/>
                        <a:gd name="T51" fmla="*/ 16 h 166"/>
                        <a:gd name="T52" fmla="*/ 21 w 166"/>
                        <a:gd name="T53" fmla="*/ 28 h 166"/>
                        <a:gd name="T54" fmla="*/ 11 w 166"/>
                        <a:gd name="T55" fmla="*/ 42 h 166"/>
                        <a:gd name="T56" fmla="*/ 4 w 166"/>
                        <a:gd name="T57" fmla="*/ 58 h 166"/>
                        <a:gd name="T58" fmla="*/ 0 w 166"/>
                        <a:gd name="T59" fmla="*/ 75 h 166"/>
                        <a:gd name="T60" fmla="*/ 23 w 166"/>
                        <a:gd name="T61" fmla="*/ 84 h 166"/>
                        <a:gd name="T62" fmla="*/ 24 w 166"/>
                        <a:gd name="T63" fmla="*/ 71 h 166"/>
                        <a:gd name="T64" fmla="*/ 28 w 166"/>
                        <a:gd name="T65" fmla="*/ 59 h 166"/>
                        <a:gd name="T66" fmla="*/ 35 w 166"/>
                        <a:gd name="T67" fmla="*/ 49 h 166"/>
                        <a:gd name="T68" fmla="*/ 43 w 166"/>
                        <a:gd name="T69" fmla="*/ 39 h 166"/>
                        <a:gd name="T70" fmla="*/ 53 w 166"/>
                        <a:gd name="T71" fmla="*/ 32 h 166"/>
                        <a:gd name="T72" fmla="*/ 64 w 166"/>
                        <a:gd name="T73" fmla="*/ 27 h 166"/>
                        <a:gd name="T74" fmla="*/ 77 w 166"/>
                        <a:gd name="T75" fmla="*/ 24 h 166"/>
                        <a:gd name="T76" fmla="*/ 89 w 166"/>
                        <a:gd name="T77" fmla="*/ 24 h 166"/>
                        <a:gd name="T78" fmla="*/ 101 w 166"/>
                        <a:gd name="T79" fmla="*/ 27 h 166"/>
                        <a:gd name="T80" fmla="*/ 113 w 166"/>
                        <a:gd name="T81" fmla="*/ 32 h 166"/>
                        <a:gd name="T82" fmla="*/ 123 w 166"/>
                        <a:gd name="T83" fmla="*/ 39 h 166"/>
                        <a:gd name="T84" fmla="*/ 131 w 166"/>
                        <a:gd name="T85" fmla="*/ 49 h 166"/>
                        <a:gd name="T86" fmla="*/ 137 w 166"/>
                        <a:gd name="T87" fmla="*/ 59 h 166"/>
                        <a:gd name="T88" fmla="*/ 141 w 166"/>
                        <a:gd name="T89" fmla="*/ 71 h 166"/>
                        <a:gd name="T90" fmla="*/ 142 w 166"/>
                        <a:gd name="T91" fmla="*/ 84 h 166"/>
                        <a:gd name="T92" fmla="*/ 141 w 166"/>
                        <a:gd name="T93" fmla="*/ 96 h 166"/>
                        <a:gd name="T94" fmla="*/ 137 w 166"/>
                        <a:gd name="T95" fmla="*/ 108 h 166"/>
                        <a:gd name="T96" fmla="*/ 131 w 166"/>
                        <a:gd name="T97" fmla="*/ 118 h 166"/>
                        <a:gd name="T98" fmla="*/ 123 w 166"/>
                        <a:gd name="T99" fmla="*/ 128 h 166"/>
                        <a:gd name="T100" fmla="*/ 113 w 166"/>
                        <a:gd name="T101" fmla="*/ 135 h 166"/>
                        <a:gd name="T102" fmla="*/ 101 w 166"/>
                        <a:gd name="T103" fmla="*/ 140 h 166"/>
                        <a:gd name="T104" fmla="*/ 89 w 166"/>
                        <a:gd name="T105" fmla="*/ 143 h 166"/>
                        <a:gd name="T106" fmla="*/ 77 w 166"/>
                        <a:gd name="T107" fmla="*/ 143 h 166"/>
                        <a:gd name="T108" fmla="*/ 64 w 166"/>
                        <a:gd name="T109" fmla="*/ 140 h 166"/>
                        <a:gd name="T110" fmla="*/ 53 w 166"/>
                        <a:gd name="T111" fmla="*/ 135 h 166"/>
                        <a:gd name="T112" fmla="*/ 43 w 166"/>
                        <a:gd name="T113" fmla="*/ 128 h 166"/>
                        <a:gd name="T114" fmla="*/ 35 w 166"/>
                        <a:gd name="T115" fmla="*/ 118 h 166"/>
                        <a:gd name="T116" fmla="*/ 28 w 166"/>
                        <a:gd name="T117" fmla="*/ 108 h 166"/>
                        <a:gd name="T118" fmla="*/ 25 w 166"/>
                        <a:gd name="T119" fmla="*/ 96 h 166"/>
                        <a:gd name="T120" fmla="*/ 23 w 166"/>
                        <a:gd name="T121" fmla="*/ 83 h 16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66"/>
                        <a:gd name="T184" fmla="*/ 0 h 166"/>
                        <a:gd name="T185" fmla="*/ 166 w 166"/>
                        <a:gd name="T186" fmla="*/ 166 h 166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66" h="166">
                          <a:moveTo>
                            <a:pt x="0" y="84"/>
                          </a:moveTo>
                          <a:lnTo>
                            <a:pt x="0" y="92"/>
                          </a:lnTo>
                          <a:lnTo>
                            <a:pt x="1" y="101"/>
                          </a:lnTo>
                          <a:lnTo>
                            <a:pt x="4" y="109"/>
                          </a:lnTo>
                          <a:lnTo>
                            <a:pt x="7" y="117"/>
                          </a:lnTo>
                          <a:lnTo>
                            <a:pt x="11" y="125"/>
                          </a:lnTo>
                          <a:lnTo>
                            <a:pt x="15" y="132"/>
                          </a:lnTo>
                          <a:lnTo>
                            <a:pt x="21" y="139"/>
                          </a:lnTo>
                          <a:lnTo>
                            <a:pt x="27" y="145"/>
                          </a:lnTo>
                          <a:lnTo>
                            <a:pt x="34" y="151"/>
                          </a:lnTo>
                          <a:lnTo>
                            <a:pt x="41" y="155"/>
                          </a:lnTo>
                          <a:lnTo>
                            <a:pt x="49" y="159"/>
                          </a:lnTo>
                          <a:lnTo>
                            <a:pt x="57" y="162"/>
                          </a:lnTo>
                          <a:lnTo>
                            <a:pt x="65" y="165"/>
                          </a:lnTo>
                          <a:lnTo>
                            <a:pt x="74" y="166"/>
                          </a:lnTo>
                          <a:lnTo>
                            <a:pt x="83" y="166"/>
                          </a:lnTo>
                          <a:lnTo>
                            <a:pt x="91" y="166"/>
                          </a:lnTo>
                          <a:lnTo>
                            <a:pt x="100" y="165"/>
                          </a:lnTo>
                          <a:lnTo>
                            <a:pt x="108" y="162"/>
                          </a:lnTo>
                          <a:lnTo>
                            <a:pt x="117" y="159"/>
                          </a:lnTo>
                          <a:lnTo>
                            <a:pt x="124" y="155"/>
                          </a:lnTo>
                          <a:lnTo>
                            <a:pt x="132" y="151"/>
                          </a:lnTo>
                          <a:lnTo>
                            <a:pt x="139" y="145"/>
                          </a:lnTo>
                          <a:lnTo>
                            <a:pt x="145" y="139"/>
                          </a:lnTo>
                          <a:lnTo>
                            <a:pt x="150" y="132"/>
                          </a:lnTo>
                          <a:lnTo>
                            <a:pt x="155" y="125"/>
                          </a:lnTo>
                          <a:lnTo>
                            <a:pt x="159" y="117"/>
                          </a:lnTo>
                          <a:lnTo>
                            <a:pt x="162" y="109"/>
                          </a:lnTo>
                          <a:lnTo>
                            <a:pt x="164" y="101"/>
                          </a:lnTo>
                          <a:lnTo>
                            <a:pt x="166" y="92"/>
                          </a:lnTo>
                          <a:lnTo>
                            <a:pt x="166" y="84"/>
                          </a:lnTo>
                          <a:lnTo>
                            <a:pt x="166" y="75"/>
                          </a:lnTo>
                          <a:lnTo>
                            <a:pt x="164" y="66"/>
                          </a:lnTo>
                          <a:lnTo>
                            <a:pt x="162" y="58"/>
                          </a:lnTo>
                          <a:lnTo>
                            <a:pt x="159" y="50"/>
                          </a:lnTo>
                          <a:lnTo>
                            <a:pt x="155" y="42"/>
                          </a:lnTo>
                          <a:lnTo>
                            <a:pt x="150" y="35"/>
                          </a:lnTo>
                          <a:lnTo>
                            <a:pt x="145" y="28"/>
                          </a:lnTo>
                          <a:lnTo>
                            <a:pt x="139" y="22"/>
                          </a:lnTo>
                          <a:lnTo>
                            <a:pt x="132" y="16"/>
                          </a:lnTo>
                          <a:lnTo>
                            <a:pt x="125" y="12"/>
                          </a:lnTo>
                          <a:lnTo>
                            <a:pt x="117" y="8"/>
                          </a:lnTo>
                          <a:lnTo>
                            <a:pt x="108" y="5"/>
                          </a:lnTo>
                          <a:lnTo>
                            <a:pt x="100" y="2"/>
                          </a:lnTo>
                          <a:lnTo>
                            <a:pt x="91" y="1"/>
                          </a:lnTo>
                          <a:lnTo>
                            <a:pt x="83" y="0"/>
                          </a:lnTo>
                          <a:lnTo>
                            <a:pt x="74" y="1"/>
                          </a:lnTo>
                          <a:lnTo>
                            <a:pt x="65" y="2"/>
                          </a:lnTo>
                          <a:lnTo>
                            <a:pt x="57" y="5"/>
                          </a:lnTo>
                          <a:lnTo>
                            <a:pt x="49" y="8"/>
                          </a:lnTo>
                          <a:lnTo>
                            <a:pt x="41" y="12"/>
                          </a:lnTo>
                          <a:lnTo>
                            <a:pt x="34" y="16"/>
                          </a:lnTo>
                          <a:lnTo>
                            <a:pt x="27" y="22"/>
                          </a:lnTo>
                          <a:lnTo>
                            <a:pt x="21" y="28"/>
                          </a:lnTo>
                          <a:lnTo>
                            <a:pt x="15" y="35"/>
                          </a:lnTo>
                          <a:lnTo>
                            <a:pt x="11" y="42"/>
                          </a:lnTo>
                          <a:lnTo>
                            <a:pt x="7" y="50"/>
                          </a:lnTo>
                          <a:lnTo>
                            <a:pt x="4" y="58"/>
                          </a:lnTo>
                          <a:lnTo>
                            <a:pt x="1" y="66"/>
                          </a:lnTo>
                          <a:lnTo>
                            <a:pt x="0" y="75"/>
                          </a:lnTo>
                          <a:lnTo>
                            <a:pt x="0" y="83"/>
                          </a:lnTo>
                          <a:lnTo>
                            <a:pt x="23" y="84"/>
                          </a:lnTo>
                          <a:lnTo>
                            <a:pt x="24" y="77"/>
                          </a:lnTo>
                          <a:lnTo>
                            <a:pt x="24" y="71"/>
                          </a:lnTo>
                          <a:lnTo>
                            <a:pt x="26" y="65"/>
                          </a:lnTo>
                          <a:lnTo>
                            <a:pt x="28" y="59"/>
                          </a:lnTo>
                          <a:lnTo>
                            <a:pt x="31" y="54"/>
                          </a:lnTo>
                          <a:lnTo>
                            <a:pt x="35" y="49"/>
                          </a:lnTo>
                          <a:lnTo>
                            <a:pt x="39" y="44"/>
                          </a:lnTo>
                          <a:lnTo>
                            <a:pt x="43" y="39"/>
                          </a:lnTo>
                          <a:lnTo>
                            <a:pt x="48" y="35"/>
                          </a:lnTo>
                          <a:lnTo>
                            <a:pt x="53" y="32"/>
                          </a:lnTo>
                          <a:lnTo>
                            <a:pt x="59" y="29"/>
                          </a:lnTo>
                          <a:lnTo>
                            <a:pt x="64" y="27"/>
                          </a:lnTo>
                          <a:lnTo>
                            <a:pt x="70" y="26"/>
                          </a:lnTo>
                          <a:lnTo>
                            <a:pt x="77" y="24"/>
                          </a:lnTo>
                          <a:lnTo>
                            <a:pt x="83" y="24"/>
                          </a:lnTo>
                          <a:lnTo>
                            <a:pt x="89" y="24"/>
                          </a:lnTo>
                          <a:lnTo>
                            <a:pt x="95" y="26"/>
                          </a:lnTo>
                          <a:lnTo>
                            <a:pt x="101" y="27"/>
                          </a:lnTo>
                          <a:lnTo>
                            <a:pt x="107" y="29"/>
                          </a:lnTo>
                          <a:lnTo>
                            <a:pt x="113" y="32"/>
                          </a:lnTo>
                          <a:lnTo>
                            <a:pt x="118" y="35"/>
                          </a:lnTo>
                          <a:lnTo>
                            <a:pt x="123" y="39"/>
                          </a:lnTo>
                          <a:lnTo>
                            <a:pt x="127" y="44"/>
                          </a:lnTo>
                          <a:lnTo>
                            <a:pt x="131" y="49"/>
                          </a:lnTo>
                          <a:lnTo>
                            <a:pt x="134" y="54"/>
                          </a:lnTo>
                          <a:lnTo>
                            <a:pt x="137" y="59"/>
                          </a:lnTo>
                          <a:lnTo>
                            <a:pt x="139" y="65"/>
                          </a:lnTo>
                          <a:lnTo>
                            <a:pt x="141" y="71"/>
                          </a:lnTo>
                          <a:lnTo>
                            <a:pt x="142" y="77"/>
                          </a:lnTo>
                          <a:lnTo>
                            <a:pt x="142" y="84"/>
                          </a:lnTo>
                          <a:lnTo>
                            <a:pt x="142" y="90"/>
                          </a:lnTo>
                          <a:lnTo>
                            <a:pt x="141" y="96"/>
                          </a:lnTo>
                          <a:lnTo>
                            <a:pt x="139" y="102"/>
                          </a:lnTo>
                          <a:lnTo>
                            <a:pt x="137" y="108"/>
                          </a:lnTo>
                          <a:lnTo>
                            <a:pt x="134" y="113"/>
                          </a:lnTo>
                          <a:lnTo>
                            <a:pt x="131" y="118"/>
                          </a:lnTo>
                          <a:lnTo>
                            <a:pt x="127" y="123"/>
                          </a:lnTo>
                          <a:lnTo>
                            <a:pt x="123" y="128"/>
                          </a:lnTo>
                          <a:lnTo>
                            <a:pt x="118" y="131"/>
                          </a:lnTo>
                          <a:lnTo>
                            <a:pt x="113" y="135"/>
                          </a:lnTo>
                          <a:lnTo>
                            <a:pt x="107" y="138"/>
                          </a:lnTo>
                          <a:lnTo>
                            <a:pt x="101" y="140"/>
                          </a:lnTo>
                          <a:lnTo>
                            <a:pt x="95" y="142"/>
                          </a:lnTo>
                          <a:lnTo>
                            <a:pt x="89" y="143"/>
                          </a:lnTo>
                          <a:lnTo>
                            <a:pt x="83" y="143"/>
                          </a:lnTo>
                          <a:lnTo>
                            <a:pt x="77" y="143"/>
                          </a:lnTo>
                          <a:lnTo>
                            <a:pt x="70" y="142"/>
                          </a:lnTo>
                          <a:lnTo>
                            <a:pt x="64" y="140"/>
                          </a:lnTo>
                          <a:lnTo>
                            <a:pt x="59" y="138"/>
                          </a:lnTo>
                          <a:lnTo>
                            <a:pt x="53" y="135"/>
                          </a:lnTo>
                          <a:lnTo>
                            <a:pt x="48" y="131"/>
                          </a:lnTo>
                          <a:lnTo>
                            <a:pt x="43" y="128"/>
                          </a:lnTo>
                          <a:lnTo>
                            <a:pt x="39" y="123"/>
                          </a:lnTo>
                          <a:lnTo>
                            <a:pt x="35" y="118"/>
                          </a:lnTo>
                          <a:lnTo>
                            <a:pt x="31" y="113"/>
                          </a:lnTo>
                          <a:lnTo>
                            <a:pt x="28" y="108"/>
                          </a:lnTo>
                          <a:lnTo>
                            <a:pt x="26" y="102"/>
                          </a:lnTo>
                          <a:lnTo>
                            <a:pt x="25" y="96"/>
                          </a:lnTo>
                          <a:lnTo>
                            <a:pt x="24" y="90"/>
                          </a:lnTo>
                          <a:lnTo>
                            <a:pt x="23" y="83"/>
                          </a:lnTo>
                          <a:lnTo>
                            <a:pt x="0" y="8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52" name="Freeform 213"/>
                    <p:cNvSpPr>
                      <a:spLocks/>
                    </p:cNvSpPr>
                    <p:nvPr/>
                  </p:nvSpPr>
                  <p:spPr bwMode="auto">
                    <a:xfrm>
                      <a:off x="3561" y="2240"/>
                      <a:ext cx="23" cy="1"/>
                    </a:xfrm>
                    <a:custGeom>
                      <a:avLst/>
                      <a:gdLst>
                        <a:gd name="T0" fmla="*/ 0 w 23"/>
                        <a:gd name="T1" fmla="*/ 1 h 1"/>
                        <a:gd name="T2" fmla="*/ 23 w 23"/>
                        <a:gd name="T3" fmla="*/ 0 h 1"/>
                        <a:gd name="T4" fmla="*/ 23 w 23"/>
                        <a:gd name="T5" fmla="*/ 1 h 1"/>
                        <a:gd name="T6" fmla="*/ 23 w 23"/>
                        <a:gd name="T7" fmla="*/ 1 h 1"/>
                        <a:gd name="T8" fmla="*/ 0 w 23"/>
                        <a:gd name="T9" fmla="*/ 0 h 1"/>
                        <a:gd name="T10" fmla="*/ 0 w 23"/>
                        <a:gd name="T11" fmla="*/ 1 h 1"/>
                        <a:gd name="T12" fmla="*/ 0 w 23"/>
                        <a:gd name="T13" fmla="*/ 1 h 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3"/>
                        <a:gd name="T22" fmla="*/ 0 h 1"/>
                        <a:gd name="T23" fmla="*/ 23 w 23"/>
                        <a:gd name="T24" fmla="*/ 1 h 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3" h="1">
                          <a:moveTo>
                            <a:pt x="0" y="1"/>
                          </a:moveTo>
                          <a:lnTo>
                            <a:pt x="23" y="0"/>
                          </a:lnTo>
                          <a:lnTo>
                            <a:pt x="23" y="1"/>
                          </a:lnTo>
                          <a:lnTo>
                            <a:pt x="0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53" name="Freeform 214"/>
                    <p:cNvSpPr>
                      <a:spLocks/>
                    </p:cNvSpPr>
                    <p:nvPr/>
                  </p:nvSpPr>
                  <p:spPr bwMode="auto">
                    <a:xfrm>
                      <a:off x="3287" y="2169"/>
                      <a:ext cx="143" cy="143"/>
                    </a:xfrm>
                    <a:custGeom>
                      <a:avLst/>
                      <a:gdLst>
                        <a:gd name="T0" fmla="*/ 0 w 143"/>
                        <a:gd name="T1" fmla="*/ 72 h 143"/>
                        <a:gd name="T2" fmla="*/ 0 w 143"/>
                        <a:gd name="T3" fmla="*/ 79 h 143"/>
                        <a:gd name="T4" fmla="*/ 1 w 143"/>
                        <a:gd name="T5" fmla="*/ 86 h 143"/>
                        <a:gd name="T6" fmla="*/ 3 w 143"/>
                        <a:gd name="T7" fmla="*/ 94 h 143"/>
                        <a:gd name="T8" fmla="*/ 6 w 143"/>
                        <a:gd name="T9" fmla="*/ 101 h 143"/>
                        <a:gd name="T10" fmla="*/ 9 w 143"/>
                        <a:gd name="T11" fmla="*/ 107 h 143"/>
                        <a:gd name="T12" fmla="*/ 13 w 143"/>
                        <a:gd name="T13" fmla="*/ 113 h 143"/>
                        <a:gd name="T14" fmla="*/ 18 w 143"/>
                        <a:gd name="T15" fmla="*/ 119 h 143"/>
                        <a:gd name="T16" fmla="*/ 23 w 143"/>
                        <a:gd name="T17" fmla="*/ 124 h 143"/>
                        <a:gd name="T18" fmla="*/ 29 w 143"/>
                        <a:gd name="T19" fmla="*/ 129 h 143"/>
                        <a:gd name="T20" fmla="*/ 36 w 143"/>
                        <a:gd name="T21" fmla="*/ 133 h 143"/>
                        <a:gd name="T22" fmla="*/ 42 w 143"/>
                        <a:gd name="T23" fmla="*/ 137 h 143"/>
                        <a:gd name="T24" fmla="*/ 49 w 143"/>
                        <a:gd name="T25" fmla="*/ 139 h 143"/>
                        <a:gd name="T26" fmla="*/ 56 w 143"/>
                        <a:gd name="T27" fmla="*/ 141 h 143"/>
                        <a:gd name="T28" fmla="*/ 64 w 143"/>
                        <a:gd name="T29" fmla="*/ 142 h 143"/>
                        <a:gd name="T30" fmla="*/ 71 w 143"/>
                        <a:gd name="T31" fmla="*/ 143 h 143"/>
                        <a:gd name="T32" fmla="*/ 79 w 143"/>
                        <a:gd name="T33" fmla="*/ 142 h 143"/>
                        <a:gd name="T34" fmla="*/ 86 w 143"/>
                        <a:gd name="T35" fmla="*/ 141 h 143"/>
                        <a:gd name="T36" fmla="*/ 93 w 143"/>
                        <a:gd name="T37" fmla="*/ 139 h 143"/>
                        <a:gd name="T38" fmla="*/ 100 w 143"/>
                        <a:gd name="T39" fmla="*/ 137 h 143"/>
                        <a:gd name="T40" fmla="*/ 107 w 143"/>
                        <a:gd name="T41" fmla="*/ 133 h 143"/>
                        <a:gd name="T42" fmla="*/ 113 w 143"/>
                        <a:gd name="T43" fmla="*/ 129 h 143"/>
                        <a:gd name="T44" fmla="*/ 119 w 143"/>
                        <a:gd name="T45" fmla="*/ 124 h 143"/>
                        <a:gd name="T46" fmla="*/ 124 w 143"/>
                        <a:gd name="T47" fmla="*/ 119 h 143"/>
                        <a:gd name="T48" fmla="*/ 129 w 143"/>
                        <a:gd name="T49" fmla="*/ 113 h 143"/>
                        <a:gd name="T50" fmla="*/ 133 w 143"/>
                        <a:gd name="T51" fmla="*/ 107 h 143"/>
                        <a:gd name="T52" fmla="*/ 136 w 143"/>
                        <a:gd name="T53" fmla="*/ 101 h 143"/>
                        <a:gd name="T54" fmla="*/ 139 w 143"/>
                        <a:gd name="T55" fmla="*/ 94 h 143"/>
                        <a:gd name="T56" fmla="*/ 141 w 143"/>
                        <a:gd name="T57" fmla="*/ 86 h 143"/>
                        <a:gd name="T58" fmla="*/ 142 w 143"/>
                        <a:gd name="T59" fmla="*/ 79 h 143"/>
                        <a:gd name="T60" fmla="*/ 143 w 143"/>
                        <a:gd name="T61" fmla="*/ 72 h 143"/>
                        <a:gd name="T62" fmla="*/ 142 w 143"/>
                        <a:gd name="T63" fmla="*/ 64 h 143"/>
                        <a:gd name="T64" fmla="*/ 141 w 143"/>
                        <a:gd name="T65" fmla="*/ 57 h 143"/>
                        <a:gd name="T66" fmla="*/ 139 w 143"/>
                        <a:gd name="T67" fmla="*/ 49 h 143"/>
                        <a:gd name="T68" fmla="*/ 136 w 143"/>
                        <a:gd name="T69" fmla="*/ 43 h 143"/>
                        <a:gd name="T70" fmla="*/ 133 w 143"/>
                        <a:gd name="T71" fmla="*/ 36 h 143"/>
                        <a:gd name="T72" fmla="*/ 129 w 143"/>
                        <a:gd name="T73" fmla="*/ 30 h 143"/>
                        <a:gd name="T74" fmla="*/ 124 w 143"/>
                        <a:gd name="T75" fmla="*/ 24 h 143"/>
                        <a:gd name="T76" fmla="*/ 119 w 143"/>
                        <a:gd name="T77" fmla="*/ 19 h 143"/>
                        <a:gd name="T78" fmla="*/ 113 w 143"/>
                        <a:gd name="T79" fmla="*/ 14 h 143"/>
                        <a:gd name="T80" fmla="*/ 107 w 143"/>
                        <a:gd name="T81" fmla="*/ 10 h 143"/>
                        <a:gd name="T82" fmla="*/ 100 w 143"/>
                        <a:gd name="T83" fmla="*/ 7 h 143"/>
                        <a:gd name="T84" fmla="*/ 93 w 143"/>
                        <a:gd name="T85" fmla="*/ 4 h 143"/>
                        <a:gd name="T86" fmla="*/ 86 w 143"/>
                        <a:gd name="T87" fmla="*/ 2 h 143"/>
                        <a:gd name="T88" fmla="*/ 79 w 143"/>
                        <a:gd name="T89" fmla="*/ 1 h 143"/>
                        <a:gd name="T90" fmla="*/ 71 w 143"/>
                        <a:gd name="T91" fmla="*/ 0 h 143"/>
                        <a:gd name="T92" fmla="*/ 64 w 143"/>
                        <a:gd name="T93" fmla="*/ 1 h 143"/>
                        <a:gd name="T94" fmla="*/ 56 w 143"/>
                        <a:gd name="T95" fmla="*/ 2 h 143"/>
                        <a:gd name="T96" fmla="*/ 49 w 143"/>
                        <a:gd name="T97" fmla="*/ 4 h 143"/>
                        <a:gd name="T98" fmla="*/ 42 w 143"/>
                        <a:gd name="T99" fmla="*/ 7 h 143"/>
                        <a:gd name="T100" fmla="*/ 36 w 143"/>
                        <a:gd name="T101" fmla="*/ 10 h 143"/>
                        <a:gd name="T102" fmla="*/ 29 w 143"/>
                        <a:gd name="T103" fmla="*/ 14 h 143"/>
                        <a:gd name="T104" fmla="*/ 23 w 143"/>
                        <a:gd name="T105" fmla="*/ 19 h 143"/>
                        <a:gd name="T106" fmla="*/ 18 w 143"/>
                        <a:gd name="T107" fmla="*/ 24 h 143"/>
                        <a:gd name="T108" fmla="*/ 13 w 143"/>
                        <a:gd name="T109" fmla="*/ 30 h 143"/>
                        <a:gd name="T110" fmla="*/ 9 w 143"/>
                        <a:gd name="T111" fmla="*/ 36 h 143"/>
                        <a:gd name="T112" fmla="*/ 6 w 143"/>
                        <a:gd name="T113" fmla="*/ 42 h 143"/>
                        <a:gd name="T114" fmla="*/ 3 w 143"/>
                        <a:gd name="T115" fmla="*/ 49 h 143"/>
                        <a:gd name="T116" fmla="*/ 1 w 143"/>
                        <a:gd name="T117" fmla="*/ 57 h 143"/>
                        <a:gd name="T118" fmla="*/ 0 w 143"/>
                        <a:gd name="T119" fmla="*/ 64 h 143"/>
                        <a:gd name="T120" fmla="*/ 0 w 143"/>
                        <a:gd name="T121" fmla="*/ 72 h 143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43"/>
                        <a:gd name="T184" fmla="*/ 0 h 143"/>
                        <a:gd name="T185" fmla="*/ 143 w 143"/>
                        <a:gd name="T186" fmla="*/ 143 h 143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43" h="143">
                          <a:moveTo>
                            <a:pt x="0" y="72"/>
                          </a:moveTo>
                          <a:lnTo>
                            <a:pt x="0" y="79"/>
                          </a:lnTo>
                          <a:lnTo>
                            <a:pt x="1" y="86"/>
                          </a:lnTo>
                          <a:lnTo>
                            <a:pt x="3" y="94"/>
                          </a:lnTo>
                          <a:lnTo>
                            <a:pt x="6" y="101"/>
                          </a:lnTo>
                          <a:lnTo>
                            <a:pt x="9" y="107"/>
                          </a:lnTo>
                          <a:lnTo>
                            <a:pt x="13" y="113"/>
                          </a:lnTo>
                          <a:lnTo>
                            <a:pt x="18" y="119"/>
                          </a:lnTo>
                          <a:lnTo>
                            <a:pt x="23" y="124"/>
                          </a:lnTo>
                          <a:lnTo>
                            <a:pt x="29" y="129"/>
                          </a:lnTo>
                          <a:lnTo>
                            <a:pt x="36" y="133"/>
                          </a:lnTo>
                          <a:lnTo>
                            <a:pt x="42" y="137"/>
                          </a:lnTo>
                          <a:lnTo>
                            <a:pt x="49" y="139"/>
                          </a:lnTo>
                          <a:lnTo>
                            <a:pt x="56" y="141"/>
                          </a:lnTo>
                          <a:lnTo>
                            <a:pt x="64" y="142"/>
                          </a:lnTo>
                          <a:lnTo>
                            <a:pt x="71" y="143"/>
                          </a:lnTo>
                          <a:lnTo>
                            <a:pt x="79" y="142"/>
                          </a:lnTo>
                          <a:lnTo>
                            <a:pt x="86" y="141"/>
                          </a:lnTo>
                          <a:lnTo>
                            <a:pt x="93" y="139"/>
                          </a:lnTo>
                          <a:lnTo>
                            <a:pt x="100" y="137"/>
                          </a:lnTo>
                          <a:lnTo>
                            <a:pt x="107" y="133"/>
                          </a:lnTo>
                          <a:lnTo>
                            <a:pt x="113" y="129"/>
                          </a:lnTo>
                          <a:lnTo>
                            <a:pt x="119" y="124"/>
                          </a:lnTo>
                          <a:lnTo>
                            <a:pt x="124" y="119"/>
                          </a:lnTo>
                          <a:lnTo>
                            <a:pt x="129" y="113"/>
                          </a:lnTo>
                          <a:lnTo>
                            <a:pt x="133" y="107"/>
                          </a:lnTo>
                          <a:lnTo>
                            <a:pt x="136" y="101"/>
                          </a:lnTo>
                          <a:lnTo>
                            <a:pt x="139" y="94"/>
                          </a:lnTo>
                          <a:lnTo>
                            <a:pt x="141" y="86"/>
                          </a:lnTo>
                          <a:lnTo>
                            <a:pt x="142" y="79"/>
                          </a:lnTo>
                          <a:lnTo>
                            <a:pt x="143" y="72"/>
                          </a:lnTo>
                          <a:lnTo>
                            <a:pt x="142" y="64"/>
                          </a:lnTo>
                          <a:lnTo>
                            <a:pt x="141" y="57"/>
                          </a:lnTo>
                          <a:lnTo>
                            <a:pt x="139" y="49"/>
                          </a:lnTo>
                          <a:lnTo>
                            <a:pt x="136" y="43"/>
                          </a:lnTo>
                          <a:lnTo>
                            <a:pt x="133" y="36"/>
                          </a:lnTo>
                          <a:lnTo>
                            <a:pt x="129" y="30"/>
                          </a:lnTo>
                          <a:lnTo>
                            <a:pt x="124" y="24"/>
                          </a:lnTo>
                          <a:lnTo>
                            <a:pt x="119" y="19"/>
                          </a:lnTo>
                          <a:lnTo>
                            <a:pt x="113" y="14"/>
                          </a:lnTo>
                          <a:lnTo>
                            <a:pt x="107" y="10"/>
                          </a:lnTo>
                          <a:lnTo>
                            <a:pt x="100" y="7"/>
                          </a:lnTo>
                          <a:lnTo>
                            <a:pt x="93" y="4"/>
                          </a:lnTo>
                          <a:lnTo>
                            <a:pt x="86" y="2"/>
                          </a:lnTo>
                          <a:lnTo>
                            <a:pt x="79" y="1"/>
                          </a:lnTo>
                          <a:lnTo>
                            <a:pt x="71" y="0"/>
                          </a:lnTo>
                          <a:lnTo>
                            <a:pt x="64" y="1"/>
                          </a:lnTo>
                          <a:lnTo>
                            <a:pt x="56" y="2"/>
                          </a:lnTo>
                          <a:lnTo>
                            <a:pt x="49" y="4"/>
                          </a:lnTo>
                          <a:lnTo>
                            <a:pt x="42" y="7"/>
                          </a:lnTo>
                          <a:lnTo>
                            <a:pt x="36" y="10"/>
                          </a:lnTo>
                          <a:lnTo>
                            <a:pt x="29" y="14"/>
                          </a:lnTo>
                          <a:lnTo>
                            <a:pt x="23" y="19"/>
                          </a:lnTo>
                          <a:lnTo>
                            <a:pt x="18" y="24"/>
                          </a:lnTo>
                          <a:lnTo>
                            <a:pt x="13" y="30"/>
                          </a:lnTo>
                          <a:lnTo>
                            <a:pt x="9" y="36"/>
                          </a:lnTo>
                          <a:lnTo>
                            <a:pt x="6" y="42"/>
                          </a:lnTo>
                          <a:lnTo>
                            <a:pt x="3" y="49"/>
                          </a:lnTo>
                          <a:lnTo>
                            <a:pt x="1" y="57"/>
                          </a:lnTo>
                          <a:lnTo>
                            <a:pt x="0" y="64"/>
                          </a:lnTo>
                          <a:lnTo>
                            <a:pt x="0" y="72"/>
                          </a:lnTo>
                          <a:close/>
                        </a:path>
                      </a:pathLst>
                    </a:custGeom>
                    <a:solidFill>
                      <a:srgbClr val="E5E5E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54" name="Freeform 215"/>
                    <p:cNvSpPr>
                      <a:spLocks/>
                    </p:cNvSpPr>
                    <p:nvPr/>
                  </p:nvSpPr>
                  <p:spPr bwMode="auto">
                    <a:xfrm>
                      <a:off x="3275" y="2157"/>
                      <a:ext cx="166" cy="166"/>
                    </a:xfrm>
                    <a:custGeom>
                      <a:avLst/>
                      <a:gdLst>
                        <a:gd name="T0" fmla="*/ 1 w 166"/>
                        <a:gd name="T1" fmla="*/ 92 h 166"/>
                        <a:gd name="T2" fmla="*/ 4 w 166"/>
                        <a:gd name="T3" fmla="*/ 109 h 166"/>
                        <a:gd name="T4" fmla="*/ 11 w 166"/>
                        <a:gd name="T5" fmla="*/ 125 h 166"/>
                        <a:gd name="T6" fmla="*/ 21 w 166"/>
                        <a:gd name="T7" fmla="*/ 139 h 166"/>
                        <a:gd name="T8" fmla="*/ 34 w 166"/>
                        <a:gd name="T9" fmla="*/ 151 h 166"/>
                        <a:gd name="T10" fmla="*/ 49 w 166"/>
                        <a:gd name="T11" fmla="*/ 159 h 166"/>
                        <a:gd name="T12" fmla="*/ 66 w 166"/>
                        <a:gd name="T13" fmla="*/ 165 h 166"/>
                        <a:gd name="T14" fmla="*/ 83 w 166"/>
                        <a:gd name="T15" fmla="*/ 166 h 166"/>
                        <a:gd name="T16" fmla="*/ 101 w 166"/>
                        <a:gd name="T17" fmla="*/ 165 h 166"/>
                        <a:gd name="T18" fmla="*/ 117 w 166"/>
                        <a:gd name="T19" fmla="*/ 159 h 166"/>
                        <a:gd name="T20" fmla="*/ 132 w 166"/>
                        <a:gd name="T21" fmla="*/ 151 h 166"/>
                        <a:gd name="T22" fmla="*/ 145 w 166"/>
                        <a:gd name="T23" fmla="*/ 139 h 166"/>
                        <a:gd name="T24" fmla="*/ 155 w 166"/>
                        <a:gd name="T25" fmla="*/ 125 h 166"/>
                        <a:gd name="T26" fmla="*/ 162 w 166"/>
                        <a:gd name="T27" fmla="*/ 109 h 166"/>
                        <a:gd name="T28" fmla="*/ 166 w 166"/>
                        <a:gd name="T29" fmla="*/ 92 h 166"/>
                        <a:gd name="T30" fmla="*/ 166 w 166"/>
                        <a:gd name="T31" fmla="*/ 75 h 166"/>
                        <a:gd name="T32" fmla="*/ 162 w 166"/>
                        <a:gd name="T33" fmla="*/ 58 h 166"/>
                        <a:gd name="T34" fmla="*/ 155 w 166"/>
                        <a:gd name="T35" fmla="*/ 42 h 166"/>
                        <a:gd name="T36" fmla="*/ 145 w 166"/>
                        <a:gd name="T37" fmla="*/ 28 h 166"/>
                        <a:gd name="T38" fmla="*/ 132 w 166"/>
                        <a:gd name="T39" fmla="*/ 16 h 166"/>
                        <a:gd name="T40" fmla="*/ 117 w 166"/>
                        <a:gd name="T41" fmla="*/ 8 h 166"/>
                        <a:gd name="T42" fmla="*/ 101 w 166"/>
                        <a:gd name="T43" fmla="*/ 2 h 166"/>
                        <a:gd name="T44" fmla="*/ 83 w 166"/>
                        <a:gd name="T45" fmla="*/ 0 h 166"/>
                        <a:gd name="T46" fmla="*/ 66 w 166"/>
                        <a:gd name="T47" fmla="*/ 2 h 166"/>
                        <a:gd name="T48" fmla="*/ 49 w 166"/>
                        <a:gd name="T49" fmla="*/ 8 h 166"/>
                        <a:gd name="T50" fmla="*/ 34 w 166"/>
                        <a:gd name="T51" fmla="*/ 16 h 166"/>
                        <a:gd name="T52" fmla="*/ 21 w 166"/>
                        <a:gd name="T53" fmla="*/ 28 h 166"/>
                        <a:gd name="T54" fmla="*/ 11 w 166"/>
                        <a:gd name="T55" fmla="*/ 42 h 166"/>
                        <a:gd name="T56" fmla="*/ 4 w 166"/>
                        <a:gd name="T57" fmla="*/ 58 h 166"/>
                        <a:gd name="T58" fmla="*/ 1 w 166"/>
                        <a:gd name="T59" fmla="*/ 75 h 166"/>
                        <a:gd name="T60" fmla="*/ 24 w 166"/>
                        <a:gd name="T61" fmla="*/ 84 h 166"/>
                        <a:gd name="T62" fmla="*/ 25 w 166"/>
                        <a:gd name="T63" fmla="*/ 71 h 166"/>
                        <a:gd name="T64" fmla="*/ 29 w 166"/>
                        <a:gd name="T65" fmla="*/ 59 h 166"/>
                        <a:gd name="T66" fmla="*/ 35 w 166"/>
                        <a:gd name="T67" fmla="*/ 49 h 166"/>
                        <a:gd name="T68" fmla="*/ 43 w 166"/>
                        <a:gd name="T69" fmla="*/ 39 h 166"/>
                        <a:gd name="T70" fmla="*/ 54 w 166"/>
                        <a:gd name="T71" fmla="*/ 32 h 166"/>
                        <a:gd name="T72" fmla="*/ 65 w 166"/>
                        <a:gd name="T73" fmla="*/ 27 h 166"/>
                        <a:gd name="T74" fmla="*/ 77 w 166"/>
                        <a:gd name="T75" fmla="*/ 24 h 166"/>
                        <a:gd name="T76" fmla="*/ 90 w 166"/>
                        <a:gd name="T77" fmla="*/ 24 h 166"/>
                        <a:gd name="T78" fmla="*/ 102 w 166"/>
                        <a:gd name="T79" fmla="*/ 27 h 166"/>
                        <a:gd name="T80" fmla="*/ 113 w 166"/>
                        <a:gd name="T81" fmla="*/ 32 h 166"/>
                        <a:gd name="T82" fmla="*/ 123 w 166"/>
                        <a:gd name="T83" fmla="*/ 39 h 166"/>
                        <a:gd name="T84" fmla="*/ 131 w 166"/>
                        <a:gd name="T85" fmla="*/ 49 h 166"/>
                        <a:gd name="T86" fmla="*/ 138 w 166"/>
                        <a:gd name="T87" fmla="*/ 59 h 166"/>
                        <a:gd name="T88" fmla="*/ 141 w 166"/>
                        <a:gd name="T89" fmla="*/ 71 h 166"/>
                        <a:gd name="T90" fmla="*/ 143 w 166"/>
                        <a:gd name="T91" fmla="*/ 84 h 166"/>
                        <a:gd name="T92" fmla="*/ 141 w 166"/>
                        <a:gd name="T93" fmla="*/ 96 h 166"/>
                        <a:gd name="T94" fmla="*/ 138 w 166"/>
                        <a:gd name="T95" fmla="*/ 108 h 166"/>
                        <a:gd name="T96" fmla="*/ 131 w 166"/>
                        <a:gd name="T97" fmla="*/ 118 h 166"/>
                        <a:gd name="T98" fmla="*/ 123 w 166"/>
                        <a:gd name="T99" fmla="*/ 128 h 166"/>
                        <a:gd name="T100" fmla="*/ 113 w 166"/>
                        <a:gd name="T101" fmla="*/ 135 h 166"/>
                        <a:gd name="T102" fmla="*/ 102 w 166"/>
                        <a:gd name="T103" fmla="*/ 140 h 166"/>
                        <a:gd name="T104" fmla="*/ 90 w 166"/>
                        <a:gd name="T105" fmla="*/ 143 h 166"/>
                        <a:gd name="T106" fmla="*/ 77 w 166"/>
                        <a:gd name="T107" fmla="*/ 143 h 166"/>
                        <a:gd name="T108" fmla="*/ 65 w 166"/>
                        <a:gd name="T109" fmla="*/ 140 h 166"/>
                        <a:gd name="T110" fmla="*/ 54 w 166"/>
                        <a:gd name="T111" fmla="*/ 135 h 166"/>
                        <a:gd name="T112" fmla="*/ 43 w 166"/>
                        <a:gd name="T113" fmla="*/ 128 h 166"/>
                        <a:gd name="T114" fmla="*/ 35 w 166"/>
                        <a:gd name="T115" fmla="*/ 118 h 166"/>
                        <a:gd name="T116" fmla="*/ 29 w 166"/>
                        <a:gd name="T117" fmla="*/ 108 h 166"/>
                        <a:gd name="T118" fmla="*/ 25 w 166"/>
                        <a:gd name="T119" fmla="*/ 96 h 166"/>
                        <a:gd name="T120" fmla="*/ 24 w 166"/>
                        <a:gd name="T121" fmla="*/ 83 h 16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66"/>
                        <a:gd name="T184" fmla="*/ 0 h 166"/>
                        <a:gd name="T185" fmla="*/ 166 w 166"/>
                        <a:gd name="T186" fmla="*/ 166 h 166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66" h="166">
                          <a:moveTo>
                            <a:pt x="0" y="84"/>
                          </a:moveTo>
                          <a:lnTo>
                            <a:pt x="1" y="92"/>
                          </a:lnTo>
                          <a:lnTo>
                            <a:pt x="2" y="101"/>
                          </a:lnTo>
                          <a:lnTo>
                            <a:pt x="4" y="109"/>
                          </a:lnTo>
                          <a:lnTo>
                            <a:pt x="7" y="117"/>
                          </a:lnTo>
                          <a:lnTo>
                            <a:pt x="11" y="125"/>
                          </a:lnTo>
                          <a:lnTo>
                            <a:pt x="16" y="132"/>
                          </a:lnTo>
                          <a:lnTo>
                            <a:pt x="21" y="139"/>
                          </a:lnTo>
                          <a:lnTo>
                            <a:pt x="27" y="145"/>
                          </a:lnTo>
                          <a:lnTo>
                            <a:pt x="34" y="151"/>
                          </a:lnTo>
                          <a:lnTo>
                            <a:pt x="42" y="155"/>
                          </a:lnTo>
                          <a:lnTo>
                            <a:pt x="49" y="159"/>
                          </a:lnTo>
                          <a:lnTo>
                            <a:pt x="58" y="162"/>
                          </a:lnTo>
                          <a:lnTo>
                            <a:pt x="66" y="165"/>
                          </a:lnTo>
                          <a:lnTo>
                            <a:pt x="75" y="166"/>
                          </a:lnTo>
                          <a:lnTo>
                            <a:pt x="83" y="166"/>
                          </a:lnTo>
                          <a:lnTo>
                            <a:pt x="92" y="166"/>
                          </a:lnTo>
                          <a:lnTo>
                            <a:pt x="101" y="165"/>
                          </a:lnTo>
                          <a:lnTo>
                            <a:pt x="109" y="162"/>
                          </a:lnTo>
                          <a:lnTo>
                            <a:pt x="117" y="159"/>
                          </a:lnTo>
                          <a:lnTo>
                            <a:pt x="125" y="155"/>
                          </a:lnTo>
                          <a:lnTo>
                            <a:pt x="132" y="151"/>
                          </a:lnTo>
                          <a:lnTo>
                            <a:pt x="139" y="145"/>
                          </a:lnTo>
                          <a:lnTo>
                            <a:pt x="145" y="139"/>
                          </a:lnTo>
                          <a:lnTo>
                            <a:pt x="151" y="132"/>
                          </a:lnTo>
                          <a:lnTo>
                            <a:pt x="155" y="125"/>
                          </a:lnTo>
                          <a:lnTo>
                            <a:pt x="159" y="117"/>
                          </a:lnTo>
                          <a:lnTo>
                            <a:pt x="162" y="109"/>
                          </a:lnTo>
                          <a:lnTo>
                            <a:pt x="165" y="101"/>
                          </a:lnTo>
                          <a:lnTo>
                            <a:pt x="166" y="92"/>
                          </a:lnTo>
                          <a:lnTo>
                            <a:pt x="166" y="84"/>
                          </a:lnTo>
                          <a:lnTo>
                            <a:pt x="166" y="75"/>
                          </a:lnTo>
                          <a:lnTo>
                            <a:pt x="165" y="66"/>
                          </a:lnTo>
                          <a:lnTo>
                            <a:pt x="162" y="58"/>
                          </a:lnTo>
                          <a:lnTo>
                            <a:pt x="159" y="50"/>
                          </a:lnTo>
                          <a:lnTo>
                            <a:pt x="155" y="42"/>
                          </a:lnTo>
                          <a:lnTo>
                            <a:pt x="151" y="35"/>
                          </a:lnTo>
                          <a:lnTo>
                            <a:pt x="145" y="28"/>
                          </a:lnTo>
                          <a:lnTo>
                            <a:pt x="139" y="22"/>
                          </a:lnTo>
                          <a:lnTo>
                            <a:pt x="132" y="16"/>
                          </a:lnTo>
                          <a:lnTo>
                            <a:pt x="125" y="12"/>
                          </a:lnTo>
                          <a:lnTo>
                            <a:pt x="117" y="8"/>
                          </a:lnTo>
                          <a:lnTo>
                            <a:pt x="109" y="5"/>
                          </a:lnTo>
                          <a:lnTo>
                            <a:pt x="101" y="2"/>
                          </a:lnTo>
                          <a:lnTo>
                            <a:pt x="92" y="1"/>
                          </a:lnTo>
                          <a:lnTo>
                            <a:pt x="83" y="0"/>
                          </a:lnTo>
                          <a:lnTo>
                            <a:pt x="75" y="1"/>
                          </a:lnTo>
                          <a:lnTo>
                            <a:pt x="66" y="2"/>
                          </a:lnTo>
                          <a:lnTo>
                            <a:pt x="58" y="5"/>
                          </a:lnTo>
                          <a:lnTo>
                            <a:pt x="49" y="8"/>
                          </a:lnTo>
                          <a:lnTo>
                            <a:pt x="42" y="12"/>
                          </a:lnTo>
                          <a:lnTo>
                            <a:pt x="34" y="16"/>
                          </a:lnTo>
                          <a:lnTo>
                            <a:pt x="27" y="22"/>
                          </a:lnTo>
                          <a:lnTo>
                            <a:pt x="21" y="28"/>
                          </a:lnTo>
                          <a:lnTo>
                            <a:pt x="16" y="35"/>
                          </a:lnTo>
                          <a:lnTo>
                            <a:pt x="11" y="42"/>
                          </a:lnTo>
                          <a:lnTo>
                            <a:pt x="7" y="50"/>
                          </a:lnTo>
                          <a:lnTo>
                            <a:pt x="4" y="58"/>
                          </a:lnTo>
                          <a:lnTo>
                            <a:pt x="2" y="66"/>
                          </a:lnTo>
                          <a:lnTo>
                            <a:pt x="1" y="75"/>
                          </a:lnTo>
                          <a:lnTo>
                            <a:pt x="0" y="83"/>
                          </a:lnTo>
                          <a:lnTo>
                            <a:pt x="24" y="84"/>
                          </a:lnTo>
                          <a:lnTo>
                            <a:pt x="24" y="77"/>
                          </a:lnTo>
                          <a:lnTo>
                            <a:pt x="25" y="71"/>
                          </a:lnTo>
                          <a:lnTo>
                            <a:pt x="27" y="65"/>
                          </a:lnTo>
                          <a:lnTo>
                            <a:pt x="29" y="59"/>
                          </a:lnTo>
                          <a:lnTo>
                            <a:pt x="32" y="54"/>
                          </a:lnTo>
                          <a:lnTo>
                            <a:pt x="35" y="49"/>
                          </a:lnTo>
                          <a:lnTo>
                            <a:pt x="39" y="44"/>
                          </a:lnTo>
                          <a:lnTo>
                            <a:pt x="43" y="39"/>
                          </a:lnTo>
                          <a:lnTo>
                            <a:pt x="48" y="35"/>
                          </a:lnTo>
                          <a:lnTo>
                            <a:pt x="54" y="32"/>
                          </a:lnTo>
                          <a:lnTo>
                            <a:pt x="59" y="29"/>
                          </a:lnTo>
                          <a:lnTo>
                            <a:pt x="65" y="27"/>
                          </a:lnTo>
                          <a:lnTo>
                            <a:pt x="71" y="26"/>
                          </a:lnTo>
                          <a:lnTo>
                            <a:pt x="77" y="24"/>
                          </a:lnTo>
                          <a:lnTo>
                            <a:pt x="83" y="24"/>
                          </a:lnTo>
                          <a:lnTo>
                            <a:pt x="90" y="24"/>
                          </a:lnTo>
                          <a:lnTo>
                            <a:pt x="96" y="26"/>
                          </a:lnTo>
                          <a:lnTo>
                            <a:pt x="102" y="27"/>
                          </a:lnTo>
                          <a:lnTo>
                            <a:pt x="107" y="29"/>
                          </a:lnTo>
                          <a:lnTo>
                            <a:pt x="113" y="32"/>
                          </a:lnTo>
                          <a:lnTo>
                            <a:pt x="118" y="35"/>
                          </a:lnTo>
                          <a:lnTo>
                            <a:pt x="123" y="39"/>
                          </a:lnTo>
                          <a:lnTo>
                            <a:pt x="128" y="44"/>
                          </a:lnTo>
                          <a:lnTo>
                            <a:pt x="131" y="49"/>
                          </a:lnTo>
                          <a:lnTo>
                            <a:pt x="135" y="54"/>
                          </a:lnTo>
                          <a:lnTo>
                            <a:pt x="138" y="59"/>
                          </a:lnTo>
                          <a:lnTo>
                            <a:pt x="140" y="65"/>
                          </a:lnTo>
                          <a:lnTo>
                            <a:pt x="141" y="71"/>
                          </a:lnTo>
                          <a:lnTo>
                            <a:pt x="142" y="77"/>
                          </a:lnTo>
                          <a:lnTo>
                            <a:pt x="143" y="84"/>
                          </a:lnTo>
                          <a:lnTo>
                            <a:pt x="142" y="90"/>
                          </a:lnTo>
                          <a:lnTo>
                            <a:pt x="141" y="96"/>
                          </a:lnTo>
                          <a:lnTo>
                            <a:pt x="140" y="102"/>
                          </a:lnTo>
                          <a:lnTo>
                            <a:pt x="138" y="108"/>
                          </a:lnTo>
                          <a:lnTo>
                            <a:pt x="135" y="113"/>
                          </a:lnTo>
                          <a:lnTo>
                            <a:pt x="131" y="118"/>
                          </a:lnTo>
                          <a:lnTo>
                            <a:pt x="128" y="123"/>
                          </a:lnTo>
                          <a:lnTo>
                            <a:pt x="123" y="128"/>
                          </a:lnTo>
                          <a:lnTo>
                            <a:pt x="118" y="131"/>
                          </a:lnTo>
                          <a:lnTo>
                            <a:pt x="113" y="135"/>
                          </a:lnTo>
                          <a:lnTo>
                            <a:pt x="107" y="138"/>
                          </a:lnTo>
                          <a:lnTo>
                            <a:pt x="102" y="140"/>
                          </a:lnTo>
                          <a:lnTo>
                            <a:pt x="96" y="142"/>
                          </a:lnTo>
                          <a:lnTo>
                            <a:pt x="90" y="143"/>
                          </a:lnTo>
                          <a:lnTo>
                            <a:pt x="83" y="143"/>
                          </a:lnTo>
                          <a:lnTo>
                            <a:pt x="77" y="143"/>
                          </a:lnTo>
                          <a:lnTo>
                            <a:pt x="71" y="142"/>
                          </a:lnTo>
                          <a:lnTo>
                            <a:pt x="65" y="140"/>
                          </a:lnTo>
                          <a:lnTo>
                            <a:pt x="59" y="138"/>
                          </a:lnTo>
                          <a:lnTo>
                            <a:pt x="54" y="135"/>
                          </a:lnTo>
                          <a:lnTo>
                            <a:pt x="48" y="131"/>
                          </a:lnTo>
                          <a:lnTo>
                            <a:pt x="43" y="128"/>
                          </a:lnTo>
                          <a:lnTo>
                            <a:pt x="39" y="123"/>
                          </a:lnTo>
                          <a:lnTo>
                            <a:pt x="35" y="118"/>
                          </a:lnTo>
                          <a:lnTo>
                            <a:pt x="32" y="113"/>
                          </a:lnTo>
                          <a:lnTo>
                            <a:pt x="29" y="108"/>
                          </a:lnTo>
                          <a:lnTo>
                            <a:pt x="27" y="102"/>
                          </a:lnTo>
                          <a:lnTo>
                            <a:pt x="25" y="96"/>
                          </a:lnTo>
                          <a:lnTo>
                            <a:pt x="24" y="90"/>
                          </a:lnTo>
                          <a:lnTo>
                            <a:pt x="24" y="83"/>
                          </a:lnTo>
                          <a:lnTo>
                            <a:pt x="0" y="8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55" name="Freeform 216"/>
                    <p:cNvSpPr>
                      <a:spLocks/>
                    </p:cNvSpPr>
                    <p:nvPr/>
                  </p:nvSpPr>
                  <p:spPr bwMode="auto">
                    <a:xfrm>
                      <a:off x="3275" y="2240"/>
                      <a:ext cx="24" cy="1"/>
                    </a:xfrm>
                    <a:custGeom>
                      <a:avLst/>
                      <a:gdLst>
                        <a:gd name="T0" fmla="*/ 0 w 24"/>
                        <a:gd name="T1" fmla="*/ 1 h 1"/>
                        <a:gd name="T2" fmla="*/ 24 w 24"/>
                        <a:gd name="T3" fmla="*/ 0 h 1"/>
                        <a:gd name="T4" fmla="*/ 24 w 24"/>
                        <a:gd name="T5" fmla="*/ 1 h 1"/>
                        <a:gd name="T6" fmla="*/ 24 w 24"/>
                        <a:gd name="T7" fmla="*/ 1 h 1"/>
                        <a:gd name="T8" fmla="*/ 0 w 24"/>
                        <a:gd name="T9" fmla="*/ 0 h 1"/>
                        <a:gd name="T10" fmla="*/ 0 w 24"/>
                        <a:gd name="T11" fmla="*/ 1 h 1"/>
                        <a:gd name="T12" fmla="*/ 0 w 24"/>
                        <a:gd name="T13" fmla="*/ 1 h 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4"/>
                        <a:gd name="T22" fmla="*/ 0 h 1"/>
                        <a:gd name="T23" fmla="*/ 24 w 24"/>
                        <a:gd name="T24" fmla="*/ 1 h 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4" h="1">
                          <a:moveTo>
                            <a:pt x="0" y="1"/>
                          </a:moveTo>
                          <a:lnTo>
                            <a:pt x="24" y="0"/>
                          </a:lnTo>
                          <a:lnTo>
                            <a:pt x="24" y="1"/>
                          </a:lnTo>
                          <a:lnTo>
                            <a:pt x="0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56" name="Freeform 217"/>
                    <p:cNvSpPr>
                      <a:spLocks/>
                    </p:cNvSpPr>
                    <p:nvPr/>
                  </p:nvSpPr>
                  <p:spPr bwMode="auto">
                    <a:xfrm>
                      <a:off x="3715" y="2597"/>
                      <a:ext cx="143" cy="142"/>
                    </a:xfrm>
                    <a:custGeom>
                      <a:avLst/>
                      <a:gdLst>
                        <a:gd name="T0" fmla="*/ 0 w 143"/>
                        <a:gd name="T1" fmla="*/ 71 h 142"/>
                        <a:gd name="T2" fmla="*/ 1 w 143"/>
                        <a:gd name="T3" fmla="*/ 78 h 142"/>
                        <a:gd name="T4" fmla="*/ 2 w 143"/>
                        <a:gd name="T5" fmla="*/ 86 h 142"/>
                        <a:gd name="T6" fmla="*/ 4 w 143"/>
                        <a:gd name="T7" fmla="*/ 93 h 142"/>
                        <a:gd name="T8" fmla="*/ 6 w 143"/>
                        <a:gd name="T9" fmla="*/ 100 h 142"/>
                        <a:gd name="T10" fmla="*/ 10 w 143"/>
                        <a:gd name="T11" fmla="*/ 106 h 142"/>
                        <a:gd name="T12" fmla="*/ 14 w 143"/>
                        <a:gd name="T13" fmla="*/ 113 h 142"/>
                        <a:gd name="T14" fmla="*/ 19 w 143"/>
                        <a:gd name="T15" fmla="*/ 119 h 142"/>
                        <a:gd name="T16" fmla="*/ 24 w 143"/>
                        <a:gd name="T17" fmla="*/ 124 h 142"/>
                        <a:gd name="T18" fmla="*/ 30 w 143"/>
                        <a:gd name="T19" fmla="*/ 128 h 142"/>
                        <a:gd name="T20" fmla="*/ 36 w 143"/>
                        <a:gd name="T21" fmla="*/ 133 h 142"/>
                        <a:gd name="T22" fmla="*/ 43 w 143"/>
                        <a:gd name="T23" fmla="*/ 136 h 142"/>
                        <a:gd name="T24" fmla="*/ 50 w 143"/>
                        <a:gd name="T25" fmla="*/ 139 h 142"/>
                        <a:gd name="T26" fmla="*/ 57 w 143"/>
                        <a:gd name="T27" fmla="*/ 140 h 142"/>
                        <a:gd name="T28" fmla="*/ 64 w 143"/>
                        <a:gd name="T29" fmla="*/ 142 h 142"/>
                        <a:gd name="T30" fmla="*/ 72 w 143"/>
                        <a:gd name="T31" fmla="*/ 142 h 142"/>
                        <a:gd name="T32" fmla="*/ 79 w 143"/>
                        <a:gd name="T33" fmla="*/ 142 h 142"/>
                        <a:gd name="T34" fmla="*/ 86 w 143"/>
                        <a:gd name="T35" fmla="*/ 140 h 142"/>
                        <a:gd name="T36" fmla="*/ 94 w 143"/>
                        <a:gd name="T37" fmla="*/ 139 h 142"/>
                        <a:gd name="T38" fmla="*/ 100 w 143"/>
                        <a:gd name="T39" fmla="*/ 136 h 142"/>
                        <a:gd name="T40" fmla="*/ 107 w 143"/>
                        <a:gd name="T41" fmla="*/ 133 h 142"/>
                        <a:gd name="T42" fmla="*/ 114 w 143"/>
                        <a:gd name="T43" fmla="*/ 128 h 142"/>
                        <a:gd name="T44" fmla="*/ 119 w 143"/>
                        <a:gd name="T45" fmla="*/ 124 h 142"/>
                        <a:gd name="T46" fmla="*/ 125 w 143"/>
                        <a:gd name="T47" fmla="*/ 119 h 142"/>
                        <a:gd name="T48" fmla="*/ 129 w 143"/>
                        <a:gd name="T49" fmla="*/ 113 h 142"/>
                        <a:gd name="T50" fmla="*/ 133 w 143"/>
                        <a:gd name="T51" fmla="*/ 106 h 142"/>
                        <a:gd name="T52" fmla="*/ 137 w 143"/>
                        <a:gd name="T53" fmla="*/ 100 h 142"/>
                        <a:gd name="T54" fmla="*/ 139 w 143"/>
                        <a:gd name="T55" fmla="*/ 93 h 142"/>
                        <a:gd name="T56" fmla="*/ 141 w 143"/>
                        <a:gd name="T57" fmla="*/ 86 h 142"/>
                        <a:gd name="T58" fmla="*/ 143 w 143"/>
                        <a:gd name="T59" fmla="*/ 78 h 142"/>
                        <a:gd name="T60" fmla="*/ 143 w 143"/>
                        <a:gd name="T61" fmla="*/ 71 h 142"/>
                        <a:gd name="T62" fmla="*/ 143 w 143"/>
                        <a:gd name="T63" fmla="*/ 63 h 142"/>
                        <a:gd name="T64" fmla="*/ 141 w 143"/>
                        <a:gd name="T65" fmla="*/ 56 h 142"/>
                        <a:gd name="T66" fmla="*/ 139 w 143"/>
                        <a:gd name="T67" fmla="*/ 49 h 142"/>
                        <a:gd name="T68" fmla="*/ 137 w 143"/>
                        <a:gd name="T69" fmla="*/ 42 h 142"/>
                        <a:gd name="T70" fmla="*/ 133 w 143"/>
                        <a:gd name="T71" fmla="*/ 35 h 142"/>
                        <a:gd name="T72" fmla="*/ 129 w 143"/>
                        <a:gd name="T73" fmla="*/ 29 h 142"/>
                        <a:gd name="T74" fmla="*/ 125 w 143"/>
                        <a:gd name="T75" fmla="*/ 23 h 142"/>
                        <a:gd name="T76" fmla="*/ 119 w 143"/>
                        <a:gd name="T77" fmla="*/ 18 h 142"/>
                        <a:gd name="T78" fmla="*/ 114 w 143"/>
                        <a:gd name="T79" fmla="*/ 13 h 142"/>
                        <a:gd name="T80" fmla="*/ 107 w 143"/>
                        <a:gd name="T81" fmla="*/ 9 h 142"/>
                        <a:gd name="T82" fmla="*/ 101 w 143"/>
                        <a:gd name="T83" fmla="*/ 6 h 142"/>
                        <a:gd name="T84" fmla="*/ 94 w 143"/>
                        <a:gd name="T85" fmla="*/ 3 h 142"/>
                        <a:gd name="T86" fmla="*/ 86 w 143"/>
                        <a:gd name="T87" fmla="*/ 1 h 142"/>
                        <a:gd name="T88" fmla="*/ 79 w 143"/>
                        <a:gd name="T89" fmla="*/ 0 h 142"/>
                        <a:gd name="T90" fmla="*/ 72 w 143"/>
                        <a:gd name="T91" fmla="*/ 0 h 142"/>
                        <a:gd name="T92" fmla="*/ 64 w 143"/>
                        <a:gd name="T93" fmla="*/ 0 h 142"/>
                        <a:gd name="T94" fmla="*/ 57 w 143"/>
                        <a:gd name="T95" fmla="*/ 1 h 142"/>
                        <a:gd name="T96" fmla="*/ 50 w 143"/>
                        <a:gd name="T97" fmla="*/ 3 h 142"/>
                        <a:gd name="T98" fmla="*/ 43 w 143"/>
                        <a:gd name="T99" fmla="*/ 6 h 142"/>
                        <a:gd name="T100" fmla="*/ 36 w 143"/>
                        <a:gd name="T101" fmla="*/ 9 h 142"/>
                        <a:gd name="T102" fmla="*/ 30 w 143"/>
                        <a:gd name="T103" fmla="*/ 13 h 142"/>
                        <a:gd name="T104" fmla="*/ 24 w 143"/>
                        <a:gd name="T105" fmla="*/ 18 h 142"/>
                        <a:gd name="T106" fmla="*/ 19 w 143"/>
                        <a:gd name="T107" fmla="*/ 23 h 142"/>
                        <a:gd name="T108" fmla="*/ 14 w 143"/>
                        <a:gd name="T109" fmla="*/ 29 h 142"/>
                        <a:gd name="T110" fmla="*/ 10 w 143"/>
                        <a:gd name="T111" fmla="*/ 35 h 142"/>
                        <a:gd name="T112" fmla="*/ 6 w 143"/>
                        <a:gd name="T113" fmla="*/ 42 h 142"/>
                        <a:gd name="T114" fmla="*/ 4 w 143"/>
                        <a:gd name="T115" fmla="*/ 49 h 142"/>
                        <a:gd name="T116" fmla="*/ 2 w 143"/>
                        <a:gd name="T117" fmla="*/ 56 h 142"/>
                        <a:gd name="T118" fmla="*/ 1 w 143"/>
                        <a:gd name="T119" fmla="*/ 63 h 142"/>
                        <a:gd name="T120" fmla="*/ 0 w 143"/>
                        <a:gd name="T121" fmla="*/ 71 h 142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43"/>
                        <a:gd name="T184" fmla="*/ 0 h 142"/>
                        <a:gd name="T185" fmla="*/ 143 w 143"/>
                        <a:gd name="T186" fmla="*/ 142 h 142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43" h="142">
                          <a:moveTo>
                            <a:pt x="0" y="71"/>
                          </a:moveTo>
                          <a:lnTo>
                            <a:pt x="1" y="78"/>
                          </a:lnTo>
                          <a:lnTo>
                            <a:pt x="2" y="86"/>
                          </a:lnTo>
                          <a:lnTo>
                            <a:pt x="4" y="93"/>
                          </a:lnTo>
                          <a:lnTo>
                            <a:pt x="6" y="100"/>
                          </a:lnTo>
                          <a:lnTo>
                            <a:pt x="10" y="106"/>
                          </a:lnTo>
                          <a:lnTo>
                            <a:pt x="14" y="113"/>
                          </a:lnTo>
                          <a:lnTo>
                            <a:pt x="19" y="119"/>
                          </a:lnTo>
                          <a:lnTo>
                            <a:pt x="24" y="124"/>
                          </a:lnTo>
                          <a:lnTo>
                            <a:pt x="30" y="128"/>
                          </a:lnTo>
                          <a:lnTo>
                            <a:pt x="36" y="133"/>
                          </a:lnTo>
                          <a:lnTo>
                            <a:pt x="43" y="136"/>
                          </a:lnTo>
                          <a:lnTo>
                            <a:pt x="50" y="139"/>
                          </a:lnTo>
                          <a:lnTo>
                            <a:pt x="57" y="140"/>
                          </a:lnTo>
                          <a:lnTo>
                            <a:pt x="64" y="142"/>
                          </a:lnTo>
                          <a:lnTo>
                            <a:pt x="72" y="142"/>
                          </a:lnTo>
                          <a:lnTo>
                            <a:pt x="79" y="142"/>
                          </a:lnTo>
                          <a:lnTo>
                            <a:pt x="86" y="140"/>
                          </a:lnTo>
                          <a:lnTo>
                            <a:pt x="94" y="139"/>
                          </a:lnTo>
                          <a:lnTo>
                            <a:pt x="100" y="136"/>
                          </a:lnTo>
                          <a:lnTo>
                            <a:pt x="107" y="133"/>
                          </a:lnTo>
                          <a:lnTo>
                            <a:pt x="114" y="128"/>
                          </a:lnTo>
                          <a:lnTo>
                            <a:pt x="119" y="124"/>
                          </a:lnTo>
                          <a:lnTo>
                            <a:pt x="125" y="119"/>
                          </a:lnTo>
                          <a:lnTo>
                            <a:pt x="129" y="113"/>
                          </a:lnTo>
                          <a:lnTo>
                            <a:pt x="133" y="106"/>
                          </a:lnTo>
                          <a:lnTo>
                            <a:pt x="137" y="100"/>
                          </a:lnTo>
                          <a:lnTo>
                            <a:pt x="139" y="93"/>
                          </a:lnTo>
                          <a:lnTo>
                            <a:pt x="141" y="86"/>
                          </a:lnTo>
                          <a:lnTo>
                            <a:pt x="143" y="78"/>
                          </a:lnTo>
                          <a:lnTo>
                            <a:pt x="143" y="71"/>
                          </a:lnTo>
                          <a:lnTo>
                            <a:pt x="143" y="63"/>
                          </a:lnTo>
                          <a:lnTo>
                            <a:pt x="141" y="56"/>
                          </a:lnTo>
                          <a:lnTo>
                            <a:pt x="139" y="49"/>
                          </a:lnTo>
                          <a:lnTo>
                            <a:pt x="137" y="42"/>
                          </a:lnTo>
                          <a:lnTo>
                            <a:pt x="133" y="35"/>
                          </a:lnTo>
                          <a:lnTo>
                            <a:pt x="129" y="29"/>
                          </a:lnTo>
                          <a:lnTo>
                            <a:pt x="125" y="23"/>
                          </a:lnTo>
                          <a:lnTo>
                            <a:pt x="119" y="18"/>
                          </a:lnTo>
                          <a:lnTo>
                            <a:pt x="114" y="13"/>
                          </a:lnTo>
                          <a:lnTo>
                            <a:pt x="107" y="9"/>
                          </a:lnTo>
                          <a:lnTo>
                            <a:pt x="101" y="6"/>
                          </a:lnTo>
                          <a:lnTo>
                            <a:pt x="94" y="3"/>
                          </a:lnTo>
                          <a:lnTo>
                            <a:pt x="86" y="1"/>
                          </a:lnTo>
                          <a:lnTo>
                            <a:pt x="79" y="0"/>
                          </a:lnTo>
                          <a:lnTo>
                            <a:pt x="72" y="0"/>
                          </a:lnTo>
                          <a:lnTo>
                            <a:pt x="64" y="0"/>
                          </a:lnTo>
                          <a:lnTo>
                            <a:pt x="57" y="1"/>
                          </a:lnTo>
                          <a:lnTo>
                            <a:pt x="50" y="3"/>
                          </a:lnTo>
                          <a:lnTo>
                            <a:pt x="43" y="6"/>
                          </a:lnTo>
                          <a:lnTo>
                            <a:pt x="36" y="9"/>
                          </a:lnTo>
                          <a:lnTo>
                            <a:pt x="30" y="13"/>
                          </a:lnTo>
                          <a:lnTo>
                            <a:pt x="24" y="18"/>
                          </a:lnTo>
                          <a:lnTo>
                            <a:pt x="19" y="23"/>
                          </a:lnTo>
                          <a:lnTo>
                            <a:pt x="14" y="29"/>
                          </a:lnTo>
                          <a:lnTo>
                            <a:pt x="10" y="35"/>
                          </a:lnTo>
                          <a:lnTo>
                            <a:pt x="6" y="42"/>
                          </a:lnTo>
                          <a:lnTo>
                            <a:pt x="4" y="49"/>
                          </a:lnTo>
                          <a:lnTo>
                            <a:pt x="2" y="56"/>
                          </a:lnTo>
                          <a:lnTo>
                            <a:pt x="1" y="63"/>
                          </a:lnTo>
                          <a:lnTo>
                            <a:pt x="0" y="71"/>
                          </a:lnTo>
                          <a:close/>
                        </a:path>
                      </a:pathLst>
                    </a:custGeom>
                    <a:solidFill>
                      <a:srgbClr val="E5E5E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57" name="Freeform 218"/>
                    <p:cNvSpPr>
                      <a:spLocks/>
                    </p:cNvSpPr>
                    <p:nvPr/>
                  </p:nvSpPr>
                  <p:spPr bwMode="auto">
                    <a:xfrm>
                      <a:off x="3703" y="2585"/>
                      <a:ext cx="167" cy="166"/>
                    </a:xfrm>
                    <a:custGeom>
                      <a:avLst/>
                      <a:gdLst>
                        <a:gd name="T0" fmla="*/ 1 w 167"/>
                        <a:gd name="T1" fmla="*/ 91 h 166"/>
                        <a:gd name="T2" fmla="*/ 5 w 167"/>
                        <a:gd name="T3" fmla="*/ 108 h 166"/>
                        <a:gd name="T4" fmla="*/ 12 w 167"/>
                        <a:gd name="T5" fmla="*/ 124 h 166"/>
                        <a:gd name="T6" fmla="*/ 22 w 167"/>
                        <a:gd name="T7" fmla="*/ 138 h 166"/>
                        <a:gd name="T8" fmla="*/ 35 w 167"/>
                        <a:gd name="T9" fmla="*/ 150 h 166"/>
                        <a:gd name="T10" fmla="*/ 50 w 167"/>
                        <a:gd name="T11" fmla="*/ 159 h 166"/>
                        <a:gd name="T12" fmla="*/ 66 w 167"/>
                        <a:gd name="T13" fmla="*/ 164 h 166"/>
                        <a:gd name="T14" fmla="*/ 84 w 167"/>
                        <a:gd name="T15" fmla="*/ 166 h 166"/>
                        <a:gd name="T16" fmla="*/ 101 w 167"/>
                        <a:gd name="T17" fmla="*/ 164 h 166"/>
                        <a:gd name="T18" fmla="*/ 117 w 167"/>
                        <a:gd name="T19" fmla="*/ 159 h 166"/>
                        <a:gd name="T20" fmla="*/ 132 w 167"/>
                        <a:gd name="T21" fmla="*/ 150 h 166"/>
                        <a:gd name="T22" fmla="*/ 146 w 167"/>
                        <a:gd name="T23" fmla="*/ 138 h 166"/>
                        <a:gd name="T24" fmla="*/ 156 w 167"/>
                        <a:gd name="T25" fmla="*/ 124 h 166"/>
                        <a:gd name="T26" fmla="*/ 163 w 167"/>
                        <a:gd name="T27" fmla="*/ 108 h 166"/>
                        <a:gd name="T28" fmla="*/ 166 w 167"/>
                        <a:gd name="T29" fmla="*/ 91 h 166"/>
                        <a:gd name="T30" fmla="*/ 166 w 167"/>
                        <a:gd name="T31" fmla="*/ 74 h 166"/>
                        <a:gd name="T32" fmla="*/ 163 w 167"/>
                        <a:gd name="T33" fmla="*/ 57 h 166"/>
                        <a:gd name="T34" fmla="*/ 156 w 167"/>
                        <a:gd name="T35" fmla="*/ 41 h 166"/>
                        <a:gd name="T36" fmla="*/ 146 w 167"/>
                        <a:gd name="T37" fmla="*/ 27 h 166"/>
                        <a:gd name="T38" fmla="*/ 132 w 167"/>
                        <a:gd name="T39" fmla="*/ 16 h 166"/>
                        <a:gd name="T40" fmla="*/ 117 w 167"/>
                        <a:gd name="T41" fmla="*/ 7 h 166"/>
                        <a:gd name="T42" fmla="*/ 101 w 167"/>
                        <a:gd name="T43" fmla="*/ 2 h 166"/>
                        <a:gd name="T44" fmla="*/ 84 w 167"/>
                        <a:gd name="T45" fmla="*/ 0 h 166"/>
                        <a:gd name="T46" fmla="*/ 66 w 167"/>
                        <a:gd name="T47" fmla="*/ 2 h 166"/>
                        <a:gd name="T48" fmla="*/ 50 w 167"/>
                        <a:gd name="T49" fmla="*/ 7 h 166"/>
                        <a:gd name="T50" fmla="*/ 35 w 167"/>
                        <a:gd name="T51" fmla="*/ 16 h 166"/>
                        <a:gd name="T52" fmla="*/ 22 w 167"/>
                        <a:gd name="T53" fmla="*/ 27 h 166"/>
                        <a:gd name="T54" fmla="*/ 12 w 167"/>
                        <a:gd name="T55" fmla="*/ 41 h 166"/>
                        <a:gd name="T56" fmla="*/ 5 w 167"/>
                        <a:gd name="T57" fmla="*/ 57 h 166"/>
                        <a:gd name="T58" fmla="*/ 1 w 167"/>
                        <a:gd name="T59" fmla="*/ 74 h 166"/>
                        <a:gd name="T60" fmla="*/ 24 w 167"/>
                        <a:gd name="T61" fmla="*/ 83 h 166"/>
                        <a:gd name="T62" fmla="*/ 25 w 167"/>
                        <a:gd name="T63" fmla="*/ 70 h 166"/>
                        <a:gd name="T64" fmla="*/ 29 w 167"/>
                        <a:gd name="T65" fmla="*/ 59 h 166"/>
                        <a:gd name="T66" fmla="*/ 36 w 167"/>
                        <a:gd name="T67" fmla="*/ 48 h 166"/>
                        <a:gd name="T68" fmla="*/ 44 w 167"/>
                        <a:gd name="T69" fmla="*/ 39 h 166"/>
                        <a:gd name="T70" fmla="*/ 54 w 167"/>
                        <a:gd name="T71" fmla="*/ 31 h 166"/>
                        <a:gd name="T72" fmla="*/ 65 w 167"/>
                        <a:gd name="T73" fmla="*/ 26 h 166"/>
                        <a:gd name="T74" fmla="*/ 77 w 167"/>
                        <a:gd name="T75" fmla="*/ 24 h 166"/>
                        <a:gd name="T76" fmla="*/ 90 w 167"/>
                        <a:gd name="T77" fmla="*/ 24 h 166"/>
                        <a:gd name="T78" fmla="*/ 102 w 167"/>
                        <a:gd name="T79" fmla="*/ 26 h 166"/>
                        <a:gd name="T80" fmla="*/ 113 w 167"/>
                        <a:gd name="T81" fmla="*/ 31 h 166"/>
                        <a:gd name="T82" fmla="*/ 123 w 167"/>
                        <a:gd name="T83" fmla="*/ 39 h 166"/>
                        <a:gd name="T84" fmla="*/ 132 w 167"/>
                        <a:gd name="T85" fmla="*/ 48 h 166"/>
                        <a:gd name="T86" fmla="*/ 138 w 167"/>
                        <a:gd name="T87" fmla="*/ 59 h 166"/>
                        <a:gd name="T88" fmla="*/ 142 w 167"/>
                        <a:gd name="T89" fmla="*/ 70 h 166"/>
                        <a:gd name="T90" fmla="*/ 143 w 167"/>
                        <a:gd name="T91" fmla="*/ 83 h 166"/>
                        <a:gd name="T92" fmla="*/ 142 w 167"/>
                        <a:gd name="T93" fmla="*/ 95 h 166"/>
                        <a:gd name="T94" fmla="*/ 138 w 167"/>
                        <a:gd name="T95" fmla="*/ 107 h 166"/>
                        <a:gd name="T96" fmla="*/ 132 w 167"/>
                        <a:gd name="T97" fmla="*/ 118 h 166"/>
                        <a:gd name="T98" fmla="*/ 123 w 167"/>
                        <a:gd name="T99" fmla="*/ 127 h 166"/>
                        <a:gd name="T100" fmla="*/ 113 w 167"/>
                        <a:gd name="T101" fmla="*/ 134 h 166"/>
                        <a:gd name="T102" fmla="*/ 102 w 167"/>
                        <a:gd name="T103" fmla="*/ 139 h 166"/>
                        <a:gd name="T104" fmla="*/ 90 w 167"/>
                        <a:gd name="T105" fmla="*/ 142 h 166"/>
                        <a:gd name="T106" fmla="*/ 77 w 167"/>
                        <a:gd name="T107" fmla="*/ 142 h 166"/>
                        <a:gd name="T108" fmla="*/ 65 w 167"/>
                        <a:gd name="T109" fmla="*/ 139 h 166"/>
                        <a:gd name="T110" fmla="*/ 54 w 167"/>
                        <a:gd name="T111" fmla="*/ 134 h 166"/>
                        <a:gd name="T112" fmla="*/ 44 w 167"/>
                        <a:gd name="T113" fmla="*/ 127 h 166"/>
                        <a:gd name="T114" fmla="*/ 36 w 167"/>
                        <a:gd name="T115" fmla="*/ 118 h 166"/>
                        <a:gd name="T116" fmla="*/ 29 w 167"/>
                        <a:gd name="T117" fmla="*/ 107 h 166"/>
                        <a:gd name="T118" fmla="*/ 25 w 167"/>
                        <a:gd name="T119" fmla="*/ 95 h 166"/>
                        <a:gd name="T120" fmla="*/ 24 w 167"/>
                        <a:gd name="T121" fmla="*/ 82 h 16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67"/>
                        <a:gd name="T184" fmla="*/ 0 h 166"/>
                        <a:gd name="T185" fmla="*/ 167 w 167"/>
                        <a:gd name="T186" fmla="*/ 166 h 166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67" h="166">
                          <a:moveTo>
                            <a:pt x="0" y="83"/>
                          </a:moveTo>
                          <a:lnTo>
                            <a:pt x="1" y="91"/>
                          </a:lnTo>
                          <a:lnTo>
                            <a:pt x="2" y="100"/>
                          </a:lnTo>
                          <a:lnTo>
                            <a:pt x="5" y="108"/>
                          </a:lnTo>
                          <a:lnTo>
                            <a:pt x="7" y="117"/>
                          </a:lnTo>
                          <a:lnTo>
                            <a:pt x="12" y="124"/>
                          </a:lnTo>
                          <a:lnTo>
                            <a:pt x="16" y="132"/>
                          </a:lnTo>
                          <a:lnTo>
                            <a:pt x="22" y="138"/>
                          </a:lnTo>
                          <a:lnTo>
                            <a:pt x="28" y="145"/>
                          </a:lnTo>
                          <a:lnTo>
                            <a:pt x="35" y="150"/>
                          </a:lnTo>
                          <a:lnTo>
                            <a:pt x="42" y="155"/>
                          </a:lnTo>
                          <a:lnTo>
                            <a:pt x="50" y="159"/>
                          </a:lnTo>
                          <a:lnTo>
                            <a:pt x="58" y="162"/>
                          </a:lnTo>
                          <a:lnTo>
                            <a:pt x="66" y="164"/>
                          </a:lnTo>
                          <a:lnTo>
                            <a:pt x="75" y="165"/>
                          </a:lnTo>
                          <a:lnTo>
                            <a:pt x="84" y="166"/>
                          </a:lnTo>
                          <a:lnTo>
                            <a:pt x="92" y="165"/>
                          </a:lnTo>
                          <a:lnTo>
                            <a:pt x="101" y="164"/>
                          </a:lnTo>
                          <a:lnTo>
                            <a:pt x="109" y="162"/>
                          </a:lnTo>
                          <a:lnTo>
                            <a:pt x="117" y="159"/>
                          </a:lnTo>
                          <a:lnTo>
                            <a:pt x="125" y="155"/>
                          </a:lnTo>
                          <a:lnTo>
                            <a:pt x="132" y="150"/>
                          </a:lnTo>
                          <a:lnTo>
                            <a:pt x="139" y="145"/>
                          </a:lnTo>
                          <a:lnTo>
                            <a:pt x="146" y="138"/>
                          </a:lnTo>
                          <a:lnTo>
                            <a:pt x="151" y="132"/>
                          </a:lnTo>
                          <a:lnTo>
                            <a:pt x="156" y="124"/>
                          </a:lnTo>
                          <a:lnTo>
                            <a:pt x="160" y="117"/>
                          </a:lnTo>
                          <a:lnTo>
                            <a:pt x="163" y="108"/>
                          </a:lnTo>
                          <a:lnTo>
                            <a:pt x="165" y="100"/>
                          </a:lnTo>
                          <a:lnTo>
                            <a:pt x="166" y="91"/>
                          </a:lnTo>
                          <a:lnTo>
                            <a:pt x="167" y="83"/>
                          </a:lnTo>
                          <a:lnTo>
                            <a:pt x="166" y="74"/>
                          </a:lnTo>
                          <a:lnTo>
                            <a:pt x="165" y="65"/>
                          </a:lnTo>
                          <a:lnTo>
                            <a:pt x="163" y="57"/>
                          </a:lnTo>
                          <a:lnTo>
                            <a:pt x="160" y="49"/>
                          </a:lnTo>
                          <a:lnTo>
                            <a:pt x="156" y="41"/>
                          </a:lnTo>
                          <a:lnTo>
                            <a:pt x="151" y="34"/>
                          </a:lnTo>
                          <a:lnTo>
                            <a:pt x="146" y="27"/>
                          </a:lnTo>
                          <a:lnTo>
                            <a:pt x="139" y="21"/>
                          </a:lnTo>
                          <a:lnTo>
                            <a:pt x="132" y="16"/>
                          </a:lnTo>
                          <a:lnTo>
                            <a:pt x="125" y="11"/>
                          </a:lnTo>
                          <a:lnTo>
                            <a:pt x="117" y="7"/>
                          </a:lnTo>
                          <a:lnTo>
                            <a:pt x="109" y="4"/>
                          </a:lnTo>
                          <a:lnTo>
                            <a:pt x="101" y="2"/>
                          </a:lnTo>
                          <a:lnTo>
                            <a:pt x="92" y="0"/>
                          </a:lnTo>
                          <a:lnTo>
                            <a:pt x="84" y="0"/>
                          </a:lnTo>
                          <a:lnTo>
                            <a:pt x="75" y="0"/>
                          </a:lnTo>
                          <a:lnTo>
                            <a:pt x="66" y="2"/>
                          </a:lnTo>
                          <a:lnTo>
                            <a:pt x="58" y="4"/>
                          </a:lnTo>
                          <a:lnTo>
                            <a:pt x="50" y="7"/>
                          </a:lnTo>
                          <a:lnTo>
                            <a:pt x="42" y="11"/>
                          </a:lnTo>
                          <a:lnTo>
                            <a:pt x="35" y="16"/>
                          </a:lnTo>
                          <a:lnTo>
                            <a:pt x="28" y="21"/>
                          </a:lnTo>
                          <a:lnTo>
                            <a:pt x="22" y="27"/>
                          </a:lnTo>
                          <a:lnTo>
                            <a:pt x="16" y="34"/>
                          </a:lnTo>
                          <a:lnTo>
                            <a:pt x="12" y="41"/>
                          </a:lnTo>
                          <a:lnTo>
                            <a:pt x="7" y="49"/>
                          </a:lnTo>
                          <a:lnTo>
                            <a:pt x="5" y="57"/>
                          </a:lnTo>
                          <a:lnTo>
                            <a:pt x="2" y="65"/>
                          </a:lnTo>
                          <a:lnTo>
                            <a:pt x="1" y="74"/>
                          </a:lnTo>
                          <a:lnTo>
                            <a:pt x="0" y="82"/>
                          </a:lnTo>
                          <a:lnTo>
                            <a:pt x="24" y="83"/>
                          </a:lnTo>
                          <a:lnTo>
                            <a:pt x="24" y="77"/>
                          </a:lnTo>
                          <a:lnTo>
                            <a:pt x="25" y="70"/>
                          </a:lnTo>
                          <a:lnTo>
                            <a:pt x="27" y="64"/>
                          </a:lnTo>
                          <a:lnTo>
                            <a:pt x="29" y="59"/>
                          </a:lnTo>
                          <a:lnTo>
                            <a:pt x="32" y="53"/>
                          </a:lnTo>
                          <a:lnTo>
                            <a:pt x="36" y="48"/>
                          </a:lnTo>
                          <a:lnTo>
                            <a:pt x="39" y="43"/>
                          </a:lnTo>
                          <a:lnTo>
                            <a:pt x="44" y="39"/>
                          </a:lnTo>
                          <a:lnTo>
                            <a:pt x="49" y="35"/>
                          </a:lnTo>
                          <a:lnTo>
                            <a:pt x="54" y="31"/>
                          </a:lnTo>
                          <a:lnTo>
                            <a:pt x="59" y="29"/>
                          </a:lnTo>
                          <a:lnTo>
                            <a:pt x="65" y="26"/>
                          </a:lnTo>
                          <a:lnTo>
                            <a:pt x="71" y="25"/>
                          </a:lnTo>
                          <a:lnTo>
                            <a:pt x="77" y="24"/>
                          </a:lnTo>
                          <a:lnTo>
                            <a:pt x="84" y="23"/>
                          </a:lnTo>
                          <a:lnTo>
                            <a:pt x="90" y="24"/>
                          </a:lnTo>
                          <a:lnTo>
                            <a:pt x="96" y="25"/>
                          </a:lnTo>
                          <a:lnTo>
                            <a:pt x="102" y="26"/>
                          </a:lnTo>
                          <a:lnTo>
                            <a:pt x="108" y="29"/>
                          </a:lnTo>
                          <a:lnTo>
                            <a:pt x="113" y="31"/>
                          </a:lnTo>
                          <a:lnTo>
                            <a:pt x="119" y="35"/>
                          </a:lnTo>
                          <a:lnTo>
                            <a:pt x="123" y="39"/>
                          </a:lnTo>
                          <a:lnTo>
                            <a:pt x="128" y="43"/>
                          </a:lnTo>
                          <a:lnTo>
                            <a:pt x="132" y="48"/>
                          </a:lnTo>
                          <a:lnTo>
                            <a:pt x="135" y="53"/>
                          </a:lnTo>
                          <a:lnTo>
                            <a:pt x="138" y="59"/>
                          </a:lnTo>
                          <a:lnTo>
                            <a:pt x="140" y="65"/>
                          </a:lnTo>
                          <a:lnTo>
                            <a:pt x="142" y="70"/>
                          </a:lnTo>
                          <a:lnTo>
                            <a:pt x="143" y="77"/>
                          </a:lnTo>
                          <a:lnTo>
                            <a:pt x="143" y="83"/>
                          </a:lnTo>
                          <a:lnTo>
                            <a:pt x="143" y="89"/>
                          </a:lnTo>
                          <a:lnTo>
                            <a:pt x="142" y="95"/>
                          </a:lnTo>
                          <a:lnTo>
                            <a:pt x="140" y="101"/>
                          </a:lnTo>
                          <a:lnTo>
                            <a:pt x="138" y="107"/>
                          </a:lnTo>
                          <a:lnTo>
                            <a:pt x="135" y="112"/>
                          </a:lnTo>
                          <a:lnTo>
                            <a:pt x="132" y="118"/>
                          </a:lnTo>
                          <a:lnTo>
                            <a:pt x="128" y="123"/>
                          </a:lnTo>
                          <a:lnTo>
                            <a:pt x="123" y="127"/>
                          </a:lnTo>
                          <a:lnTo>
                            <a:pt x="119" y="131"/>
                          </a:lnTo>
                          <a:lnTo>
                            <a:pt x="113" y="134"/>
                          </a:lnTo>
                          <a:lnTo>
                            <a:pt x="108" y="137"/>
                          </a:lnTo>
                          <a:lnTo>
                            <a:pt x="102" y="139"/>
                          </a:lnTo>
                          <a:lnTo>
                            <a:pt x="96" y="141"/>
                          </a:lnTo>
                          <a:lnTo>
                            <a:pt x="90" y="142"/>
                          </a:lnTo>
                          <a:lnTo>
                            <a:pt x="84" y="142"/>
                          </a:lnTo>
                          <a:lnTo>
                            <a:pt x="77" y="142"/>
                          </a:lnTo>
                          <a:lnTo>
                            <a:pt x="71" y="141"/>
                          </a:lnTo>
                          <a:lnTo>
                            <a:pt x="65" y="139"/>
                          </a:lnTo>
                          <a:lnTo>
                            <a:pt x="59" y="137"/>
                          </a:lnTo>
                          <a:lnTo>
                            <a:pt x="54" y="134"/>
                          </a:lnTo>
                          <a:lnTo>
                            <a:pt x="49" y="131"/>
                          </a:lnTo>
                          <a:lnTo>
                            <a:pt x="44" y="127"/>
                          </a:lnTo>
                          <a:lnTo>
                            <a:pt x="39" y="123"/>
                          </a:lnTo>
                          <a:lnTo>
                            <a:pt x="36" y="118"/>
                          </a:lnTo>
                          <a:lnTo>
                            <a:pt x="32" y="112"/>
                          </a:lnTo>
                          <a:lnTo>
                            <a:pt x="29" y="107"/>
                          </a:lnTo>
                          <a:lnTo>
                            <a:pt x="27" y="101"/>
                          </a:lnTo>
                          <a:lnTo>
                            <a:pt x="25" y="95"/>
                          </a:lnTo>
                          <a:lnTo>
                            <a:pt x="24" y="89"/>
                          </a:lnTo>
                          <a:lnTo>
                            <a:pt x="24" y="82"/>
                          </a:lnTo>
                          <a:lnTo>
                            <a:pt x="0" y="8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58" name="Freeform 219"/>
                    <p:cNvSpPr>
                      <a:spLocks/>
                    </p:cNvSpPr>
                    <p:nvPr/>
                  </p:nvSpPr>
                  <p:spPr bwMode="auto">
                    <a:xfrm>
                      <a:off x="3703" y="2667"/>
                      <a:ext cx="24" cy="1"/>
                    </a:xfrm>
                    <a:custGeom>
                      <a:avLst/>
                      <a:gdLst>
                        <a:gd name="T0" fmla="*/ 0 w 24"/>
                        <a:gd name="T1" fmla="*/ 1 h 1"/>
                        <a:gd name="T2" fmla="*/ 24 w 24"/>
                        <a:gd name="T3" fmla="*/ 0 h 1"/>
                        <a:gd name="T4" fmla="*/ 24 w 24"/>
                        <a:gd name="T5" fmla="*/ 1 h 1"/>
                        <a:gd name="T6" fmla="*/ 24 w 24"/>
                        <a:gd name="T7" fmla="*/ 1 h 1"/>
                        <a:gd name="T8" fmla="*/ 0 w 24"/>
                        <a:gd name="T9" fmla="*/ 0 h 1"/>
                        <a:gd name="T10" fmla="*/ 0 w 24"/>
                        <a:gd name="T11" fmla="*/ 1 h 1"/>
                        <a:gd name="T12" fmla="*/ 0 w 24"/>
                        <a:gd name="T13" fmla="*/ 1 h 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4"/>
                        <a:gd name="T22" fmla="*/ 0 h 1"/>
                        <a:gd name="T23" fmla="*/ 24 w 24"/>
                        <a:gd name="T24" fmla="*/ 1 h 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4" h="1">
                          <a:moveTo>
                            <a:pt x="0" y="1"/>
                          </a:moveTo>
                          <a:lnTo>
                            <a:pt x="24" y="0"/>
                          </a:lnTo>
                          <a:lnTo>
                            <a:pt x="24" y="1"/>
                          </a:lnTo>
                          <a:lnTo>
                            <a:pt x="0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59" name="Freeform 220"/>
                    <p:cNvSpPr>
                      <a:spLocks/>
                    </p:cNvSpPr>
                    <p:nvPr/>
                  </p:nvSpPr>
                  <p:spPr bwMode="auto">
                    <a:xfrm>
                      <a:off x="3572" y="2597"/>
                      <a:ext cx="143" cy="142"/>
                    </a:xfrm>
                    <a:custGeom>
                      <a:avLst/>
                      <a:gdLst>
                        <a:gd name="T0" fmla="*/ 0 w 143"/>
                        <a:gd name="T1" fmla="*/ 71 h 142"/>
                        <a:gd name="T2" fmla="*/ 1 w 143"/>
                        <a:gd name="T3" fmla="*/ 78 h 142"/>
                        <a:gd name="T4" fmla="*/ 2 w 143"/>
                        <a:gd name="T5" fmla="*/ 86 h 142"/>
                        <a:gd name="T6" fmla="*/ 4 w 143"/>
                        <a:gd name="T7" fmla="*/ 93 h 142"/>
                        <a:gd name="T8" fmla="*/ 7 w 143"/>
                        <a:gd name="T9" fmla="*/ 100 h 142"/>
                        <a:gd name="T10" fmla="*/ 10 w 143"/>
                        <a:gd name="T11" fmla="*/ 106 h 142"/>
                        <a:gd name="T12" fmla="*/ 14 w 143"/>
                        <a:gd name="T13" fmla="*/ 113 h 142"/>
                        <a:gd name="T14" fmla="*/ 19 w 143"/>
                        <a:gd name="T15" fmla="*/ 119 h 142"/>
                        <a:gd name="T16" fmla="*/ 24 w 143"/>
                        <a:gd name="T17" fmla="*/ 124 h 142"/>
                        <a:gd name="T18" fmla="*/ 30 w 143"/>
                        <a:gd name="T19" fmla="*/ 128 h 142"/>
                        <a:gd name="T20" fmla="*/ 36 w 143"/>
                        <a:gd name="T21" fmla="*/ 133 h 142"/>
                        <a:gd name="T22" fmla="*/ 43 w 143"/>
                        <a:gd name="T23" fmla="*/ 136 h 142"/>
                        <a:gd name="T24" fmla="*/ 50 w 143"/>
                        <a:gd name="T25" fmla="*/ 139 h 142"/>
                        <a:gd name="T26" fmla="*/ 57 w 143"/>
                        <a:gd name="T27" fmla="*/ 140 h 142"/>
                        <a:gd name="T28" fmla="*/ 64 w 143"/>
                        <a:gd name="T29" fmla="*/ 142 h 142"/>
                        <a:gd name="T30" fmla="*/ 72 w 143"/>
                        <a:gd name="T31" fmla="*/ 142 h 142"/>
                        <a:gd name="T32" fmla="*/ 79 w 143"/>
                        <a:gd name="T33" fmla="*/ 142 h 142"/>
                        <a:gd name="T34" fmla="*/ 87 w 143"/>
                        <a:gd name="T35" fmla="*/ 140 h 142"/>
                        <a:gd name="T36" fmla="*/ 94 w 143"/>
                        <a:gd name="T37" fmla="*/ 139 h 142"/>
                        <a:gd name="T38" fmla="*/ 101 w 143"/>
                        <a:gd name="T39" fmla="*/ 136 h 142"/>
                        <a:gd name="T40" fmla="*/ 107 w 143"/>
                        <a:gd name="T41" fmla="*/ 133 h 142"/>
                        <a:gd name="T42" fmla="*/ 114 w 143"/>
                        <a:gd name="T43" fmla="*/ 128 h 142"/>
                        <a:gd name="T44" fmla="*/ 120 w 143"/>
                        <a:gd name="T45" fmla="*/ 124 h 142"/>
                        <a:gd name="T46" fmla="*/ 125 w 143"/>
                        <a:gd name="T47" fmla="*/ 119 h 142"/>
                        <a:gd name="T48" fmla="*/ 130 w 143"/>
                        <a:gd name="T49" fmla="*/ 113 h 142"/>
                        <a:gd name="T50" fmla="*/ 134 w 143"/>
                        <a:gd name="T51" fmla="*/ 106 h 142"/>
                        <a:gd name="T52" fmla="*/ 137 w 143"/>
                        <a:gd name="T53" fmla="*/ 100 h 142"/>
                        <a:gd name="T54" fmla="*/ 140 w 143"/>
                        <a:gd name="T55" fmla="*/ 93 h 142"/>
                        <a:gd name="T56" fmla="*/ 142 w 143"/>
                        <a:gd name="T57" fmla="*/ 86 h 142"/>
                        <a:gd name="T58" fmla="*/ 143 w 143"/>
                        <a:gd name="T59" fmla="*/ 78 h 142"/>
                        <a:gd name="T60" fmla="*/ 143 w 143"/>
                        <a:gd name="T61" fmla="*/ 71 h 142"/>
                        <a:gd name="T62" fmla="*/ 143 w 143"/>
                        <a:gd name="T63" fmla="*/ 63 h 142"/>
                        <a:gd name="T64" fmla="*/ 142 w 143"/>
                        <a:gd name="T65" fmla="*/ 56 h 142"/>
                        <a:gd name="T66" fmla="*/ 140 w 143"/>
                        <a:gd name="T67" fmla="*/ 49 h 142"/>
                        <a:gd name="T68" fmla="*/ 137 w 143"/>
                        <a:gd name="T69" fmla="*/ 42 h 142"/>
                        <a:gd name="T70" fmla="*/ 134 w 143"/>
                        <a:gd name="T71" fmla="*/ 35 h 142"/>
                        <a:gd name="T72" fmla="*/ 130 w 143"/>
                        <a:gd name="T73" fmla="*/ 29 h 142"/>
                        <a:gd name="T74" fmla="*/ 125 w 143"/>
                        <a:gd name="T75" fmla="*/ 23 h 142"/>
                        <a:gd name="T76" fmla="*/ 120 w 143"/>
                        <a:gd name="T77" fmla="*/ 18 h 142"/>
                        <a:gd name="T78" fmla="*/ 114 w 143"/>
                        <a:gd name="T79" fmla="*/ 13 h 142"/>
                        <a:gd name="T80" fmla="*/ 107 w 143"/>
                        <a:gd name="T81" fmla="*/ 9 h 142"/>
                        <a:gd name="T82" fmla="*/ 101 w 143"/>
                        <a:gd name="T83" fmla="*/ 6 h 142"/>
                        <a:gd name="T84" fmla="*/ 94 w 143"/>
                        <a:gd name="T85" fmla="*/ 3 h 142"/>
                        <a:gd name="T86" fmla="*/ 87 w 143"/>
                        <a:gd name="T87" fmla="*/ 1 h 142"/>
                        <a:gd name="T88" fmla="*/ 79 w 143"/>
                        <a:gd name="T89" fmla="*/ 0 h 142"/>
                        <a:gd name="T90" fmla="*/ 72 w 143"/>
                        <a:gd name="T91" fmla="*/ 0 h 142"/>
                        <a:gd name="T92" fmla="*/ 64 w 143"/>
                        <a:gd name="T93" fmla="*/ 0 h 142"/>
                        <a:gd name="T94" fmla="*/ 57 w 143"/>
                        <a:gd name="T95" fmla="*/ 1 h 142"/>
                        <a:gd name="T96" fmla="*/ 50 w 143"/>
                        <a:gd name="T97" fmla="*/ 3 h 142"/>
                        <a:gd name="T98" fmla="*/ 43 w 143"/>
                        <a:gd name="T99" fmla="*/ 6 h 142"/>
                        <a:gd name="T100" fmla="*/ 36 w 143"/>
                        <a:gd name="T101" fmla="*/ 9 h 142"/>
                        <a:gd name="T102" fmla="*/ 30 w 143"/>
                        <a:gd name="T103" fmla="*/ 13 h 142"/>
                        <a:gd name="T104" fmla="*/ 24 w 143"/>
                        <a:gd name="T105" fmla="*/ 18 h 142"/>
                        <a:gd name="T106" fmla="*/ 19 w 143"/>
                        <a:gd name="T107" fmla="*/ 23 h 142"/>
                        <a:gd name="T108" fmla="*/ 14 w 143"/>
                        <a:gd name="T109" fmla="*/ 29 h 142"/>
                        <a:gd name="T110" fmla="*/ 10 w 143"/>
                        <a:gd name="T111" fmla="*/ 35 h 142"/>
                        <a:gd name="T112" fmla="*/ 7 w 143"/>
                        <a:gd name="T113" fmla="*/ 42 h 142"/>
                        <a:gd name="T114" fmla="*/ 4 w 143"/>
                        <a:gd name="T115" fmla="*/ 49 h 142"/>
                        <a:gd name="T116" fmla="*/ 2 w 143"/>
                        <a:gd name="T117" fmla="*/ 56 h 142"/>
                        <a:gd name="T118" fmla="*/ 1 w 143"/>
                        <a:gd name="T119" fmla="*/ 63 h 142"/>
                        <a:gd name="T120" fmla="*/ 0 w 143"/>
                        <a:gd name="T121" fmla="*/ 71 h 142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43"/>
                        <a:gd name="T184" fmla="*/ 0 h 142"/>
                        <a:gd name="T185" fmla="*/ 143 w 143"/>
                        <a:gd name="T186" fmla="*/ 142 h 142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43" h="142">
                          <a:moveTo>
                            <a:pt x="0" y="71"/>
                          </a:moveTo>
                          <a:lnTo>
                            <a:pt x="1" y="78"/>
                          </a:lnTo>
                          <a:lnTo>
                            <a:pt x="2" y="86"/>
                          </a:lnTo>
                          <a:lnTo>
                            <a:pt x="4" y="93"/>
                          </a:lnTo>
                          <a:lnTo>
                            <a:pt x="7" y="100"/>
                          </a:lnTo>
                          <a:lnTo>
                            <a:pt x="10" y="106"/>
                          </a:lnTo>
                          <a:lnTo>
                            <a:pt x="14" y="113"/>
                          </a:lnTo>
                          <a:lnTo>
                            <a:pt x="19" y="119"/>
                          </a:lnTo>
                          <a:lnTo>
                            <a:pt x="24" y="124"/>
                          </a:lnTo>
                          <a:lnTo>
                            <a:pt x="30" y="128"/>
                          </a:lnTo>
                          <a:lnTo>
                            <a:pt x="36" y="133"/>
                          </a:lnTo>
                          <a:lnTo>
                            <a:pt x="43" y="136"/>
                          </a:lnTo>
                          <a:lnTo>
                            <a:pt x="50" y="139"/>
                          </a:lnTo>
                          <a:lnTo>
                            <a:pt x="57" y="140"/>
                          </a:lnTo>
                          <a:lnTo>
                            <a:pt x="64" y="142"/>
                          </a:lnTo>
                          <a:lnTo>
                            <a:pt x="72" y="142"/>
                          </a:lnTo>
                          <a:lnTo>
                            <a:pt x="79" y="142"/>
                          </a:lnTo>
                          <a:lnTo>
                            <a:pt x="87" y="140"/>
                          </a:lnTo>
                          <a:lnTo>
                            <a:pt x="94" y="139"/>
                          </a:lnTo>
                          <a:lnTo>
                            <a:pt x="101" y="136"/>
                          </a:lnTo>
                          <a:lnTo>
                            <a:pt x="107" y="133"/>
                          </a:lnTo>
                          <a:lnTo>
                            <a:pt x="114" y="128"/>
                          </a:lnTo>
                          <a:lnTo>
                            <a:pt x="120" y="124"/>
                          </a:lnTo>
                          <a:lnTo>
                            <a:pt x="125" y="119"/>
                          </a:lnTo>
                          <a:lnTo>
                            <a:pt x="130" y="113"/>
                          </a:lnTo>
                          <a:lnTo>
                            <a:pt x="134" y="106"/>
                          </a:lnTo>
                          <a:lnTo>
                            <a:pt x="137" y="100"/>
                          </a:lnTo>
                          <a:lnTo>
                            <a:pt x="140" y="93"/>
                          </a:lnTo>
                          <a:lnTo>
                            <a:pt x="142" y="86"/>
                          </a:lnTo>
                          <a:lnTo>
                            <a:pt x="143" y="78"/>
                          </a:lnTo>
                          <a:lnTo>
                            <a:pt x="143" y="71"/>
                          </a:lnTo>
                          <a:lnTo>
                            <a:pt x="143" y="63"/>
                          </a:lnTo>
                          <a:lnTo>
                            <a:pt x="142" y="56"/>
                          </a:lnTo>
                          <a:lnTo>
                            <a:pt x="140" y="49"/>
                          </a:lnTo>
                          <a:lnTo>
                            <a:pt x="137" y="42"/>
                          </a:lnTo>
                          <a:lnTo>
                            <a:pt x="134" y="35"/>
                          </a:lnTo>
                          <a:lnTo>
                            <a:pt x="130" y="29"/>
                          </a:lnTo>
                          <a:lnTo>
                            <a:pt x="125" y="23"/>
                          </a:lnTo>
                          <a:lnTo>
                            <a:pt x="120" y="18"/>
                          </a:lnTo>
                          <a:lnTo>
                            <a:pt x="114" y="13"/>
                          </a:lnTo>
                          <a:lnTo>
                            <a:pt x="107" y="9"/>
                          </a:lnTo>
                          <a:lnTo>
                            <a:pt x="101" y="6"/>
                          </a:lnTo>
                          <a:lnTo>
                            <a:pt x="94" y="3"/>
                          </a:lnTo>
                          <a:lnTo>
                            <a:pt x="87" y="1"/>
                          </a:lnTo>
                          <a:lnTo>
                            <a:pt x="79" y="0"/>
                          </a:lnTo>
                          <a:lnTo>
                            <a:pt x="72" y="0"/>
                          </a:lnTo>
                          <a:lnTo>
                            <a:pt x="64" y="0"/>
                          </a:lnTo>
                          <a:lnTo>
                            <a:pt x="57" y="1"/>
                          </a:lnTo>
                          <a:lnTo>
                            <a:pt x="50" y="3"/>
                          </a:lnTo>
                          <a:lnTo>
                            <a:pt x="43" y="6"/>
                          </a:lnTo>
                          <a:lnTo>
                            <a:pt x="36" y="9"/>
                          </a:lnTo>
                          <a:lnTo>
                            <a:pt x="30" y="13"/>
                          </a:lnTo>
                          <a:lnTo>
                            <a:pt x="24" y="18"/>
                          </a:lnTo>
                          <a:lnTo>
                            <a:pt x="19" y="23"/>
                          </a:lnTo>
                          <a:lnTo>
                            <a:pt x="14" y="29"/>
                          </a:lnTo>
                          <a:lnTo>
                            <a:pt x="10" y="35"/>
                          </a:lnTo>
                          <a:lnTo>
                            <a:pt x="7" y="42"/>
                          </a:lnTo>
                          <a:lnTo>
                            <a:pt x="4" y="49"/>
                          </a:lnTo>
                          <a:lnTo>
                            <a:pt x="2" y="56"/>
                          </a:lnTo>
                          <a:lnTo>
                            <a:pt x="1" y="63"/>
                          </a:lnTo>
                          <a:lnTo>
                            <a:pt x="0" y="71"/>
                          </a:lnTo>
                          <a:close/>
                        </a:path>
                      </a:pathLst>
                    </a:custGeom>
                    <a:solidFill>
                      <a:srgbClr val="E5E5E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60" name="Freeform 221"/>
                    <p:cNvSpPr>
                      <a:spLocks/>
                    </p:cNvSpPr>
                    <p:nvPr/>
                  </p:nvSpPr>
                  <p:spPr bwMode="auto">
                    <a:xfrm>
                      <a:off x="3561" y="2585"/>
                      <a:ext cx="166" cy="166"/>
                    </a:xfrm>
                    <a:custGeom>
                      <a:avLst/>
                      <a:gdLst>
                        <a:gd name="T0" fmla="*/ 0 w 166"/>
                        <a:gd name="T1" fmla="*/ 91 h 166"/>
                        <a:gd name="T2" fmla="*/ 4 w 166"/>
                        <a:gd name="T3" fmla="*/ 108 h 166"/>
                        <a:gd name="T4" fmla="*/ 11 w 166"/>
                        <a:gd name="T5" fmla="*/ 124 h 166"/>
                        <a:gd name="T6" fmla="*/ 21 w 166"/>
                        <a:gd name="T7" fmla="*/ 138 h 166"/>
                        <a:gd name="T8" fmla="*/ 34 w 166"/>
                        <a:gd name="T9" fmla="*/ 150 h 166"/>
                        <a:gd name="T10" fmla="*/ 49 w 166"/>
                        <a:gd name="T11" fmla="*/ 159 h 166"/>
                        <a:gd name="T12" fmla="*/ 65 w 166"/>
                        <a:gd name="T13" fmla="*/ 164 h 166"/>
                        <a:gd name="T14" fmla="*/ 83 w 166"/>
                        <a:gd name="T15" fmla="*/ 166 h 166"/>
                        <a:gd name="T16" fmla="*/ 100 w 166"/>
                        <a:gd name="T17" fmla="*/ 164 h 166"/>
                        <a:gd name="T18" fmla="*/ 117 w 166"/>
                        <a:gd name="T19" fmla="*/ 159 h 166"/>
                        <a:gd name="T20" fmla="*/ 132 w 166"/>
                        <a:gd name="T21" fmla="*/ 150 h 166"/>
                        <a:gd name="T22" fmla="*/ 145 w 166"/>
                        <a:gd name="T23" fmla="*/ 138 h 166"/>
                        <a:gd name="T24" fmla="*/ 155 w 166"/>
                        <a:gd name="T25" fmla="*/ 124 h 166"/>
                        <a:gd name="T26" fmla="*/ 162 w 166"/>
                        <a:gd name="T27" fmla="*/ 108 h 166"/>
                        <a:gd name="T28" fmla="*/ 166 w 166"/>
                        <a:gd name="T29" fmla="*/ 91 h 166"/>
                        <a:gd name="T30" fmla="*/ 166 w 166"/>
                        <a:gd name="T31" fmla="*/ 74 h 166"/>
                        <a:gd name="T32" fmla="*/ 162 w 166"/>
                        <a:gd name="T33" fmla="*/ 57 h 166"/>
                        <a:gd name="T34" fmla="*/ 155 w 166"/>
                        <a:gd name="T35" fmla="*/ 41 h 166"/>
                        <a:gd name="T36" fmla="*/ 145 w 166"/>
                        <a:gd name="T37" fmla="*/ 27 h 166"/>
                        <a:gd name="T38" fmla="*/ 132 w 166"/>
                        <a:gd name="T39" fmla="*/ 16 h 166"/>
                        <a:gd name="T40" fmla="*/ 117 w 166"/>
                        <a:gd name="T41" fmla="*/ 7 h 166"/>
                        <a:gd name="T42" fmla="*/ 100 w 166"/>
                        <a:gd name="T43" fmla="*/ 2 h 166"/>
                        <a:gd name="T44" fmla="*/ 83 w 166"/>
                        <a:gd name="T45" fmla="*/ 0 h 166"/>
                        <a:gd name="T46" fmla="*/ 65 w 166"/>
                        <a:gd name="T47" fmla="*/ 2 h 166"/>
                        <a:gd name="T48" fmla="*/ 49 w 166"/>
                        <a:gd name="T49" fmla="*/ 7 h 166"/>
                        <a:gd name="T50" fmla="*/ 34 w 166"/>
                        <a:gd name="T51" fmla="*/ 16 h 166"/>
                        <a:gd name="T52" fmla="*/ 21 w 166"/>
                        <a:gd name="T53" fmla="*/ 27 h 166"/>
                        <a:gd name="T54" fmla="*/ 11 w 166"/>
                        <a:gd name="T55" fmla="*/ 41 h 166"/>
                        <a:gd name="T56" fmla="*/ 4 w 166"/>
                        <a:gd name="T57" fmla="*/ 57 h 166"/>
                        <a:gd name="T58" fmla="*/ 0 w 166"/>
                        <a:gd name="T59" fmla="*/ 74 h 166"/>
                        <a:gd name="T60" fmla="*/ 23 w 166"/>
                        <a:gd name="T61" fmla="*/ 83 h 166"/>
                        <a:gd name="T62" fmla="*/ 24 w 166"/>
                        <a:gd name="T63" fmla="*/ 70 h 166"/>
                        <a:gd name="T64" fmla="*/ 28 w 166"/>
                        <a:gd name="T65" fmla="*/ 59 h 166"/>
                        <a:gd name="T66" fmla="*/ 35 w 166"/>
                        <a:gd name="T67" fmla="*/ 48 h 166"/>
                        <a:gd name="T68" fmla="*/ 43 w 166"/>
                        <a:gd name="T69" fmla="*/ 39 h 166"/>
                        <a:gd name="T70" fmla="*/ 53 w 166"/>
                        <a:gd name="T71" fmla="*/ 31 h 166"/>
                        <a:gd name="T72" fmla="*/ 64 w 166"/>
                        <a:gd name="T73" fmla="*/ 26 h 166"/>
                        <a:gd name="T74" fmla="*/ 77 w 166"/>
                        <a:gd name="T75" fmla="*/ 24 h 166"/>
                        <a:gd name="T76" fmla="*/ 89 w 166"/>
                        <a:gd name="T77" fmla="*/ 24 h 166"/>
                        <a:gd name="T78" fmla="*/ 101 w 166"/>
                        <a:gd name="T79" fmla="*/ 26 h 166"/>
                        <a:gd name="T80" fmla="*/ 113 w 166"/>
                        <a:gd name="T81" fmla="*/ 31 h 166"/>
                        <a:gd name="T82" fmla="*/ 123 w 166"/>
                        <a:gd name="T83" fmla="*/ 39 h 166"/>
                        <a:gd name="T84" fmla="*/ 131 w 166"/>
                        <a:gd name="T85" fmla="*/ 48 h 166"/>
                        <a:gd name="T86" fmla="*/ 137 w 166"/>
                        <a:gd name="T87" fmla="*/ 59 h 166"/>
                        <a:gd name="T88" fmla="*/ 141 w 166"/>
                        <a:gd name="T89" fmla="*/ 70 h 166"/>
                        <a:gd name="T90" fmla="*/ 142 w 166"/>
                        <a:gd name="T91" fmla="*/ 83 h 166"/>
                        <a:gd name="T92" fmla="*/ 141 w 166"/>
                        <a:gd name="T93" fmla="*/ 95 h 166"/>
                        <a:gd name="T94" fmla="*/ 137 w 166"/>
                        <a:gd name="T95" fmla="*/ 107 h 166"/>
                        <a:gd name="T96" fmla="*/ 131 w 166"/>
                        <a:gd name="T97" fmla="*/ 118 h 166"/>
                        <a:gd name="T98" fmla="*/ 123 w 166"/>
                        <a:gd name="T99" fmla="*/ 127 h 166"/>
                        <a:gd name="T100" fmla="*/ 113 w 166"/>
                        <a:gd name="T101" fmla="*/ 134 h 166"/>
                        <a:gd name="T102" fmla="*/ 101 w 166"/>
                        <a:gd name="T103" fmla="*/ 139 h 166"/>
                        <a:gd name="T104" fmla="*/ 89 w 166"/>
                        <a:gd name="T105" fmla="*/ 142 h 166"/>
                        <a:gd name="T106" fmla="*/ 77 w 166"/>
                        <a:gd name="T107" fmla="*/ 142 h 166"/>
                        <a:gd name="T108" fmla="*/ 64 w 166"/>
                        <a:gd name="T109" fmla="*/ 139 h 166"/>
                        <a:gd name="T110" fmla="*/ 53 w 166"/>
                        <a:gd name="T111" fmla="*/ 134 h 166"/>
                        <a:gd name="T112" fmla="*/ 43 w 166"/>
                        <a:gd name="T113" fmla="*/ 127 h 166"/>
                        <a:gd name="T114" fmla="*/ 35 w 166"/>
                        <a:gd name="T115" fmla="*/ 118 h 166"/>
                        <a:gd name="T116" fmla="*/ 28 w 166"/>
                        <a:gd name="T117" fmla="*/ 107 h 166"/>
                        <a:gd name="T118" fmla="*/ 25 w 166"/>
                        <a:gd name="T119" fmla="*/ 95 h 166"/>
                        <a:gd name="T120" fmla="*/ 23 w 166"/>
                        <a:gd name="T121" fmla="*/ 82 h 16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66"/>
                        <a:gd name="T184" fmla="*/ 0 h 166"/>
                        <a:gd name="T185" fmla="*/ 166 w 166"/>
                        <a:gd name="T186" fmla="*/ 166 h 166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66" h="166">
                          <a:moveTo>
                            <a:pt x="0" y="83"/>
                          </a:moveTo>
                          <a:lnTo>
                            <a:pt x="0" y="91"/>
                          </a:lnTo>
                          <a:lnTo>
                            <a:pt x="1" y="100"/>
                          </a:lnTo>
                          <a:lnTo>
                            <a:pt x="4" y="108"/>
                          </a:lnTo>
                          <a:lnTo>
                            <a:pt x="7" y="117"/>
                          </a:lnTo>
                          <a:lnTo>
                            <a:pt x="11" y="124"/>
                          </a:lnTo>
                          <a:lnTo>
                            <a:pt x="15" y="132"/>
                          </a:lnTo>
                          <a:lnTo>
                            <a:pt x="21" y="138"/>
                          </a:lnTo>
                          <a:lnTo>
                            <a:pt x="27" y="145"/>
                          </a:lnTo>
                          <a:lnTo>
                            <a:pt x="34" y="150"/>
                          </a:lnTo>
                          <a:lnTo>
                            <a:pt x="41" y="155"/>
                          </a:lnTo>
                          <a:lnTo>
                            <a:pt x="49" y="159"/>
                          </a:lnTo>
                          <a:lnTo>
                            <a:pt x="57" y="162"/>
                          </a:lnTo>
                          <a:lnTo>
                            <a:pt x="65" y="164"/>
                          </a:lnTo>
                          <a:lnTo>
                            <a:pt x="74" y="165"/>
                          </a:lnTo>
                          <a:lnTo>
                            <a:pt x="83" y="166"/>
                          </a:lnTo>
                          <a:lnTo>
                            <a:pt x="91" y="165"/>
                          </a:lnTo>
                          <a:lnTo>
                            <a:pt x="100" y="164"/>
                          </a:lnTo>
                          <a:lnTo>
                            <a:pt x="108" y="162"/>
                          </a:lnTo>
                          <a:lnTo>
                            <a:pt x="117" y="159"/>
                          </a:lnTo>
                          <a:lnTo>
                            <a:pt x="124" y="155"/>
                          </a:lnTo>
                          <a:lnTo>
                            <a:pt x="132" y="150"/>
                          </a:lnTo>
                          <a:lnTo>
                            <a:pt x="139" y="145"/>
                          </a:lnTo>
                          <a:lnTo>
                            <a:pt x="145" y="138"/>
                          </a:lnTo>
                          <a:lnTo>
                            <a:pt x="150" y="132"/>
                          </a:lnTo>
                          <a:lnTo>
                            <a:pt x="155" y="124"/>
                          </a:lnTo>
                          <a:lnTo>
                            <a:pt x="159" y="117"/>
                          </a:lnTo>
                          <a:lnTo>
                            <a:pt x="162" y="108"/>
                          </a:lnTo>
                          <a:lnTo>
                            <a:pt x="164" y="100"/>
                          </a:lnTo>
                          <a:lnTo>
                            <a:pt x="166" y="91"/>
                          </a:lnTo>
                          <a:lnTo>
                            <a:pt x="166" y="83"/>
                          </a:lnTo>
                          <a:lnTo>
                            <a:pt x="166" y="74"/>
                          </a:lnTo>
                          <a:lnTo>
                            <a:pt x="164" y="65"/>
                          </a:lnTo>
                          <a:lnTo>
                            <a:pt x="162" y="57"/>
                          </a:lnTo>
                          <a:lnTo>
                            <a:pt x="159" y="49"/>
                          </a:lnTo>
                          <a:lnTo>
                            <a:pt x="155" y="41"/>
                          </a:lnTo>
                          <a:lnTo>
                            <a:pt x="150" y="34"/>
                          </a:lnTo>
                          <a:lnTo>
                            <a:pt x="145" y="27"/>
                          </a:lnTo>
                          <a:lnTo>
                            <a:pt x="139" y="21"/>
                          </a:lnTo>
                          <a:lnTo>
                            <a:pt x="132" y="16"/>
                          </a:lnTo>
                          <a:lnTo>
                            <a:pt x="125" y="11"/>
                          </a:lnTo>
                          <a:lnTo>
                            <a:pt x="117" y="7"/>
                          </a:lnTo>
                          <a:lnTo>
                            <a:pt x="108" y="4"/>
                          </a:lnTo>
                          <a:lnTo>
                            <a:pt x="100" y="2"/>
                          </a:lnTo>
                          <a:lnTo>
                            <a:pt x="91" y="0"/>
                          </a:lnTo>
                          <a:lnTo>
                            <a:pt x="83" y="0"/>
                          </a:lnTo>
                          <a:lnTo>
                            <a:pt x="74" y="0"/>
                          </a:lnTo>
                          <a:lnTo>
                            <a:pt x="65" y="2"/>
                          </a:lnTo>
                          <a:lnTo>
                            <a:pt x="57" y="4"/>
                          </a:lnTo>
                          <a:lnTo>
                            <a:pt x="49" y="7"/>
                          </a:lnTo>
                          <a:lnTo>
                            <a:pt x="41" y="11"/>
                          </a:lnTo>
                          <a:lnTo>
                            <a:pt x="34" y="16"/>
                          </a:lnTo>
                          <a:lnTo>
                            <a:pt x="27" y="21"/>
                          </a:lnTo>
                          <a:lnTo>
                            <a:pt x="21" y="27"/>
                          </a:lnTo>
                          <a:lnTo>
                            <a:pt x="15" y="34"/>
                          </a:lnTo>
                          <a:lnTo>
                            <a:pt x="11" y="41"/>
                          </a:lnTo>
                          <a:lnTo>
                            <a:pt x="7" y="49"/>
                          </a:lnTo>
                          <a:lnTo>
                            <a:pt x="4" y="57"/>
                          </a:lnTo>
                          <a:lnTo>
                            <a:pt x="1" y="65"/>
                          </a:lnTo>
                          <a:lnTo>
                            <a:pt x="0" y="74"/>
                          </a:lnTo>
                          <a:lnTo>
                            <a:pt x="0" y="82"/>
                          </a:lnTo>
                          <a:lnTo>
                            <a:pt x="23" y="83"/>
                          </a:lnTo>
                          <a:lnTo>
                            <a:pt x="24" y="77"/>
                          </a:lnTo>
                          <a:lnTo>
                            <a:pt x="24" y="70"/>
                          </a:lnTo>
                          <a:lnTo>
                            <a:pt x="26" y="64"/>
                          </a:lnTo>
                          <a:lnTo>
                            <a:pt x="28" y="59"/>
                          </a:lnTo>
                          <a:lnTo>
                            <a:pt x="31" y="53"/>
                          </a:lnTo>
                          <a:lnTo>
                            <a:pt x="35" y="48"/>
                          </a:lnTo>
                          <a:lnTo>
                            <a:pt x="39" y="43"/>
                          </a:lnTo>
                          <a:lnTo>
                            <a:pt x="43" y="39"/>
                          </a:lnTo>
                          <a:lnTo>
                            <a:pt x="48" y="35"/>
                          </a:lnTo>
                          <a:lnTo>
                            <a:pt x="53" y="31"/>
                          </a:lnTo>
                          <a:lnTo>
                            <a:pt x="59" y="29"/>
                          </a:lnTo>
                          <a:lnTo>
                            <a:pt x="64" y="26"/>
                          </a:lnTo>
                          <a:lnTo>
                            <a:pt x="70" y="25"/>
                          </a:lnTo>
                          <a:lnTo>
                            <a:pt x="77" y="24"/>
                          </a:lnTo>
                          <a:lnTo>
                            <a:pt x="83" y="23"/>
                          </a:lnTo>
                          <a:lnTo>
                            <a:pt x="89" y="24"/>
                          </a:lnTo>
                          <a:lnTo>
                            <a:pt x="95" y="25"/>
                          </a:lnTo>
                          <a:lnTo>
                            <a:pt x="101" y="26"/>
                          </a:lnTo>
                          <a:lnTo>
                            <a:pt x="107" y="29"/>
                          </a:lnTo>
                          <a:lnTo>
                            <a:pt x="113" y="31"/>
                          </a:lnTo>
                          <a:lnTo>
                            <a:pt x="118" y="35"/>
                          </a:lnTo>
                          <a:lnTo>
                            <a:pt x="123" y="39"/>
                          </a:lnTo>
                          <a:lnTo>
                            <a:pt x="127" y="43"/>
                          </a:lnTo>
                          <a:lnTo>
                            <a:pt x="131" y="48"/>
                          </a:lnTo>
                          <a:lnTo>
                            <a:pt x="134" y="53"/>
                          </a:lnTo>
                          <a:lnTo>
                            <a:pt x="137" y="59"/>
                          </a:lnTo>
                          <a:lnTo>
                            <a:pt x="139" y="65"/>
                          </a:lnTo>
                          <a:lnTo>
                            <a:pt x="141" y="70"/>
                          </a:lnTo>
                          <a:lnTo>
                            <a:pt x="142" y="77"/>
                          </a:lnTo>
                          <a:lnTo>
                            <a:pt x="142" y="83"/>
                          </a:lnTo>
                          <a:lnTo>
                            <a:pt x="142" y="89"/>
                          </a:lnTo>
                          <a:lnTo>
                            <a:pt x="141" y="95"/>
                          </a:lnTo>
                          <a:lnTo>
                            <a:pt x="139" y="101"/>
                          </a:lnTo>
                          <a:lnTo>
                            <a:pt x="137" y="107"/>
                          </a:lnTo>
                          <a:lnTo>
                            <a:pt x="134" y="112"/>
                          </a:lnTo>
                          <a:lnTo>
                            <a:pt x="131" y="118"/>
                          </a:lnTo>
                          <a:lnTo>
                            <a:pt x="127" y="123"/>
                          </a:lnTo>
                          <a:lnTo>
                            <a:pt x="123" y="127"/>
                          </a:lnTo>
                          <a:lnTo>
                            <a:pt x="118" y="131"/>
                          </a:lnTo>
                          <a:lnTo>
                            <a:pt x="113" y="134"/>
                          </a:lnTo>
                          <a:lnTo>
                            <a:pt x="107" y="137"/>
                          </a:lnTo>
                          <a:lnTo>
                            <a:pt x="101" y="139"/>
                          </a:lnTo>
                          <a:lnTo>
                            <a:pt x="95" y="141"/>
                          </a:lnTo>
                          <a:lnTo>
                            <a:pt x="89" y="142"/>
                          </a:lnTo>
                          <a:lnTo>
                            <a:pt x="83" y="142"/>
                          </a:lnTo>
                          <a:lnTo>
                            <a:pt x="77" y="142"/>
                          </a:lnTo>
                          <a:lnTo>
                            <a:pt x="70" y="141"/>
                          </a:lnTo>
                          <a:lnTo>
                            <a:pt x="64" y="139"/>
                          </a:lnTo>
                          <a:lnTo>
                            <a:pt x="59" y="137"/>
                          </a:lnTo>
                          <a:lnTo>
                            <a:pt x="53" y="134"/>
                          </a:lnTo>
                          <a:lnTo>
                            <a:pt x="48" y="131"/>
                          </a:lnTo>
                          <a:lnTo>
                            <a:pt x="43" y="127"/>
                          </a:lnTo>
                          <a:lnTo>
                            <a:pt x="39" y="123"/>
                          </a:lnTo>
                          <a:lnTo>
                            <a:pt x="35" y="118"/>
                          </a:lnTo>
                          <a:lnTo>
                            <a:pt x="31" y="112"/>
                          </a:lnTo>
                          <a:lnTo>
                            <a:pt x="28" y="107"/>
                          </a:lnTo>
                          <a:lnTo>
                            <a:pt x="26" y="101"/>
                          </a:lnTo>
                          <a:lnTo>
                            <a:pt x="25" y="95"/>
                          </a:lnTo>
                          <a:lnTo>
                            <a:pt x="24" y="89"/>
                          </a:lnTo>
                          <a:lnTo>
                            <a:pt x="23" y="82"/>
                          </a:lnTo>
                          <a:lnTo>
                            <a:pt x="0" y="8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61" name="Freeform 222"/>
                    <p:cNvSpPr>
                      <a:spLocks/>
                    </p:cNvSpPr>
                    <p:nvPr/>
                  </p:nvSpPr>
                  <p:spPr bwMode="auto">
                    <a:xfrm>
                      <a:off x="3561" y="2667"/>
                      <a:ext cx="23" cy="1"/>
                    </a:xfrm>
                    <a:custGeom>
                      <a:avLst/>
                      <a:gdLst>
                        <a:gd name="T0" fmla="*/ 0 w 23"/>
                        <a:gd name="T1" fmla="*/ 1 h 1"/>
                        <a:gd name="T2" fmla="*/ 23 w 23"/>
                        <a:gd name="T3" fmla="*/ 0 h 1"/>
                        <a:gd name="T4" fmla="*/ 23 w 23"/>
                        <a:gd name="T5" fmla="*/ 1 h 1"/>
                        <a:gd name="T6" fmla="*/ 23 w 23"/>
                        <a:gd name="T7" fmla="*/ 1 h 1"/>
                        <a:gd name="T8" fmla="*/ 0 w 23"/>
                        <a:gd name="T9" fmla="*/ 0 h 1"/>
                        <a:gd name="T10" fmla="*/ 0 w 23"/>
                        <a:gd name="T11" fmla="*/ 1 h 1"/>
                        <a:gd name="T12" fmla="*/ 0 w 23"/>
                        <a:gd name="T13" fmla="*/ 1 h 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3"/>
                        <a:gd name="T22" fmla="*/ 0 h 1"/>
                        <a:gd name="T23" fmla="*/ 23 w 23"/>
                        <a:gd name="T24" fmla="*/ 1 h 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3" h="1">
                          <a:moveTo>
                            <a:pt x="0" y="1"/>
                          </a:moveTo>
                          <a:lnTo>
                            <a:pt x="23" y="0"/>
                          </a:lnTo>
                          <a:lnTo>
                            <a:pt x="23" y="1"/>
                          </a:lnTo>
                          <a:lnTo>
                            <a:pt x="0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62" name="Freeform 223"/>
                    <p:cNvSpPr>
                      <a:spLocks/>
                    </p:cNvSpPr>
                    <p:nvPr/>
                  </p:nvSpPr>
                  <p:spPr bwMode="auto">
                    <a:xfrm>
                      <a:off x="3430" y="2597"/>
                      <a:ext cx="142" cy="142"/>
                    </a:xfrm>
                    <a:custGeom>
                      <a:avLst/>
                      <a:gdLst>
                        <a:gd name="T0" fmla="*/ 0 w 142"/>
                        <a:gd name="T1" fmla="*/ 71 h 142"/>
                        <a:gd name="T2" fmla="*/ 0 w 142"/>
                        <a:gd name="T3" fmla="*/ 78 h 142"/>
                        <a:gd name="T4" fmla="*/ 1 w 142"/>
                        <a:gd name="T5" fmla="*/ 86 h 142"/>
                        <a:gd name="T6" fmla="*/ 3 w 142"/>
                        <a:gd name="T7" fmla="*/ 93 h 142"/>
                        <a:gd name="T8" fmla="*/ 6 w 142"/>
                        <a:gd name="T9" fmla="*/ 100 h 142"/>
                        <a:gd name="T10" fmla="*/ 9 w 142"/>
                        <a:gd name="T11" fmla="*/ 106 h 142"/>
                        <a:gd name="T12" fmla="*/ 13 w 142"/>
                        <a:gd name="T13" fmla="*/ 113 h 142"/>
                        <a:gd name="T14" fmla="*/ 18 w 142"/>
                        <a:gd name="T15" fmla="*/ 119 h 142"/>
                        <a:gd name="T16" fmla="*/ 23 w 142"/>
                        <a:gd name="T17" fmla="*/ 124 h 142"/>
                        <a:gd name="T18" fmla="*/ 29 w 142"/>
                        <a:gd name="T19" fmla="*/ 128 h 142"/>
                        <a:gd name="T20" fmla="*/ 35 w 142"/>
                        <a:gd name="T21" fmla="*/ 133 h 142"/>
                        <a:gd name="T22" fmla="*/ 42 w 142"/>
                        <a:gd name="T23" fmla="*/ 136 h 142"/>
                        <a:gd name="T24" fmla="*/ 49 w 142"/>
                        <a:gd name="T25" fmla="*/ 139 h 142"/>
                        <a:gd name="T26" fmla="*/ 56 w 142"/>
                        <a:gd name="T27" fmla="*/ 140 h 142"/>
                        <a:gd name="T28" fmla="*/ 64 w 142"/>
                        <a:gd name="T29" fmla="*/ 142 h 142"/>
                        <a:gd name="T30" fmla="*/ 71 w 142"/>
                        <a:gd name="T31" fmla="*/ 142 h 142"/>
                        <a:gd name="T32" fmla="*/ 78 w 142"/>
                        <a:gd name="T33" fmla="*/ 142 h 142"/>
                        <a:gd name="T34" fmla="*/ 86 w 142"/>
                        <a:gd name="T35" fmla="*/ 140 h 142"/>
                        <a:gd name="T36" fmla="*/ 93 w 142"/>
                        <a:gd name="T37" fmla="*/ 139 h 142"/>
                        <a:gd name="T38" fmla="*/ 100 w 142"/>
                        <a:gd name="T39" fmla="*/ 136 h 142"/>
                        <a:gd name="T40" fmla="*/ 107 w 142"/>
                        <a:gd name="T41" fmla="*/ 133 h 142"/>
                        <a:gd name="T42" fmla="*/ 113 w 142"/>
                        <a:gd name="T43" fmla="*/ 128 h 142"/>
                        <a:gd name="T44" fmla="*/ 119 w 142"/>
                        <a:gd name="T45" fmla="*/ 124 h 142"/>
                        <a:gd name="T46" fmla="*/ 124 w 142"/>
                        <a:gd name="T47" fmla="*/ 119 h 142"/>
                        <a:gd name="T48" fmla="*/ 129 w 142"/>
                        <a:gd name="T49" fmla="*/ 113 h 142"/>
                        <a:gd name="T50" fmla="*/ 133 w 142"/>
                        <a:gd name="T51" fmla="*/ 106 h 142"/>
                        <a:gd name="T52" fmla="*/ 136 w 142"/>
                        <a:gd name="T53" fmla="*/ 100 h 142"/>
                        <a:gd name="T54" fmla="*/ 139 w 142"/>
                        <a:gd name="T55" fmla="*/ 93 h 142"/>
                        <a:gd name="T56" fmla="*/ 141 w 142"/>
                        <a:gd name="T57" fmla="*/ 86 h 142"/>
                        <a:gd name="T58" fmla="*/ 142 w 142"/>
                        <a:gd name="T59" fmla="*/ 78 h 142"/>
                        <a:gd name="T60" fmla="*/ 142 w 142"/>
                        <a:gd name="T61" fmla="*/ 71 h 142"/>
                        <a:gd name="T62" fmla="*/ 142 w 142"/>
                        <a:gd name="T63" fmla="*/ 63 h 142"/>
                        <a:gd name="T64" fmla="*/ 141 w 142"/>
                        <a:gd name="T65" fmla="*/ 56 h 142"/>
                        <a:gd name="T66" fmla="*/ 139 w 142"/>
                        <a:gd name="T67" fmla="*/ 49 h 142"/>
                        <a:gd name="T68" fmla="*/ 136 w 142"/>
                        <a:gd name="T69" fmla="*/ 42 h 142"/>
                        <a:gd name="T70" fmla="*/ 133 w 142"/>
                        <a:gd name="T71" fmla="*/ 35 h 142"/>
                        <a:gd name="T72" fmla="*/ 129 w 142"/>
                        <a:gd name="T73" fmla="*/ 29 h 142"/>
                        <a:gd name="T74" fmla="*/ 124 w 142"/>
                        <a:gd name="T75" fmla="*/ 23 h 142"/>
                        <a:gd name="T76" fmla="*/ 119 w 142"/>
                        <a:gd name="T77" fmla="*/ 18 h 142"/>
                        <a:gd name="T78" fmla="*/ 113 w 142"/>
                        <a:gd name="T79" fmla="*/ 13 h 142"/>
                        <a:gd name="T80" fmla="*/ 107 w 142"/>
                        <a:gd name="T81" fmla="*/ 9 h 142"/>
                        <a:gd name="T82" fmla="*/ 100 w 142"/>
                        <a:gd name="T83" fmla="*/ 6 h 142"/>
                        <a:gd name="T84" fmla="*/ 93 w 142"/>
                        <a:gd name="T85" fmla="*/ 3 h 142"/>
                        <a:gd name="T86" fmla="*/ 86 w 142"/>
                        <a:gd name="T87" fmla="*/ 1 h 142"/>
                        <a:gd name="T88" fmla="*/ 78 w 142"/>
                        <a:gd name="T89" fmla="*/ 0 h 142"/>
                        <a:gd name="T90" fmla="*/ 71 w 142"/>
                        <a:gd name="T91" fmla="*/ 0 h 142"/>
                        <a:gd name="T92" fmla="*/ 64 w 142"/>
                        <a:gd name="T93" fmla="*/ 0 h 142"/>
                        <a:gd name="T94" fmla="*/ 56 w 142"/>
                        <a:gd name="T95" fmla="*/ 1 h 142"/>
                        <a:gd name="T96" fmla="*/ 49 w 142"/>
                        <a:gd name="T97" fmla="*/ 3 h 142"/>
                        <a:gd name="T98" fmla="*/ 42 w 142"/>
                        <a:gd name="T99" fmla="*/ 6 h 142"/>
                        <a:gd name="T100" fmla="*/ 35 w 142"/>
                        <a:gd name="T101" fmla="*/ 9 h 142"/>
                        <a:gd name="T102" fmla="*/ 29 w 142"/>
                        <a:gd name="T103" fmla="*/ 13 h 142"/>
                        <a:gd name="T104" fmla="*/ 23 w 142"/>
                        <a:gd name="T105" fmla="*/ 18 h 142"/>
                        <a:gd name="T106" fmla="*/ 18 w 142"/>
                        <a:gd name="T107" fmla="*/ 23 h 142"/>
                        <a:gd name="T108" fmla="*/ 13 w 142"/>
                        <a:gd name="T109" fmla="*/ 29 h 142"/>
                        <a:gd name="T110" fmla="*/ 9 w 142"/>
                        <a:gd name="T111" fmla="*/ 35 h 142"/>
                        <a:gd name="T112" fmla="*/ 6 w 142"/>
                        <a:gd name="T113" fmla="*/ 42 h 142"/>
                        <a:gd name="T114" fmla="*/ 3 w 142"/>
                        <a:gd name="T115" fmla="*/ 49 h 142"/>
                        <a:gd name="T116" fmla="*/ 1 w 142"/>
                        <a:gd name="T117" fmla="*/ 56 h 142"/>
                        <a:gd name="T118" fmla="*/ 0 w 142"/>
                        <a:gd name="T119" fmla="*/ 63 h 142"/>
                        <a:gd name="T120" fmla="*/ 0 w 142"/>
                        <a:gd name="T121" fmla="*/ 71 h 142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42"/>
                        <a:gd name="T184" fmla="*/ 0 h 142"/>
                        <a:gd name="T185" fmla="*/ 142 w 142"/>
                        <a:gd name="T186" fmla="*/ 142 h 142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42" h="142">
                          <a:moveTo>
                            <a:pt x="0" y="71"/>
                          </a:moveTo>
                          <a:lnTo>
                            <a:pt x="0" y="78"/>
                          </a:lnTo>
                          <a:lnTo>
                            <a:pt x="1" y="86"/>
                          </a:lnTo>
                          <a:lnTo>
                            <a:pt x="3" y="93"/>
                          </a:lnTo>
                          <a:lnTo>
                            <a:pt x="6" y="100"/>
                          </a:lnTo>
                          <a:lnTo>
                            <a:pt x="9" y="106"/>
                          </a:lnTo>
                          <a:lnTo>
                            <a:pt x="13" y="113"/>
                          </a:lnTo>
                          <a:lnTo>
                            <a:pt x="18" y="119"/>
                          </a:lnTo>
                          <a:lnTo>
                            <a:pt x="23" y="124"/>
                          </a:lnTo>
                          <a:lnTo>
                            <a:pt x="29" y="128"/>
                          </a:lnTo>
                          <a:lnTo>
                            <a:pt x="35" y="133"/>
                          </a:lnTo>
                          <a:lnTo>
                            <a:pt x="42" y="136"/>
                          </a:lnTo>
                          <a:lnTo>
                            <a:pt x="49" y="139"/>
                          </a:lnTo>
                          <a:lnTo>
                            <a:pt x="56" y="140"/>
                          </a:lnTo>
                          <a:lnTo>
                            <a:pt x="64" y="142"/>
                          </a:lnTo>
                          <a:lnTo>
                            <a:pt x="71" y="142"/>
                          </a:lnTo>
                          <a:lnTo>
                            <a:pt x="78" y="142"/>
                          </a:lnTo>
                          <a:lnTo>
                            <a:pt x="86" y="140"/>
                          </a:lnTo>
                          <a:lnTo>
                            <a:pt x="93" y="139"/>
                          </a:lnTo>
                          <a:lnTo>
                            <a:pt x="100" y="136"/>
                          </a:lnTo>
                          <a:lnTo>
                            <a:pt x="107" y="133"/>
                          </a:lnTo>
                          <a:lnTo>
                            <a:pt x="113" y="128"/>
                          </a:lnTo>
                          <a:lnTo>
                            <a:pt x="119" y="124"/>
                          </a:lnTo>
                          <a:lnTo>
                            <a:pt x="124" y="119"/>
                          </a:lnTo>
                          <a:lnTo>
                            <a:pt x="129" y="113"/>
                          </a:lnTo>
                          <a:lnTo>
                            <a:pt x="133" y="106"/>
                          </a:lnTo>
                          <a:lnTo>
                            <a:pt x="136" y="100"/>
                          </a:lnTo>
                          <a:lnTo>
                            <a:pt x="139" y="93"/>
                          </a:lnTo>
                          <a:lnTo>
                            <a:pt x="141" y="86"/>
                          </a:lnTo>
                          <a:lnTo>
                            <a:pt x="142" y="78"/>
                          </a:lnTo>
                          <a:lnTo>
                            <a:pt x="142" y="71"/>
                          </a:lnTo>
                          <a:lnTo>
                            <a:pt x="142" y="63"/>
                          </a:lnTo>
                          <a:lnTo>
                            <a:pt x="141" y="56"/>
                          </a:lnTo>
                          <a:lnTo>
                            <a:pt x="139" y="49"/>
                          </a:lnTo>
                          <a:lnTo>
                            <a:pt x="136" y="42"/>
                          </a:lnTo>
                          <a:lnTo>
                            <a:pt x="133" y="35"/>
                          </a:lnTo>
                          <a:lnTo>
                            <a:pt x="129" y="29"/>
                          </a:lnTo>
                          <a:lnTo>
                            <a:pt x="124" y="23"/>
                          </a:lnTo>
                          <a:lnTo>
                            <a:pt x="119" y="18"/>
                          </a:lnTo>
                          <a:lnTo>
                            <a:pt x="113" y="13"/>
                          </a:lnTo>
                          <a:lnTo>
                            <a:pt x="107" y="9"/>
                          </a:lnTo>
                          <a:lnTo>
                            <a:pt x="100" y="6"/>
                          </a:lnTo>
                          <a:lnTo>
                            <a:pt x="93" y="3"/>
                          </a:lnTo>
                          <a:lnTo>
                            <a:pt x="86" y="1"/>
                          </a:lnTo>
                          <a:lnTo>
                            <a:pt x="78" y="0"/>
                          </a:lnTo>
                          <a:lnTo>
                            <a:pt x="71" y="0"/>
                          </a:lnTo>
                          <a:lnTo>
                            <a:pt x="64" y="0"/>
                          </a:lnTo>
                          <a:lnTo>
                            <a:pt x="56" y="1"/>
                          </a:lnTo>
                          <a:lnTo>
                            <a:pt x="49" y="3"/>
                          </a:lnTo>
                          <a:lnTo>
                            <a:pt x="42" y="6"/>
                          </a:lnTo>
                          <a:lnTo>
                            <a:pt x="35" y="9"/>
                          </a:lnTo>
                          <a:lnTo>
                            <a:pt x="29" y="13"/>
                          </a:lnTo>
                          <a:lnTo>
                            <a:pt x="23" y="18"/>
                          </a:lnTo>
                          <a:lnTo>
                            <a:pt x="18" y="23"/>
                          </a:lnTo>
                          <a:lnTo>
                            <a:pt x="13" y="29"/>
                          </a:lnTo>
                          <a:lnTo>
                            <a:pt x="9" y="35"/>
                          </a:lnTo>
                          <a:lnTo>
                            <a:pt x="6" y="42"/>
                          </a:lnTo>
                          <a:lnTo>
                            <a:pt x="3" y="49"/>
                          </a:lnTo>
                          <a:lnTo>
                            <a:pt x="1" y="56"/>
                          </a:lnTo>
                          <a:lnTo>
                            <a:pt x="0" y="63"/>
                          </a:lnTo>
                          <a:lnTo>
                            <a:pt x="0" y="71"/>
                          </a:lnTo>
                          <a:close/>
                        </a:path>
                      </a:pathLst>
                    </a:custGeom>
                    <a:solidFill>
                      <a:srgbClr val="E5E5E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63" name="Freeform 224"/>
                    <p:cNvSpPr>
                      <a:spLocks/>
                    </p:cNvSpPr>
                    <p:nvPr/>
                  </p:nvSpPr>
                  <p:spPr bwMode="auto">
                    <a:xfrm>
                      <a:off x="3418" y="2585"/>
                      <a:ext cx="166" cy="166"/>
                    </a:xfrm>
                    <a:custGeom>
                      <a:avLst/>
                      <a:gdLst>
                        <a:gd name="T0" fmla="*/ 0 w 166"/>
                        <a:gd name="T1" fmla="*/ 91 h 166"/>
                        <a:gd name="T2" fmla="*/ 4 w 166"/>
                        <a:gd name="T3" fmla="*/ 108 h 166"/>
                        <a:gd name="T4" fmla="*/ 11 w 166"/>
                        <a:gd name="T5" fmla="*/ 124 h 166"/>
                        <a:gd name="T6" fmla="*/ 21 w 166"/>
                        <a:gd name="T7" fmla="*/ 138 h 166"/>
                        <a:gd name="T8" fmla="*/ 34 w 166"/>
                        <a:gd name="T9" fmla="*/ 150 h 166"/>
                        <a:gd name="T10" fmla="*/ 49 w 166"/>
                        <a:gd name="T11" fmla="*/ 159 h 166"/>
                        <a:gd name="T12" fmla="*/ 66 w 166"/>
                        <a:gd name="T13" fmla="*/ 164 h 166"/>
                        <a:gd name="T14" fmla="*/ 83 w 166"/>
                        <a:gd name="T15" fmla="*/ 166 h 166"/>
                        <a:gd name="T16" fmla="*/ 100 w 166"/>
                        <a:gd name="T17" fmla="*/ 164 h 166"/>
                        <a:gd name="T18" fmla="*/ 117 w 166"/>
                        <a:gd name="T19" fmla="*/ 159 h 166"/>
                        <a:gd name="T20" fmla="*/ 132 w 166"/>
                        <a:gd name="T21" fmla="*/ 150 h 166"/>
                        <a:gd name="T22" fmla="*/ 145 w 166"/>
                        <a:gd name="T23" fmla="*/ 138 h 166"/>
                        <a:gd name="T24" fmla="*/ 155 w 166"/>
                        <a:gd name="T25" fmla="*/ 124 h 166"/>
                        <a:gd name="T26" fmla="*/ 162 w 166"/>
                        <a:gd name="T27" fmla="*/ 108 h 166"/>
                        <a:gd name="T28" fmla="*/ 166 w 166"/>
                        <a:gd name="T29" fmla="*/ 91 h 166"/>
                        <a:gd name="T30" fmla="*/ 166 w 166"/>
                        <a:gd name="T31" fmla="*/ 74 h 166"/>
                        <a:gd name="T32" fmla="*/ 162 w 166"/>
                        <a:gd name="T33" fmla="*/ 57 h 166"/>
                        <a:gd name="T34" fmla="*/ 155 w 166"/>
                        <a:gd name="T35" fmla="*/ 41 h 166"/>
                        <a:gd name="T36" fmla="*/ 145 w 166"/>
                        <a:gd name="T37" fmla="*/ 27 h 166"/>
                        <a:gd name="T38" fmla="*/ 132 w 166"/>
                        <a:gd name="T39" fmla="*/ 16 h 166"/>
                        <a:gd name="T40" fmla="*/ 117 w 166"/>
                        <a:gd name="T41" fmla="*/ 7 h 166"/>
                        <a:gd name="T42" fmla="*/ 100 w 166"/>
                        <a:gd name="T43" fmla="*/ 2 h 166"/>
                        <a:gd name="T44" fmla="*/ 83 w 166"/>
                        <a:gd name="T45" fmla="*/ 0 h 166"/>
                        <a:gd name="T46" fmla="*/ 66 w 166"/>
                        <a:gd name="T47" fmla="*/ 2 h 166"/>
                        <a:gd name="T48" fmla="*/ 49 w 166"/>
                        <a:gd name="T49" fmla="*/ 7 h 166"/>
                        <a:gd name="T50" fmla="*/ 34 w 166"/>
                        <a:gd name="T51" fmla="*/ 16 h 166"/>
                        <a:gd name="T52" fmla="*/ 21 w 166"/>
                        <a:gd name="T53" fmla="*/ 27 h 166"/>
                        <a:gd name="T54" fmla="*/ 11 w 166"/>
                        <a:gd name="T55" fmla="*/ 41 h 166"/>
                        <a:gd name="T56" fmla="*/ 4 w 166"/>
                        <a:gd name="T57" fmla="*/ 57 h 166"/>
                        <a:gd name="T58" fmla="*/ 0 w 166"/>
                        <a:gd name="T59" fmla="*/ 74 h 166"/>
                        <a:gd name="T60" fmla="*/ 23 w 166"/>
                        <a:gd name="T61" fmla="*/ 83 h 166"/>
                        <a:gd name="T62" fmla="*/ 25 w 166"/>
                        <a:gd name="T63" fmla="*/ 70 h 166"/>
                        <a:gd name="T64" fmla="*/ 29 w 166"/>
                        <a:gd name="T65" fmla="*/ 59 h 166"/>
                        <a:gd name="T66" fmla="*/ 35 w 166"/>
                        <a:gd name="T67" fmla="*/ 48 h 166"/>
                        <a:gd name="T68" fmla="*/ 43 w 166"/>
                        <a:gd name="T69" fmla="*/ 39 h 166"/>
                        <a:gd name="T70" fmla="*/ 53 w 166"/>
                        <a:gd name="T71" fmla="*/ 31 h 166"/>
                        <a:gd name="T72" fmla="*/ 65 w 166"/>
                        <a:gd name="T73" fmla="*/ 26 h 166"/>
                        <a:gd name="T74" fmla="*/ 77 w 166"/>
                        <a:gd name="T75" fmla="*/ 24 h 166"/>
                        <a:gd name="T76" fmla="*/ 89 w 166"/>
                        <a:gd name="T77" fmla="*/ 24 h 166"/>
                        <a:gd name="T78" fmla="*/ 101 w 166"/>
                        <a:gd name="T79" fmla="*/ 26 h 166"/>
                        <a:gd name="T80" fmla="*/ 113 w 166"/>
                        <a:gd name="T81" fmla="*/ 31 h 166"/>
                        <a:gd name="T82" fmla="*/ 123 w 166"/>
                        <a:gd name="T83" fmla="*/ 39 h 166"/>
                        <a:gd name="T84" fmla="*/ 131 w 166"/>
                        <a:gd name="T85" fmla="*/ 48 h 166"/>
                        <a:gd name="T86" fmla="*/ 137 w 166"/>
                        <a:gd name="T87" fmla="*/ 59 h 166"/>
                        <a:gd name="T88" fmla="*/ 141 w 166"/>
                        <a:gd name="T89" fmla="*/ 70 h 166"/>
                        <a:gd name="T90" fmla="*/ 143 w 166"/>
                        <a:gd name="T91" fmla="*/ 83 h 166"/>
                        <a:gd name="T92" fmla="*/ 141 w 166"/>
                        <a:gd name="T93" fmla="*/ 95 h 166"/>
                        <a:gd name="T94" fmla="*/ 137 w 166"/>
                        <a:gd name="T95" fmla="*/ 107 h 166"/>
                        <a:gd name="T96" fmla="*/ 131 w 166"/>
                        <a:gd name="T97" fmla="*/ 118 h 166"/>
                        <a:gd name="T98" fmla="*/ 123 w 166"/>
                        <a:gd name="T99" fmla="*/ 127 h 166"/>
                        <a:gd name="T100" fmla="*/ 113 w 166"/>
                        <a:gd name="T101" fmla="*/ 134 h 166"/>
                        <a:gd name="T102" fmla="*/ 101 w 166"/>
                        <a:gd name="T103" fmla="*/ 139 h 166"/>
                        <a:gd name="T104" fmla="*/ 89 w 166"/>
                        <a:gd name="T105" fmla="*/ 142 h 166"/>
                        <a:gd name="T106" fmla="*/ 77 w 166"/>
                        <a:gd name="T107" fmla="*/ 142 h 166"/>
                        <a:gd name="T108" fmla="*/ 65 w 166"/>
                        <a:gd name="T109" fmla="*/ 139 h 166"/>
                        <a:gd name="T110" fmla="*/ 53 w 166"/>
                        <a:gd name="T111" fmla="*/ 134 h 166"/>
                        <a:gd name="T112" fmla="*/ 43 w 166"/>
                        <a:gd name="T113" fmla="*/ 127 h 166"/>
                        <a:gd name="T114" fmla="*/ 35 w 166"/>
                        <a:gd name="T115" fmla="*/ 118 h 166"/>
                        <a:gd name="T116" fmla="*/ 29 w 166"/>
                        <a:gd name="T117" fmla="*/ 107 h 166"/>
                        <a:gd name="T118" fmla="*/ 25 w 166"/>
                        <a:gd name="T119" fmla="*/ 95 h 166"/>
                        <a:gd name="T120" fmla="*/ 23 w 166"/>
                        <a:gd name="T121" fmla="*/ 82 h 16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66"/>
                        <a:gd name="T184" fmla="*/ 0 h 166"/>
                        <a:gd name="T185" fmla="*/ 166 w 166"/>
                        <a:gd name="T186" fmla="*/ 166 h 166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66" h="166">
                          <a:moveTo>
                            <a:pt x="0" y="83"/>
                          </a:moveTo>
                          <a:lnTo>
                            <a:pt x="0" y="91"/>
                          </a:lnTo>
                          <a:lnTo>
                            <a:pt x="2" y="100"/>
                          </a:lnTo>
                          <a:lnTo>
                            <a:pt x="4" y="108"/>
                          </a:lnTo>
                          <a:lnTo>
                            <a:pt x="7" y="117"/>
                          </a:lnTo>
                          <a:lnTo>
                            <a:pt x="11" y="124"/>
                          </a:lnTo>
                          <a:lnTo>
                            <a:pt x="16" y="132"/>
                          </a:lnTo>
                          <a:lnTo>
                            <a:pt x="21" y="138"/>
                          </a:lnTo>
                          <a:lnTo>
                            <a:pt x="27" y="145"/>
                          </a:lnTo>
                          <a:lnTo>
                            <a:pt x="34" y="150"/>
                          </a:lnTo>
                          <a:lnTo>
                            <a:pt x="41" y="155"/>
                          </a:lnTo>
                          <a:lnTo>
                            <a:pt x="49" y="159"/>
                          </a:lnTo>
                          <a:lnTo>
                            <a:pt x="57" y="162"/>
                          </a:lnTo>
                          <a:lnTo>
                            <a:pt x="66" y="164"/>
                          </a:lnTo>
                          <a:lnTo>
                            <a:pt x="74" y="165"/>
                          </a:lnTo>
                          <a:lnTo>
                            <a:pt x="83" y="166"/>
                          </a:lnTo>
                          <a:lnTo>
                            <a:pt x="92" y="165"/>
                          </a:lnTo>
                          <a:lnTo>
                            <a:pt x="100" y="164"/>
                          </a:lnTo>
                          <a:lnTo>
                            <a:pt x="109" y="162"/>
                          </a:lnTo>
                          <a:lnTo>
                            <a:pt x="117" y="159"/>
                          </a:lnTo>
                          <a:lnTo>
                            <a:pt x="125" y="155"/>
                          </a:lnTo>
                          <a:lnTo>
                            <a:pt x="132" y="150"/>
                          </a:lnTo>
                          <a:lnTo>
                            <a:pt x="139" y="145"/>
                          </a:lnTo>
                          <a:lnTo>
                            <a:pt x="145" y="138"/>
                          </a:lnTo>
                          <a:lnTo>
                            <a:pt x="150" y="132"/>
                          </a:lnTo>
                          <a:lnTo>
                            <a:pt x="155" y="124"/>
                          </a:lnTo>
                          <a:lnTo>
                            <a:pt x="159" y="117"/>
                          </a:lnTo>
                          <a:lnTo>
                            <a:pt x="162" y="108"/>
                          </a:lnTo>
                          <a:lnTo>
                            <a:pt x="165" y="100"/>
                          </a:lnTo>
                          <a:lnTo>
                            <a:pt x="166" y="91"/>
                          </a:lnTo>
                          <a:lnTo>
                            <a:pt x="166" y="83"/>
                          </a:lnTo>
                          <a:lnTo>
                            <a:pt x="166" y="74"/>
                          </a:lnTo>
                          <a:lnTo>
                            <a:pt x="165" y="65"/>
                          </a:lnTo>
                          <a:lnTo>
                            <a:pt x="162" y="57"/>
                          </a:lnTo>
                          <a:lnTo>
                            <a:pt x="159" y="49"/>
                          </a:lnTo>
                          <a:lnTo>
                            <a:pt x="155" y="41"/>
                          </a:lnTo>
                          <a:lnTo>
                            <a:pt x="150" y="34"/>
                          </a:lnTo>
                          <a:lnTo>
                            <a:pt x="145" y="27"/>
                          </a:lnTo>
                          <a:lnTo>
                            <a:pt x="139" y="21"/>
                          </a:lnTo>
                          <a:lnTo>
                            <a:pt x="132" y="16"/>
                          </a:lnTo>
                          <a:lnTo>
                            <a:pt x="125" y="11"/>
                          </a:lnTo>
                          <a:lnTo>
                            <a:pt x="117" y="7"/>
                          </a:lnTo>
                          <a:lnTo>
                            <a:pt x="109" y="4"/>
                          </a:lnTo>
                          <a:lnTo>
                            <a:pt x="100" y="2"/>
                          </a:lnTo>
                          <a:lnTo>
                            <a:pt x="92" y="0"/>
                          </a:lnTo>
                          <a:lnTo>
                            <a:pt x="83" y="0"/>
                          </a:lnTo>
                          <a:lnTo>
                            <a:pt x="74" y="0"/>
                          </a:lnTo>
                          <a:lnTo>
                            <a:pt x="66" y="2"/>
                          </a:lnTo>
                          <a:lnTo>
                            <a:pt x="57" y="4"/>
                          </a:lnTo>
                          <a:lnTo>
                            <a:pt x="49" y="7"/>
                          </a:lnTo>
                          <a:lnTo>
                            <a:pt x="41" y="11"/>
                          </a:lnTo>
                          <a:lnTo>
                            <a:pt x="34" y="16"/>
                          </a:lnTo>
                          <a:lnTo>
                            <a:pt x="27" y="21"/>
                          </a:lnTo>
                          <a:lnTo>
                            <a:pt x="21" y="27"/>
                          </a:lnTo>
                          <a:lnTo>
                            <a:pt x="16" y="34"/>
                          </a:lnTo>
                          <a:lnTo>
                            <a:pt x="11" y="41"/>
                          </a:lnTo>
                          <a:lnTo>
                            <a:pt x="7" y="49"/>
                          </a:lnTo>
                          <a:lnTo>
                            <a:pt x="4" y="57"/>
                          </a:lnTo>
                          <a:lnTo>
                            <a:pt x="2" y="65"/>
                          </a:lnTo>
                          <a:lnTo>
                            <a:pt x="0" y="74"/>
                          </a:lnTo>
                          <a:lnTo>
                            <a:pt x="0" y="82"/>
                          </a:lnTo>
                          <a:lnTo>
                            <a:pt x="23" y="83"/>
                          </a:lnTo>
                          <a:lnTo>
                            <a:pt x="24" y="77"/>
                          </a:lnTo>
                          <a:lnTo>
                            <a:pt x="25" y="70"/>
                          </a:lnTo>
                          <a:lnTo>
                            <a:pt x="26" y="64"/>
                          </a:lnTo>
                          <a:lnTo>
                            <a:pt x="29" y="59"/>
                          </a:lnTo>
                          <a:lnTo>
                            <a:pt x="31" y="53"/>
                          </a:lnTo>
                          <a:lnTo>
                            <a:pt x="35" y="48"/>
                          </a:lnTo>
                          <a:lnTo>
                            <a:pt x="39" y="43"/>
                          </a:lnTo>
                          <a:lnTo>
                            <a:pt x="43" y="39"/>
                          </a:lnTo>
                          <a:lnTo>
                            <a:pt x="48" y="35"/>
                          </a:lnTo>
                          <a:lnTo>
                            <a:pt x="53" y="31"/>
                          </a:lnTo>
                          <a:lnTo>
                            <a:pt x="59" y="29"/>
                          </a:lnTo>
                          <a:lnTo>
                            <a:pt x="65" y="26"/>
                          </a:lnTo>
                          <a:lnTo>
                            <a:pt x="71" y="25"/>
                          </a:lnTo>
                          <a:lnTo>
                            <a:pt x="77" y="24"/>
                          </a:lnTo>
                          <a:lnTo>
                            <a:pt x="83" y="23"/>
                          </a:lnTo>
                          <a:lnTo>
                            <a:pt x="89" y="24"/>
                          </a:lnTo>
                          <a:lnTo>
                            <a:pt x="95" y="25"/>
                          </a:lnTo>
                          <a:lnTo>
                            <a:pt x="101" y="26"/>
                          </a:lnTo>
                          <a:lnTo>
                            <a:pt x="107" y="29"/>
                          </a:lnTo>
                          <a:lnTo>
                            <a:pt x="113" y="31"/>
                          </a:lnTo>
                          <a:lnTo>
                            <a:pt x="118" y="35"/>
                          </a:lnTo>
                          <a:lnTo>
                            <a:pt x="123" y="39"/>
                          </a:lnTo>
                          <a:lnTo>
                            <a:pt x="127" y="43"/>
                          </a:lnTo>
                          <a:lnTo>
                            <a:pt x="131" y="48"/>
                          </a:lnTo>
                          <a:lnTo>
                            <a:pt x="135" y="53"/>
                          </a:lnTo>
                          <a:lnTo>
                            <a:pt x="137" y="59"/>
                          </a:lnTo>
                          <a:lnTo>
                            <a:pt x="140" y="65"/>
                          </a:lnTo>
                          <a:lnTo>
                            <a:pt x="141" y="70"/>
                          </a:lnTo>
                          <a:lnTo>
                            <a:pt x="142" y="77"/>
                          </a:lnTo>
                          <a:lnTo>
                            <a:pt x="143" y="83"/>
                          </a:lnTo>
                          <a:lnTo>
                            <a:pt x="142" y="89"/>
                          </a:lnTo>
                          <a:lnTo>
                            <a:pt x="141" y="95"/>
                          </a:lnTo>
                          <a:lnTo>
                            <a:pt x="140" y="101"/>
                          </a:lnTo>
                          <a:lnTo>
                            <a:pt x="137" y="107"/>
                          </a:lnTo>
                          <a:lnTo>
                            <a:pt x="135" y="112"/>
                          </a:lnTo>
                          <a:lnTo>
                            <a:pt x="131" y="118"/>
                          </a:lnTo>
                          <a:lnTo>
                            <a:pt x="127" y="123"/>
                          </a:lnTo>
                          <a:lnTo>
                            <a:pt x="123" y="127"/>
                          </a:lnTo>
                          <a:lnTo>
                            <a:pt x="118" y="131"/>
                          </a:lnTo>
                          <a:lnTo>
                            <a:pt x="113" y="134"/>
                          </a:lnTo>
                          <a:lnTo>
                            <a:pt x="107" y="137"/>
                          </a:lnTo>
                          <a:lnTo>
                            <a:pt x="101" y="139"/>
                          </a:lnTo>
                          <a:lnTo>
                            <a:pt x="95" y="141"/>
                          </a:lnTo>
                          <a:lnTo>
                            <a:pt x="89" y="142"/>
                          </a:lnTo>
                          <a:lnTo>
                            <a:pt x="83" y="142"/>
                          </a:lnTo>
                          <a:lnTo>
                            <a:pt x="77" y="142"/>
                          </a:lnTo>
                          <a:lnTo>
                            <a:pt x="71" y="141"/>
                          </a:lnTo>
                          <a:lnTo>
                            <a:pt x="65" y="139"/>
                          </a:lnTo>
                          <a:lnTo>
                            <a:pt x="59" y="137"/>
                          </a:lnTo>
                          <a:lnTo>
                            <a:pt x="53" y="134"/>
                          </a:lnTo>
                          <a:lnTo>
                            <a:pt x="48" y="131"/>
                          </a:lnTo>
                          <a:lnTo>
                            <a:pt x="43" y="127"/>
                          </a:lnTo>
                          <a:lnTo>
                            <a:pt x="39" y="123"/>
                          </a:lnTo>
                          <a:lnTo>
                            <a:pt x="35" y="118"/>
                          </a:lnTo>
                          <a:lnTo>
                            <a:pt x="31" y="112"/>
                          </a:lnTo>
                          <a:lnTo>
                            <a:pt x="29" y="107"/>
                          </a:lnTo>
                          <a:lnTo>
                            <a:pt x="26" y="101"/>
                          </a:lnTo>
                          <a:lnTo>
                            <a:pt x="25" y="95"/>
                          </a:lnTo>
                          <a:lnTo>
                            <a:pt x="24" y="89"/>
                          </a:lnTo>
                          <a:lnTo>
                            <a:pt x="23" y="82"/>
                          </a:lnTo>
                          <a:lnTo>
                            <a:pt x="0" y="8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64" name="Freeform 225"/>
                    <p:cNvSpPr>
                      <a:spLocks/>
                    </p:cNvSpPr>
                    <p:nvPr/>
                  </p:nvSpPr>
                  <p:spPr bwMode="auto">
                    <a:xfrm>
                      <a:off x="3418" y="2667"/>
                      <a:ext cx="23" cy="1"/>
                    </a:xfrm>
                    <a:custGeom>
                      <a:avLst/>
                      <a:gdLst>
                        <a:gd name="T0" fmla="*/ 0 w 23"/>
                        <a:gd name="T1" fmla="*/ 1 h 1"/>
                        <a:gd name="T2" fmla="*/ 23 w 23"/>
                        <a:gd name="T3" fmla="*/ 0 h 1"/>
                        <a:gd name="T4" fmla="*/ 23 w 23"/>
                        <a:gd name="T5" fmla="*/ 1 h 1"/>
                        <a:gd name="T6" fmla="*/ 23 w 23"/>
                        <a:gd name="T7" fmla="*/ 1 h 1"/>
                        <a:gd name="T8" fmla="*/ 0 w 23"/>
                        <a:gd name="T9" fmla="*/ 0 h 1"/>
                        <a:gd name="T10" fmla="*/ 0 w 23"/>
                        <a:gd name="T11" fmla="*/ 1 h 1"/>
                        <a:gd name="T12" fmla="*/ 0 w 23"/>
                        <a:gd name="T13" fmla="*/ 1 h 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3"/>
                        <a:gd name="T22" fmla="*/ 0 h 1"/>
                        <a:gd name="T23" fmla="*/ 23 w 23"/>
                        <a:gd name="T24" fmla="*/ 1 h 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3" h="1">
                          <a:moveTo>
                            <a:pt x="0" y="1"/>
                          </a:moveTo>
                          <a:lnTo>
                            <a:pt x="23" y="0"/>
                          </a:lnTo>
                          <a:lnTo>
                            <a:pt x="23" y="1"/>
                          </a:lnTo>
                          <a:lnTo>
                            <a:pt x="0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65" name="Freeform 226"/>
                    <p:cNvSpPr>
                      <a:spLocks/>
                    </p:cNvSpPr>
                    <p:nvPr/>
                  </p:nvSpPr>
                  <p:spPr bwMode="auto">
                    <a:xfrm>
                      <a:off x="3287" y="2597"/>
                      <a:ext cx="143" cy="142"/>
                    </a:xfrm>
                    <a:custGeom>
                      <a:avLst/>
                      <a:gdLst>
                        <a:gd name="T0" fmla="*/ 0 w 143"/>
                        <a:gd name="T1" fmla="*/ 71 h 142"/>
                        <a:gd name="T2" fmla="*/ 0 w 143"/>
                        <a:gd name="T3" fmla="*/ 78 h 142"/>
                        <a:gd name="T4" fmla="*/ 1 w 143"/>
                        <a:gd name="T5" fmla="*/ 86 h 142"/>
                        <a:gd name="T6" fmla="*/ 3 w 143"/>
                        <a:gd name="T7" fmla="*/ 93 h 142"/>
                        <a:gd name="T8" fmla="*/ 6 w 143"/>
                        <a:gd name="T9" fmla="*/ 100 h 142"/>
                        <a:gd name="T10" fmla="*/ 9 w 143"/>
                        <a:gd name="T11" fmla="*/ 106 h 142"/>
                        <a:gd name="T12" fmla="*/ 13 w 143"/>
                        <a:gd name="T13" fmla="*/ 113 h 142"/>
                        <a:gd name="T14" fmla="*/ 18 w 143"/>
                        <a:gd name="T15" fmla="*/ 119 h 142"/>
                        <a:gd name="T16" fmla="*/ 23 w 143"/>
                        <a:gd name="T17" fmla="*/ 124 h 142"/>
                        <a:gd name="T18" fmla="*/ 29 w 143"/>
                        <a:gd name="T19" fmla="*/ 128 h 142"/>
                        <a:gd name="T20" fmla="*/ 36 w 143"/>
                        <a:gd name="T21" fmla="*/ 133 h 142"/>
                        <a:gd name="T22" fmla="*/ 42 w 143"/>
                        <a:gd name="T23" fmla="*/ 136 h 142"/>
                        <a:gd name="T24" fmla="*/ 49 w 143"/>
                        <a:gd name="T25" fmla="*/ 139 h 142"/>
                        <a:gd name="T26" fmla="*/ 56 w 143"/>
                        <a:gd name="T27" fmla="*/ 140 h 142"/>
                        <a:gd name="T28" fmla="*/ 64 w 143"/>
                        <a:gd name="T29" fmla="*/ 142 h 142"/>
                        <a:gd name="T30" fmla="*/ 71 w 143"/>
                        <a:gd name="T31" fmla="*/ 142 h 142"/>
                        <a:gd name="T32" fmla="*/ 79 w 143"/>
                        <a:gd name="T33" fmla="*/ 142 h 142"/>
                        <a:gd name="T34" fmla="*/ 86 w 143"/>
                        <a:gd name="T35" fmla="*/ 140 h 142"/>
                        <a:gd name="T36" fmla="*/ 93 w 143"/>
                        <a:gd name="T37" fmla="*/ 139 h 142"/>
                        <a:gd name="T38" fmla="*/ 100 w 143"/>
                        <a:gd name="T39" fmla="*/ 136 h 142"/>
                        <a:gd name="T40" fmla="*/ 107 w 143"/>
                        <a:gd name="T41" fmla="*/ 133 h 142"/>
                        <a:gd name="T42" fmla="*/ 113 w 143"/>
                        <a:gd name="T43" fmla="*/ 128 h 142"/>
                        <a:gd name="T44" fmla="*/ 119 w 143"/>
                        <a:gd name="T45" fmla="*/ 124 h 142"/>
                        <a:gd name="T46" fmla="*/ 124 w 143"/>
                        <a:gd name="T47" fmla="*/ 119 h 142"/>
                        <a:gd name="T48" fmla="*/ 129 w 143"/>
                        <a:gd name="T49" fmla="*/ 113 h 142"/>
                        <a:gd name="T50" fmla="*/ 133 w 143"/>
                        <a:gd name="T51" fmla="*/ 106 h 142"/>
                        <a:gd name="T52" fmla="*/ 136 w 143"/>
                        <a:gd name="T53" fmla="*/ 100 h 142"/>
                        <a:gd name="T54" fmla="*/ 139 w 143"/>
                        <a:gd name="T55" fmla="*/ 93 h 142"/>
                        <a:gd name="T56" fmla="*/ 141 w 143"/>
                        <a:gd name="T57" fmla="*/ 86 h 142"/>
                        <a:gd name="T58" fmla="*/ 142 w 143"/>
                        <a:gd name="T59" fmla="*/ 78 h 142"/>
                        <a:gd name="T60" fmla="*/ 143 w 143"/>
                        <a:gd name="T61" fmla="*/ 71 h 142"/>
                        <a:gd name="T62" fmla="*/ 142 w 143"/>
                        <a:gd name="T63" fmla="*/ 63 h 142"/>
                        <a:gd name="T64" fmla="*/ 141 w 143"/>
                        <a:gd name="T65" fmla="*/ 56 h 142"/>
                        <a:gd name="T66" fmla="*/ 139 w 143"/>
                        <a:gd name="T67" fmla="*/ 49 h 142"/>
                        <a:gd name="T68" fmla="*/ 136 w 143"/>
                        <a:gd name="T69" fmla="*/ 42 h 142"/>
                        <a:gd name="T70" fmla="*/ 133 w 143"/>
                        <a:gd name="T71" fmla="*/ 35 h 142"/>
                        <a:gd name="T72" fmla="*/ 129 w 143"/>
                        <a:gd name="T73" fmla="*/ 29 h 142"/>
                        <a:gd name="T74" fmla="*/ 124 w 143"/>
                        <a:gd name="T75" fmla="*/ 23 h 142"/>
                        <a:gd name="T76" fmla="*/ 119 w 143"/>
                        <a:gd name="T77" fmla="*/ 18 h 142"/>
                        <a:gd name="T78" fmla="*/ 113 w 143"/>
                        <a:gd name="T79" fmla="*/ 13 h 142"/>
                        <a:gd name="T80" fmla="*/ 107 w 143"/>
                        <a:gd name="T81" fmla="*/ 9 h 142"/>
                        <a:gd name="T82" fmla="*/ 100 w 143"/>
                        <a:gd name="T83" fmla="*/ 6 h 142"/>
                        <a:gd name="T84" fmla="*/ 93 w 143"/>
                        <a:gd name="T85" fmla="*/ 3 h 142"/>
                        <a:gd name="T86" fmla="*/ 86 w 143"/>
                        <a:gd name="T87" fmla="*/ 1 h 142"/>
                        <a:gd name="T88" fmla="*/ 79 w 143"/>
                        <a:gd name="T89" fmla="*/ 0 h 142"/>
                        <a:gd name="T90" fmla="*/ 71 w 143"/>
                        <a:gd name="T91" fmla="*/ 0 h 142"/>
                        <a:gd name="T92" fmla="*/ 64 w 143"/>
                        <a:gd name="T93" fmla="*/ 0 h 142"/>
                        <a:gd name="T94" fmla="*/ 56 w 143"/>
                        <a:gd name="T95" fmla="*/ 1 h 142"/>
                        <a:gd name="T96" fmla="*/ 49 w 143"/>
                        <a:gd name="T97" fmla="*/ 3 h 142"/>
                        <a:gd name="T98" fmla="*/ 42 w 143"/>
                        <a:gd name="T99" fmla="*/ 6 h 142"/>
                        <a:gd name="T100" fmla="*/ 36 w 143"/>
                        <a:gd name="T101" fmla="*/ 9 h 142"/>
                        <a:gd name="T102" fmla="*/ 29 w 143"/>
                        <a:gd name="T103" fmla="*/ 13 h 142"/>
                        <a:gd name="T104" fmla="*/ 23 w 143"/>
                        <a:gd name="T105" fmla="*/ 18 h 142"/>
                        <a:gd name="T106" fmla="*/ 18 w 143"/>
                        <a:gd name="T107" fmla="*/ 23 h 142"/>
                        <a:gd name="T108" fmla="*/ 13 w 143"/>
                        <a:gd name="T109" fmla="*/ 29 h 142"/>
                        <a:gd name="T110" fmla="*/ 9 w 143"/>
                        <a:gd name="T111" fmla="*/ 35 h 142"/>
                        <a:gd name="T112" fmla="*/ 6 w 143"/>
                        <a:gd name="T113" fmla="*/ 42 h 142"/>
                        <a:gd name="T114" fmla="*/ 3 w 143"/>
                        <a:gd name="T115" fmla="*/ 49 h 142"/>
                        <a:gd name="T116" fmla="*/ 1 w 143"/>
                        <a:gd name="T117" fmla="*/ 56 h 142"/>
                        <a:gd name="T118" fmla="*/ 0 w 143"/>
                        <a:gd name="T119" fmla="*/ 63 h 142"/>
                        <a:gd name="T120" fmla="*/ 0 w 143"/>
                        <a:gd name="T121" fmla="*/ 71 h 142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43"/>
                        <a:gd name="T184" fmla="*/ 0 h 142"/>
                        <a:gd name="T185" fmla="*/ 143 w 143"/>
                        <a:gd name="T186" fmla="*/ 142 h 142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43" h="142">
                          <a:moveTo>
                            <a:pt x="0" y="71"/>
                          </a:moveTo>
                          <a:lnTo>
                            <a:pt x="0" y="78"/>
                          </a:lnTo>
                          <a:lnTo>
                            <a:pt x="1" y="86"/>
                          </a:lnTo>
                          <a:lnTo>
                            <a:pt x="3" y="93"/>
                          </a:lnTo>
                          <a:lnTo>
                            <a:pt x="6" y="100"/>
                          </a:lnTo>
                          <a:lnTo>
                            <a:pt x="9" y="106"/>
                          </a:lnTo>
                          <a:lnTo>
                            <a:pt x="13" y="113"/>
                          </a:lnTo>
                          <a:lnTo>
                            <a:pt x="18" y="119"/>
                          </a:lnTo>
                          <a:lnTo>
                            <a:pt x="23" y="124"/>
                          </a:lnTo>
                          <a:lnTo>
                            <a:pt x="29" y="128"/>
                          </a:lnTo>
                          <a:lnTo>
                            <a:pt x="36" y="133"/>
                          </a:lnTo>
                          <a:lnTo>
                            <a:pt x="42" y="136"/>
                          </a:lnTo>
                          <a:lnTo>
                            <a:pt x="49" y="139"/>
                          </a:lnTo>
                          <a:lnTo>
                            <a:pt x="56" y="140"/>
                          </a:lnTo>
                          <a:lnTo>
                            <a:pt x="64" y="142"/>
                          </a:lnTo>
                          <a:lnTo>
                            <a:pt x="71" y="142"/>
                          </a:lnTo>
                          <a:lnTo>
                            <a:pt x="79" y="142"/>
                          </a:lnTo>
                          <a:lnTo>
                            <a:pt x="86" y="140"/>
                          </a:lnTo>
                          <a:lnTo>
                            <a:pt x="93" y="139"/>
                          </a:lnTo>
                          <a:lnTo>
                            <a:pt x="100" y="136"/>
                          </a:lnTo>
                          <a:lnTo>
                            <a:pt x="107" y="133"/>
                          </a:lnTo>
                          <a:lnTo>
                            <a:pt x="113" y="128"/>
                          </a:lnTo>
                          <a:lnTo>
                            <a:pt x="119" y="124"/>
                          </a:lnTo>
                          <a:lnTo>
                            <a:pt x="124" y="119"/>
                          </a:lnTo>
                          <a:lnTo>
                            <a:pt x="129" y="113"/>
                          </a:lnTo>
                          <a:lnTo>
                            <a:pt x="133" y="106"/>
                          </a:lnTo>
                          <a:lnTo>
                            <a:pt x="136" y="100"/>
                          </a:lnTo>
                          <a:lnTo>
                            <a:pt x="139" y="93"/>
                          </a:lnTo>
                          <a:lnTo>
                            <a:pt x="141" y="86"/>
                          </a:lnTo>
                          <a:lnTo>
                            <a:pt x="142" y="78"/>
                          </a:lnTo>
                          <a:lnTo>
                            <a:pt x="143" y="71"/>
                          </a:lnTo>
                          <a:lnTo>
                            <a:pt x="142" y="63"/>
                          </a:lnTo>
                          <a:lnTo>
                            <a:pt x="141" y="56"/>
                          </a:lnTo>
                          <a:lnTo>
                            <a:pt x="139" y="49"/>
                          </a:lnTo>
                          <a:lnTo>
                            <a:pt x="136" y="42"/>
                          </a:lnTo>
                          <a:lnTo>
                            <a:pt x="133" y="35"/>
                          </a:lnTo>
                          <a:lnTo>
                            <a:pt x="129" y="29"/>
                          </a:lnTo>
                          <a:lnTo>
                            <a:pt x="124" y="23"/>
                          </a:lnTo>
                          <a:lnTo>
                            <a:pt x="119" y="18"/>
                          </a:lnTo>
                          <a:lnTo>
                            <a:pt x="113" y="13"/>
                          </a:lnTo>
                          <a:lnTo>
                            <a:pt x="107" y="9"/>
                          </a:lnTo>
                          <a:lnTo>
                            <a:pt x="100" y="6"/>
                          </a:lnTo>
                          <a:lnTo>
                            <a:pt x="93" y="3"/>
                          </a:lnTo>
                          <a:lnTo>
                            <a:pt x="86" y="1"/>
                          </a:lnTo>
                          <a:lnTo>
                            <a:pt x="79" y="0"/>
                          </a:lnTo>
                          <a:lnTo>
                            <a:pt x="71" y="0"/>
                          </a:lnTo>
                          <a:lnTo>
                            <a:pt x="64" y="0"/>
                          </a:lnTo>
                          <a:lnTo>
                            <a:pt x="56" y="1"/>
                          </a:lnTo>
                          <a:lnTo>
                            <a:pt x="49" y="3"/>
                          </a:lnTo>
                          <a:lnTo>
                            <a:pt x="42" y="6"/>
                          </a:lnTo>
                          <a:lnTo>
                            <a:pt x="36" y="9"/>
                          </a:lnTo>
                          <a:lnTo>
                            <a:pt x="29" y="13"/>
                          </a:lnTo>
                          <a:lnTo>
                            <a:pt x="23" y="18"/>
                          </a:lnTo>
                          <a:lnTo>
                            <a:pt x="18" y="23"/>
                          </a:lnTo>
                          <a:lnTo>
                            <a:pt x="13" y="29"/>
                          </a:lnTo>
                          <a:lnTo>
                            <a:pt x="9" y="35"/>
                          </a:lnTo>
                          <a:lnTo>
                            <a:pt x="6" y="42"/>
                          </a:lnTo>
                          <a:lnTo>
                            <a:pt x="3" y="49"/>
                          </a:lnTo>
                          <a:lnTo>
                            <a:pt x="1" y="56"/>
                          </a:lnTo>
                          <a:lnTo>
                            <a:pt x="0" y="63"/>
                          </a:lnTo>
                          <a:lnTo>
                            <a:pt x="0" y="71"/>
                          </a:lnTo>
                          <a:close/>
                        </a:path>
                      </a:pathLst>
                    </a:custGeom>
                    <a:solidFill>
                      <a:srgbClr val="E5E5E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66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3275" y="2585"/>
                      <a:ext cx="166" cy="166"/>
                    </a:xfrm>
                    <a:custGeom>
                      <a:avLst/>
                      <a:gdLst>
                        <a:gd name="T0" fmla="*/ 1 w 166"/>
                        <a:gd name="T1" fmla="*/ 91 h 166"/>
                        <a:gd name="T2" fmla="*/ 4 w 166"/>
                        <a:gd name="T3" fmla="*/ 108 h 166"/>
                        <a:gd name="T4" fmla="*/ 11 w 166"/>
                        <a:gd name="T5" fmla="*/ 124 h 166"/>
                        <a:gd name="T6" fmla="*/ 21 w 166"/>
                        <a:gd name="T7" fmla="*/ 138 h 166"/>
                        <a:gd name="T8" fmla="*/ 34 w 166"/>
                        <a:gd name="T9" fmla="*/ 150 h 166"/>
                        <a:gd name="T10" fmla="*/ 49 w 166"/>
                        <a:gd name="T11" fmla="*/ 159 h 166"/>
                        <a:gd name="T12" fmla="*/ 66 w 166"/>
                        <a:gd name="T13" fmla="*/ 164 h 166"/>
                        <a:gd name="T14" fmla="*/ 83 w 166"/>
                        <a:gd name="T15" fmla="*/ 166 h 166"/>
                        <a:gd name="T16" fmla="*/ 101 w 166"/>
                        <a:gd name="T17" fmla="*/ 164 h 166"/>
                        <a:gd name="T18" fmla="*/ 117 w 166"/>
                        <a:gd name="T19" fmla="*/ 159 h 166"/>
                        <a:gd name="T20" fmla="*/ 132 w 166"/>
                        <a:gd name="T21" fmla="*/ 150 h 166"/>
                        <a:gd name="T22" fmla="*/ 145 w 166"/>
                        <a:gd name="T23" fmla="*/ 138 h 166"/>
                        <a:gd name="T24" fmla="*/ 155 w 166"/>
                        <a:gd name="T25" fmla="*/ 124 h 166"/>
                        <a:gd name="T26" fmla="*/ 162 w 166"/>
                        <a:gd name="T27" fmla="*/ 108 h 166"/>
                        <a:gd name="T28" fmla="*/ 166 w 166"/>
                        <a:gd name="T29" fmla="*/ 91 h 166"/>
                        <a:gd name="T30" fmla="*/ 166 w 166"/>
                        <a:gd name="T31" fmla="*/ 74 h 166"/>
                        <a:gd name="T32" fmla="*/ 162 w 166"/>
                        <a:gd name="T33" fmla="*/ 57 h 166"/>
                        <a:gd name="T34" fmla="*/ 155 w 166"/>
                        <a:gd name="T35" fmla="*/ 41 h 166"/>
                        <a:gd name="T36" fmla="*/ 145 w 166"/>
                        <a:gd name="T37" fmla="*/ 27 h 166"/>
                        <a:gd name="T38" fmla="*/ 132 w 166"/>
                        <a:gd name="T39" fmla="*/ 16 h 166"/>
                        <a:gd name="T40" fmla="*/ 117 w 166"/>
                        <a:gd name="T41" fmla="*/ 7 h 166"/>
                        <a:gd name="T42" fmla="*/ 101 w 166"/>
                        <a:gd name="T43" fmla="*/ 2 h 166"/>
                        <a:gd name="T44" fmla="*/ 83 w 166"/>
                        <a:gd name="T45" fmla="*/ 0 h 166"/>
                        <a:gd name="T46" fmla="*/ 66 w 166"/>
                        <a:gd name="T47" fmla="*/ 2 h 166"/>
                        <a:gd name="T48" fmla="*/ 49 w 166"/>
                        <a:gd name="T49" fmla="*/ 7 h 166"/>
                        <a:gd name="T50" fmla="*/ 34 w 166"/>
                        <a:gd name="T51" fmla="*/ 16 h 166"/>
                        <a:gd name="T52" fmla="*/ 21 w 166"/>
                        <a:gd name="T53" fmla="*/ 27 h 166"/>
                        <a:gd name="T54" fmla="*/ 11 w 166"/>
                        <a:gd name="T55" fmla="*/ 41 h 166"/>
                        <a:gd name="T56" fmla="*/ 4 w 166"/>
                        <a:gd name="T57" fmla="*/ 57 h 166"/>
                        <a:gd name="T58" fmla="*/ 1 w 166"/>
                        <a:gd name="T59" fmla="*/ 74 h 166"/>
                        <a:gd name="T60" fmla="*/ 24 w 166"/>
                        <a:gd name="T61" fmla="*/ 83 h 166"/>
                        <a:gd name="T62" fmla="*/ 25 w 166"/>
                        <a:gd name="T63" fmla="*/ 70 h 166"/>
                        <a:gd name="T64" fmla="*/ 29 w 166"/>
                        <a:gd name="T65" fmla="*/ 59 h 166"/>
                        <a:gd name="T66" fmla="*/ 35 w 166"/>
                        <a:gd name="T67" fmla="*/ 48 h 166"/>
                        <a:gd name="T68" fmla="*/ 43 w 166"/>
                        <a:gd name="T69" fmla="*/ 39 h 166"/>
                        <a:gd name="T70" fmla="*/ 54 w 166"/>
                        <a:gd name="T71" fmla="*/ 31 h 166"/>
                        <a:gd name="T72" fmla="*/ 65 w 166"/>
                        <a:gd name="T73" fmla="*/ 26 h 166"/>
                        <a:gd name="T74" fmla="*/ 77 w 166"/>
                        <a:gd name="T75" fmla="*/ 24 h 166"/>
                        <a:gd name="T76" fmla="*/ 90 w 166"/>
                        <a:gd name="T77" fmla="*/ 24 h 166"/>
                        <a:gd name="T78" fmla="*/ 102 w 166"/>
                        <a:gd name="T79" fmla="*/ 26 h 166"/>
                        <a:gd name="T80" fmla="*/ 113 w 166"/>
                        <a:gd name="T81" fmla="*/ 31 h 166"/>
                        <a:gd name="T82" fmla="*/ 123 w 166"/>
                        <a:gd name="T83" fmla="*/ 39 h 166"/>
                        <a:gd name="T84" fmla="*/ 131 w 166"/>
                        <a:gd name="T85" fmla="*/ 48 h 166"/>
                        <a:gd name="T86" fmla="*/ 138 w 166"/>
                        <a:gd name="T87" fmla="*/ 59 h 166"/>
                        <a:gd name="T88" fmla="*/ 141 w 166"/>
                        <a:gd name="T89" fmla="*/ 70 h 166"/>
                        <a:gd name="T90" fmla="*/ 143 w 166"/>
                        <a:gd name="T91" fmla="*/ 83 h 166"/>
                        <a:gd name="T92" fmla="*/ 141 w 166"/>
                        <a:gd name="T93" fmla="*/ 95 h 166"/>
                        <a:gd name="T94" fmla="*/ 138 w 166"/>
                        <a:gd name="T95" fmla="*/ 107 h 166"/>
                        <a:gd name="T96" fmla="*/ 131 w 166"/>
                        <a:gd name="T97" fmla="*/ 118 h 166"/>
                        <a:gd name="T98" fmla="*/ 123 w 166"/>
                        <a:gd name="T99" fmla="*/ 127 h 166"/>
                        <a:gd name="T100" fmla="*/ 113 w 166"/>
                        <a:gd name="T101" fmla="*/ 134 h 166"/>
                        <a:gd name="T102" fmla="*/ 102 w 166"/>
                        <a:gd name="T103" fmla="*/ 139 h 166"/>
                        <a:gd name="T104" fmla="*/ 90 w 166"/>
                        <a:gd name="T105" fmla="*/ 142 h 166"/>
                        <a:gd name="T106" fmla="*/ 77 w 166"/>
                        <a:gd name="T107" fmla="*/ 142 h 166"/>
                        <a:gd name="T108" fmla="*/ 65 w 166"/>
                        <a:gd name="T109" fmla="*/ 139 h 166"/>
                        <a:gd name="T110" fmla="*/ 54 w 166"/>
                        <a:gd name="T111" fmla="*/ 134 h 166"/>
                        <a:gd name="T112" fmla="*/ 43 w 166"/>
                        <a:gd name="T113" fmla="*/ 127 h 166"/>
                        <a:gd name="T114" fmla="*/ 35 w 166"/>
                        <a:gd name="T115" fmla="*/ 118 h 166"/>
                        <a:gd name="T116" fmla="*/ 29 w 166"/>
                        <a:gd name="T117" fmla="*/ 107 h 166"/>
                        <a:gd name="T118" fmla="*/ 25 w 166"/>
                        <a:gd name="T119" fmla="*/ 95 h 166"/>
                        <a:gd name="T120" fmla="*/ 24 w 166"/>
                        <a:gd name="T121" fmla="*/ 82 h 16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66"/>
                        <a:gd name="T184" fmla="*/ 0 h 166"/>
                        <a:gd name="T185" fmla="*/ 166 w 166"/>
                        <a:gd name="T186" fmla="*/ 166 h 166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66" h="166">
                          <a:moveTo>
                            <a:pt x="0" y="83"/>
                          </a:moveTo>
                          <a:lnTo>
                            <a:pt x="1" y="91"/>
                          </a:lnTo>
                          <a:lnTo>
                            <a:pt x="2" y="100"/>
                          </a:lnTo>
                          <a:lnTo>
                            <a:pt x="4" y="108"/>
                          </a:lnTo>
                          <a:lnTo>
                            <a:pt x="7" y="117"/>
                          </a:lnTo>
                          <a:lnTo>
                            <a:pt x="11" y="124"/>
                          </a:lnTo>
                          <a:lnTo>
                            <a:pt x="16" y="132"/>
                          </a:lnTo>
                          <a:lnTo>
                            <a:pt x="21" y="138"/>
                          </a:lnTo>
                          <a:lnTo>
                            <a:pt x="27" y="145"/>
                          </a:lnTo>
                          <a:lnTo>
                            <a:pt x="34" y="150"/>
                          </a:lnTo>
                          <a:lnTo>
                            <a:pt x="42" y="155"/>
                          </a:lnTo>
                          <a:lnTo>
                            <a:pt x="49" y="159"/>
                          </a:lnTo>
                          <a:lnTo>
                            <a:pt x="58" y="162"/>
                          </a:lnTo>
                          <a:lnTo>
                            <a:pt x="66" y="164"/>
                          </a:lnTo>
                          <a:lnTo>
                            <a:pt x="75" y="165"/>
                          </a:lnTo>
                          <a:lnTo>
                            <a:pt x="83" y="166"/>
                          </a:lnTo>
                          <a:lnTo>
                            <a:pt x="92" y="165"/>
                          </a:lnTo>
                          <a:lnTo>
                            <a:pt x="101" y="164"/>
                          </a:lnTo>
                          <a:lnTo>
                            <a:pt x="109" y="162"/>
                          </a:lnTo>
                          <a:lnTo>
                            <a:pt x="117" y="159"/>
                          </a:lnTo>
                          <a:lnTo>
                            <a:pt x="125" y="155"/>
                          </a:lnTo>
                          <a:lnTo>
                            <a:pt x="132" y="150"/>
                          </a:lnTo>
                          <a:lnTo>
                            <a:pt x="139" y="145"/>
                          </a:lnTo>
                          <a:lnTo>
                            <a:pt x="145" y="138"/>
                          </a:lnTo>
                          <a:lnTo>
                            <a:pt x="151" y="132"/>
                          </a:lnTo>
                          <a:lnTo>
                            <a:pt x="155" y="124"/>
                          </a:lnTo>
                          <a:lnTo>
                            <a:pt x="159" y="117"/>
                          </a:lnTo>
                          <a:lnTo>
                            <a:pt x="162" y="108"/>
                          </a:lnTo>
                          <a:lnTo>
                            <a:pt x="165" y="100"/>
                          </a:lnTo>
                          <a:lnTo>
                            <a:pt x="166" y="91"/>
                          </a:lnTo>
                          <a:lnTo>
                            <a:pt x="166" y="83"/>
                          </a:lnTo>
                          <a:lnTo>
                            <a:pt x="166" y="74"/>
                          </a:lnTo>
                          <a:lnTo>
                            <a:pt x="165" y="65"/>
                          </a:lnTo>
                          <a:lnTo>
                            <a:pt x="162" y="57"/>
                          </a:lnTo>
                          <a:lnTo>
                            <a:pt x="159" y="49"/>
                          </a:lnTo>
                          <a:lnTo>
                            <a:pt x="155" y="41"/>
                          </a:lnTo>
                          <a:lnTo>
                            <a:pt x="151" y="34"/>
                          </a:lnTo>
                          <a:lnTo>
                            <a:pt x="145" y="27"/>
                          </a:lnTo>
                          <a:lnTo>
                            <a:pt x="139" y="21"/>
                          </a:lnTo>
                          <a:lnTo>
                            <a:pt x="132" y="16"/>
                          </a:lnTo>
                          <a:lnTo>
                            <a:pt x="125" y="11"/>
                          </a:lnTo>
                          <a:lnTo>
                            <a:pt x="117" y="7"/>
                          </a:lnTo>
                          <a:lnTo>
                            <a:pt x="109" y="4"/>
                          </a:lnTo>
                          <a:lnTo>
                            <a:pt x="101" y="2"/>
                          </a:lnTo>
                          <a:lnTo>
                            <a:pt x="92" y="0"/>
                          </a:lnTo>
                          <a:lnTo>
                            <a:pt x="83" y="0"/>
                          </a:lnTo>
                          <a:lnTo>
                            <a:pt x="75" y="0"/>
                          </a:lnTo>
                          <a:lnTo>
                            <a:pt x="66" y="2"/>
                          </a:lnTo>
                          <a:lnTo>
                            <a:pt x="58" y="4"/>
                          </a:lnTo>
                          <a:lnTo>
                            <a:pt x="49" y="7"/>
                          </a:lnTo>
                          <a:lnTo>
                            <a:pt x="42" y="11"/>
                          </a:lnTo>
                          <a:lnTo>
                            <a:pt x="34" y="16"/>
                          </a:lnTo>
                          <a:lnTo>
                            <a:pt x="27" y="21"/>
                          </a:lnTo>
                          <a:lnTo>
                            <a:pt x="21" y="27"/>
                          </a:lnTo>
                          <a:lnTo>
                            <a:pt x="16" y="34"/>
                          </a:lnTo>
                          <a:lnTo>
                            <a:pt x="11" y="41"/>
                          </a:lnTo>
                          <a:lnTo>
                            <a:pt x="7" y="49"/>
                          </a:lnTo>
                          <a:lnTo>
                            <a:pt x="4" y="57"/>
                          </a:lnTo>
                          <a:lnTo>
                            <a:pt x="2" y="65"/>
                          </a:lnTo>
                          <a:lnTo>
                            <a:pt x="1" y="74"/>
                          </a:lnTo>
                          <a:lnTo>
                            <a:pt x="0" y="82"/>
                          </a:lnTo>
                          <a:lnTo>
                            <a:pt x="24" y="83"/>
                          </a:lnTo>
                          <a:lnTo>
                            <a:pt x="24" y="77"/>
                          </a:lnTo>
                          <a:lnTo>
                            <a:pt x="25" y="70"/>
                          </a:lnTo>
                          <a:lnTo>
                            <a:pt x="27" y="64"/>
                          </a:lnTo>
                          <a:lnTo>
                            <a:pt x="29" y="59"/>
                          </a:lnTo>
                          <a:lnTo>
                            <a:pt x="32" y="53"/>
                          </a:lnTo>
                          <a:lnTo>
                            <a:pt x="35" y="48"/>
                          </a:lnTo>
                          <a:lnTo>
                            <a:pt x="39" y="43"/>
                          </a:lnTo>
                          <a:lnTo>
                            <a:pt x="43" y="39"/>
                          </a:lnTo>
                          <a:lnTo>
                            <a:pt x="48" y="35"/>
                          </a:lnTo>
                          <a:lnTo>
                            <a:pt x="54" y="31"/>
                          </a:lnTo>
                          <a:lnTo>
                            <a:pt x="59" y="29"/>
                          </a:lnTo>
                          <a:lnTo>
                            <a:pt x="65" y="26"/>
                          </a:lnTo>
                          <a:lnTo>
                            <a:pt x="71" y="25"/>
                          </a:lnTo>
                          <a:lnTo>
                            <a:pt x="77" y="24"/>
                          </a:lnTo>
                          <a:lnTo>
                            <a:pt x="83" y="23"/>
                          </a:lnTo>
                          <a:lnTo>
                            <a:pt x="90" y="24"/>
                          </a:lnTo>
                          <a:lnTo>
                            <a:pt x="96" y="25"/>
                          </a:lnTo>
                          <a:lnTo>
                            <a:pt x="102" y="26"/>
                          </a:lnTo>
                          <a:lnTo>
                            <a:pt x="107" y="29"/>
                          </a:lnTo>
                          <a:lnTo>
                            <a:pt x="113" y="31"/>
                          </a:lnTo>
                          <a:lnTo>
                            <a:pt x="118" y="35"/>
                          </a:lnTo>
                          <a:lnTo>
                            <a:pt x="123" y="39"/>
                          </a:lnTo>
                          <a:lnTo>
                            <a:pt x="128" y="43"/>
                          </a:lnTo>
                          <a:lnTo>
                            <a:pt x="131" y="48"/>
                          </a:lnTo>
                          <a:lnTo>
                            <a:pt x="135" y="53"/>
                          </a:lnTo>
                          <a:lnTo>
                            <a:pt x="138" y="59"/>
                          </a:lnTo>
                          <a:lnTo>
                            <a:pt x="140" y="65"/>
                          </a:lnTo>
                          <a:lnTo>
                            <a:pt x="141" y="70"/>
                          </a:lnTo>
                          <a:lnTo>
                            <a:pt x="142" y="77"/>
                          </a:lnTo>
                          <a:lnTo>
                            <a:pt x="143" y="83"/>
                          </a:lnTo>
                          <a:lnTo>
                            <a:pt x="142" y="89"/>
                          </a:lnTo>
                          <a:lnTo>
                            <a:pt x="141" y="95"/>
                          </a:lnTo>
                          <a:lnTo>
                            <a:pt x="140" y="101"/>
                          </a:lnTo>
                          <a:lnTo>
                            <a:pt x="138" y="107"/>
                          </a:lnTo>
                          <a:lnTo>
                            <a:pt x="135" y="112"/>
                          </a:lnTo>
                          <a:lnTo>
                            <a:pt x="131" y="118"/>
                          </a:lnTo>
                          <a:lnTo>
                            <a:pt x="128" y="123"/>
                          </a:lnTo>
                          <a:lnTo>
                            <a:pt x="123" y="127"/>
                          </a:lnTo>
                          <a:lnTo>
                            <a:pt x="118" y="131"/>
                          </a:lnTo>
                          <a:lnTo>
                            <a:pt x="113" y="134"/>
                          </a:lnTo>
                          <a:lnTo>
                            <a:pt x="107" y="137"/>
                          </a:lnTo>
                          <a:lnTo>
                            <a:pt x="102" y="139"/>
                          </a:lnTo>
                          <a:lnTo>
                            <a:pt x="96" y="141"/>
                          </a:lnTo>
                          <a:lnTo>
                            <a:pt x="90" y="142"/>
                          </a:lnTo>
                          <a:lnTo>
                            <a:pt x="83" y="142"/>
                          </a:lnTo>
                          <a:lnTo>
                            <a:pt x="77" y="142"/>
                          </a:lnTo>
                          <a:lnTo>
                            <a:pt x="71" y="141"/>
                          </a:lnTo>
                          <a:lnTo>
                            <a:pt x="65" y="139"/>
                          </a:lnTo>
                          <a:lnTo>
                            <a:pt x="59" y="137"/>
                          </a:lnTo>
                          <a:lnTo>
                            <a:pt x="54" y="134"/>
                          </a:lnTo>
                          <a:lnTo>
                            <a:pt x="48" y="131"/>
                          </a:lnTo>
                          <a:lnTo>
                            <a:pt x="43" y="127"/>
                          </a:lnTo>
                          <a:lnTo>
                            <a:pt x="39" y="123"/>
                          </a:lnTo>
                          <a:lnTo>
                            <a:pt x="35" y="118"/>
                          </a:lnTo>
                          <a:lnTo>
                            <a:pt x="32" y="112"/>
                          </a:lnTo>
                          <a:lnTo>
                            <a:pt x="29" y="107"/>
                          </a:lnTo>
                          <a:lnTo>
                            <a:pt x="27" y="101"/>
                          </a:lnTo>
                          <a:lnTo>
                            <a:pt x="25" y="95"/>
                          </a:lnTo>
                          <a:lnTo>
                            <a:pt x="24" y="89"/>
                          </a:lnTo>
                          <a:lnTo>
                            <a:pt x="24" y="82"/>
                          </a:lnTo>
                          <a:lnTo>
                            <a:pt x="0" y="8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67" name="Freeform 228"/>
                    <p:cNvSpPr>
                      <a:spLocks/>
                    </p:cNvSpPr>
                    <p:nvPr/>
                  </p:nvSpPr>
                  <p:spPr bwMode="auto">
                    <a:xfrm>
                      <a:off x="3275" y="2667"/>
                      <a:ext cx="24" cy="1"/>
                    </a:xfrm>
                    <a:custGeom>
                      <a:avLst/>
                      <a:gdLst>
                        <a:gd name="T0" fmla="*/ 0 w 24"/>
                        <a:gd name="T1" fmla="*/ 1 h 1"/>
                        <a:gd name="T2" fmla="*/ 24 w 24"/>
                        <a:gd name="T3" fmla="*/ 0 h 1"/>
                        <a:gd name="T4" fmla="*/ 24 w 24"/>
                        <a:gd name="T5" fmla="*/ 1 h 1"/>
                        <a:gd name="T6" fmla="*/ 24 w 24"/>
                        <a:gd name="T7" fmla="*/ 1 h 1"/>
                        <a:gd name="T8" fmla="*/ 0 w 24"/>
                        <a:gd name="T9" fmla="*/ 0 h 1"/>
                        <a:gd name="T10" fmla="*/ 0 w 24"/>
                        <a:gd name="T11" fmla="*/ 1 h 1"/>
                        <a:gd name="T12" fmla="*/ 0 w 24"/>
                        <a:gd name="T13" fmla="*/ 1 h 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4"/>
                        <a:gd name="T22" fmla="*/ 0 h 1"/>
                        <a:gd name="T23" fmla="*/ 24 w 24"/>
                        <a:gd name="T24" fmla="*/ 1 h 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4" h="1">
                          <a:moveTo>
                            <a:pt x="0" y="1"/>
                          </a:moveTo>
                          <a:lnTo>
                            <a:pt x="24" y="0"/>
                          </a:lnTo>
                          <a:lnTo>
                            <a:pt x="24" y="1"/>
                          </a:lnTo>
                          <a:lnTo>
                            <a:pt x="0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68" name="Freeform 229"/>
                    <p:cNvSpPr>
                      <a:spLocks/>
                    </p:cNvSpPr>
                    <p:nvPr/>
                  </p:nvSpPr>
                  <p:spPr bwMode="auto">
                    <a:xfrm>
                      <a:off x="3355" y="2389"/>
                      <a:ext cx="40" cy="92"/>
                    </a:xfrm>
                    <a:custGeom>
                      <a:avLst/>
                      <a:gdLst>
                        <a:gd name="T0" fmla="*/ 31 w 40"/>
                        <a:gd name="T1" fmla="*/ 0 h 92"/>
                        <a:gd name="T2" fmla="*/ 24 w 40"/>
                        <a:gd name="T3" fmla="*/ 3 h 92"/>
                        <a:gd name="T4" fmla="*/ 18 w 40"/>
                        <a:gd name="T5" fmla="*/ 7 h 92"/>
                        <a:gd name="T6" fmla="*/ 12 w 40"/>
                        <a:gd name="T7" fmla="*/ 12 h 92"/>
                        <a:gd name="T8" fmla="*/ 8 w 40"/>
                        <a:gd name="T9" fmla="*/ 18 h 92"/>
                        <a:gd name="T10" fmla="*/ 5 w 40"/>
                        <a:gd name="T11" fmla="*/ 24 h 92"/>
                        <a:gd name="T12" fmla="*/ 2 w 40"/>
                        <a:gd name="T13" fmla="*/ 30 h 92"/>
                        <a:gd name="T14" fmla="*/ 1 w 40"/>
                        <a:gd name="T15" fmla="*/ 37 h 92"/>
                        <a:gd name="T16" fmla="*/ 0 w 40"/>
                        <a:gd name="T17" fmla="*/ 44 h 92"/>
                        <a:gd name="T18" fmla="*/ 1 w 40"/>
                        <a:gd name="T19" fmla="*/ 51 h 92"/>
                        <a:gd name="T20" fmla="*/ 2 w 40"/>
                        <a:gd name="T21" fmla="*/ 58 h 92"/>
                        <a:gd name="T22" fmla="*/ 3 w 40"/>
                        <a:gd name="T23" fmla="*/ 65 h 92"/>
                        <a:gd name="T24" fmla="*/ 6 w 40"/>
                        <a:gd name="T25" fmla="*/ 72 h 92"/>
                        <a:gd name="T26" fmla="*/ 9 w 40"/>
                        <a:gd name="T27" fmla="*/ 78 h 92"/>
                        <a:gd name="T28" fmla="*/ 13 w 40"/>
                        <a:gd name="T29" fmla="*/ 84 h 92"/>
                        <a:gd name="T30" fmla="*/ 18 w 40"/>
                        <a:gd name="T31" fmla="*/ 89 h 92"/>
                        <a:gd name="T32" fmla="*/ 36 w 40"/>
                        <a:gd name="T33" fmla="*/ 74 h 92"/>
                        <a:gd name="T34" fmla="*/ 33 w 40"/>
                        <a:gd name="T35" fmla="*/ 71 h 92"/>
                        <a:gd name="T36" fmla="*/ 31 w 40"/>
                        <a:gd name="T37" fmla="*/ 68 h 92"/>
                        <a:gd name="T38" fmla="*/ 28 w 40"/>
                        <a:gd name="T39" fmla="*/ 64 h 92"/>
                        <a:gd name="T40" fmla="*/ 27 w 40"/>
                        <a:gd name="T41" fmla="*/ 60 h 92"/>
                        <a:gd name="T42" fmla="*/ 25 w 40"/>
                        <a:gd name="T43" fmla="*/ 56 h 92"/>
                        <a:gd name="T44" fmla="*/ 25 w 40"/>
                        <a:gd name="T45" fmla="*/ 51 h 92"/>
                        <a:gd name="T46" fmla="*/ 24 w 40"/>
                        <a:gd name="T47" fmla="*/ 47 h 92"/>
                        <a:gd name="T48" fmla="*/ 24 w 40"/>
                        <a:gd name="T49" fmla="*/ 43 h 92"/>
                        <a:gd name="T50" fmla="*/ 25 w 40"/>
                        <a:gd name="T51" fmla="*/ 39 h 92"/>
                        <a:gd name="T52" fmla="*/ 26 w 40"/>
                        <a:gd name="T53" fmla="*/ 35 h 92"/>
                        <a:gd name="T54" fmla="*/ 27 w 40"/>
                        <a:gd name="T55" fmla="*/ 32 h 92"/>
                        <a:gd name="T56" fmla="*/ 29 w 40"/>
                        <a:gd name="T57" fmla="*/ 29 h 92"/>
                        <a:gd name="T58" fmla="*/ 31 w 40"/>
                        <a:gd name="T59" fmla="*/ 27 h 92"/>
                        <a:gd name="T60" fmla="*/ 34 w 40"/>
                        <a:gd name="T61" fmla="*/ 25 h 92"/>
                        <a:gd name="T62" fmla="*/ 36 w 40"/>
                        <a:gd name="T63" fmla="*/ 24 h 92"/>
                        <a:gd name="T64" fmla="*/ 40 w 40"/>
                        <a:gd name="T65" fmla="*/ 23 h 92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40"/>
                        <a:gd name="T100" fmla="*/ 0 h 92"/>
                        <a:gd name="T101" fmla="*/ 40 w 40"/>
                        <a:gd name="T102" fmla="*/ 92 h 92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40" h="92">
                          <a:moveTo>
                            <a:pt x="35" y="0"/>
                          </a:moveTo>
                          <a:lnTo>
                            <a:pt x="31" y="0"/>
                          </a:lnTo>
                          <a:lnTo>
                            <a:pt x="28" y="2"/>
                          </a:lnTo>
                          <a:lnTo>
                            <a:pt x="24" y="3"/>
                          </a:lnTo>
                          <a:lnTo>
                            <a:pt x="21" y="5"/>
                          </a:lnTo>
                          <a:lnTo>
                            <a:pt x="18" y="7"/>
                          </a:lnTo>
                          <a:lnTo>
                            <a:pt x="15" y="9"/>
                          </a:lnTo>
                          <a:lnTo>
                            <a:pt x="12" y="12"/>
                          </a:lnTo>
                          <a:lnTo>
                            <a:pt x="10" y="15"/>
                          </a:lnTo>
                          <a:lnTo>
                            <a:pt x="8" y="18"/>
                          </a:lnTo>
                          <a:lnTo>
                            <a:pt x="6" y="21"/>
                          </a:lnTo>
                          <a:lnTo>
                            <a:pt x="5" y="24"/>
                          </a:lnTo>
                          <a:lnTo>
                            <a:pt x="4" y="27"/>
                          </a:lnTo>
                          <a:lnTo>
                            <a:pt x="2" y="30"/>
                          </a:lnTo>
                          <a:lnTo>
                            <a:pt x="2" y="34"/>
                          </a:lnTo>
                          <a:lnTo>
                            <a:pt x="1" y="37"/>
                          </a:lnTo>
                          <a:lnTo>
                            <a:pt x="1" y="41"/>
                          </a:lnTo>
                          <a:lnTo>
                            <a:pt x="0" y="44"/>
                          </a:lnTo>
                          <a:lnTo>
                            <a:pt x="0" y="48"/>
                          </a:lnTo>
                          <a:lnTo>
                            <a:pt x="1" y="51"/>
                          </a:lnTo>
                          <a:lnTo>
                            <a:pt x="1" y="55"/>
                          </a:lnTo>
                          <a:lnTo>
                            <a:pt x="2" y="58"/>
                          </a:lnTo>
                          <a:lnTo>
                            <a:pt x="2" y="61"/>
                          </a:lnTo>
                          <a:lnTo>
                            <a:pt x="3" y="65"/>
                          </a:lnTo>
                          <a:lnTo>
                            <a:pt x="4" y="68"/>
                          </a:lnTo>
                          <a:lnTo>
                            <a:pt x="6" y="72"/>
                          </a:lnTo>
                          <a:lnTo>
                            <a:pt x="7" y="75"/>
                          </a:lnTo>
                          <a:lnTo>
                            <a:pt x="9" y="78"/>
                          </a:lnTo>
                          <a:lnTo>
                            <a:pt x="11" y="81"/>
                          </a:lnTo>
                          <a:lnTo>
                            <a:pt x="13" y="84"/>
                          </a:lnTo>
                          <a:lnTo>
                            <a:pt x="15" y="87"/>
                          </a:lnTo>
                          <a:lnTo>
                            <a:pt x="18" y="89"/>
                          </a:lnTo>
                          <a:lnTo>
                            <a:pt x="20" y="92"/>
                          </a:lnTo>
                          <a:lnTo>
                            <a:pt x="36" y="74"/>
                          </a:lnTo>
                          <a:lnTo>
                            <a:pt x="34" y="72"/>
                          </a:lnTo>
                          <a:lnTo>
                            <a:pt x="33" y="71"/>
                          </a:lnTo>
                          <a:lnTo>
                            <a:pt x="32" y="70"/>
                          </a:lnTo>
                          <a:lnTo>
                            <a:pt x="31" y="68"/>
                          </a:lnTo>
                          <a:lnTo>
                            <a:pt x="29" y="66"/>
                          </a:lnTo>
                          <a:lnTo>
                            <a:pt x="28" y="64"/>
                          </a:lnTo>
                          <a:lnTo>
                            <a:pt x="27" y="62"/>
                          </a:lnTo>
                          <a:lnTo>
                            <a:pt x="27" y="60"/>
                          </a:lnTo>
                          <a:lnTo>
                            <a:pt x="26" y="58"/>
                          </a:lnTo>
                          <a:lnTo>
                            <a:pt x="25" y="56"/>
                          </a:lnTo>
                          <a:lnTo>
                            <a:pt x="25" y="54"/>
                          </a:lnTo>
                          <a:lnTo>
                            <a:pt x="25" y="51"/>
                          </a:lnTo>
                          <a:lnTo>
                            <a:pt x="24" y="49"/>
                          </a:lnTo>
                          <a:lnTo>
                            <a:pt x="24" y="47"/>
                          </a:lnTo>
                          <a:lnTo>
                            <a:pt x="24" y="45"/>
                          </a:lnTo>
                          <a:lnTo>
                            <a:pt x="24" y="43"/>
                          </a:lnTo>
                          <a:lnTo>
                            <a:pt x="25" y="41"/>
                          </a:lnTo>
                          <a:lnTo>
                            <a:pt x="25" y="39"/>
                          </a:lnTo>
                          <a:lnTo>
                            <a:pt x="25" y="37"/>
                          </a:lnTo>
                          <a:lnTo>
                            <a:pt x="26" y="35"/>
                          </a:lnTo>
                          <a:lnTo>
                            <a:pt x="27" y="33"/>
                          </a:lnTo>
                          <a:lnTo>
                            <a:pt x="27" y="32"/>
                          </a:lnTo>
                          <a:lnTo>
                            <a:pt x="28" y="30"/>
                          </a:lnTo>
                          <a:lnTo>
                            <a:pt x="29" y="29"/>
                          </a:lnTo>
                          <a:lnTo>
                            <a:pt x="30" y="28"/>
                          </a:lnTo>
                          <a:lnTo>
                            <a:pt x="31" y="27"/>
                          </a:lnTo>
                          <a:lnTo>
                            <a:pt x="32" y="26"/>
                          </a:lnTo>
                          <a:lnTo>
                            <a:pt x="34" y="25"/>
                          </a:lnTo>
                          <a:lnTo>
                            <a:pt x="35" y="24"/>
                          </a:lnTo>
                          <a:lnTo>
                            <a:pt x="36" y="24"/>
                          </a:lnTo>
                          <a:lnTo>
                            <a:pt x="38" y="23"/>
                          </a:lnTo>
                          <a:lnTo>
                            <a:pt x="40" y="23"/>
                          </a:lnTo>
                          <a:lnTo>
                            <a:pt x="3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69" name="Freeform 230"/>
                    <p:cNvSpPr>
                      <a:spLocks/>
                    </p:cNvSpPr>
                    <p:nvPr/>
                  </p:nvSpPr>
                  <p:spPr bwMode="auto">
                    <a:xfrm>
                      <a:off x="3354" y="2468"/>
                      <a:ext cx="44" cy="130"/>
                    </a:xfrm>
                    <a:custGeom>
                      <a:avLst/>
                      <a:gdLst>
                        <a:gd name="T0" fmla="*/ 19 w 44"/>
                        <a:gd name="T1" fmla="*/ 11 h 130"/>
                        <a:gd name="T2" fmla="*/ 20 w 44"/>
                        <a:gd name="T3" fmla="*/ 16 h 130"/>
                        <a:gd name="T4" fmla="*/ 20 w 44"/>
                        <a:gd name="T5" fmla="*/ 22 h 130"/>
                        <a:gd name="T6" fmla="*/ 19 w 44"/>
                        <a:gd name="T7" fmla="*/ 29 h 130"/>
                        <a:gd name="T8" fmla="*/ 18 w 44"/>
                        <a:gd name="T9" fmla="*/ 35 h 130"/>
                        <a:gd name="T10" fmla="*/ 15 w 44"/>
                        <a:gd name="T11" fmla="*/ 42 h 130"/>
                        <a:gd name="T12" fmla="*/ 13 w 44"/>
                        <a:gd name="T13" fmla="*/ 49 h 130"/>
                        <a:gd name="T14" fmla="*/ 10 w 44"/>
                        <a:gd name="T15" fmla="*/ 57 h 130"/>
                        <a:gd name="T16" fmla="*/ 7 w 44"/>
                        <a:gd name="T17" fmla="*/ 65 h 130"/>
                        <a:gd name="T18" fmla="*/ 4 w 44"/>
                        <a:gd name="T19" fmla="*/ 73 h 130"/>
                        <a:gd name="T20" fmla="*/ 1 w 44"/>
                        <a:gd name="T21" fmla="*/ 81 h 130"/>
                        <a:gd name="T22" fmla="*/ 0 w 44"/>
                        <a:gd name="T23" fmla="*/ 90 h 130"/>
                        <a:gd name="T24" fmla="*/ 0 w 44"/>
                        <a:gd name="T25" fmla="*/ 99 h 130"/>
                        <a:gd name="T26" fmla="*/ 2 w 44"/>
                        <a:gd name="T27" fmla="*/ 108 h 130"/>
                        <a:gd name="T28" fmla="*/ 6 w 44"/>
                        <a:gd name="T29" fmla="*/ 117 h 130"/>
                        <a:gd name="T30" fmla="*/ 12 w 44"/>
                        <a:gd name="T31" fmla="*/ 126 h 130"/>
                        <a:gd name="T32" fmla="*/ 33 w 44"/>
                        <a:gd name="T33" fmla="*/ 114 h 130"/>
                        <a:gd name="T34" fmla="*/ 28 w 44"/>
                        <a:gd name="T35" fmla="*/ 109 h 130"/>
                        <a:gd name="T36" fmla="*/ 25 w 44"/>
                        <a:gd name="T37" fmla="*/ 104 h 130"/>
                        <a:gd name="T38" fmla="*/ 24 w 44"/>
                        <a:gd name="T39" fmla="*/ 99 h 130"/>
                        <a:gd name="T40" fmla="*/ 24 w 44"/>
                        <a:gd name="T41" fmla="*/ 94 h 130"/>
                        <a:gd name="T42" fmla="*/ 24 w 44"/>
                        <a:gd name="T43" fmla="*/ 89 h 130"/>
                        <a:gd name="T44" fmla="*/ 25 w 44"/>
                        <a:gd name="T45" fmla="*/ 83 h 130"/>
                        <a:gd name="T46" fmla="*/ 27 w 44"/>
                        <a:gd name="T47" fmla="*/ 76 h 130"/>
                        <a:gd name="T48" fmla="*/ 30 w 44"/>
                        <a:gd name="T49" fmla="*/ 69 h 130"/>
                        <a:gd name="T50" fmla="*/ 33 w 44"/>
                        <a:gd name="T51" fmla="*/ 62 h 130"/>
                        <a:gd name="T52" fmla="*/ 36 w 44"/>
                        <a:gd name="T53" fmla="*/ 54 h 130"/>
                        <a:gd name="T54" fmla="*/ 39 w 44"/>
                        <a:gd name="T55" fmla="*/ 46 h 130"/>
                        <a:gd name="T56" fmla="*/ 42 w 44"/>
                        <a:gd name="T57" fmla="*/ 37 h 130"/>
                        <a:gd name="T58" fmla="*/ 43 w 44"/>
                        <a:gd name="T59" fmla="*/ 29 h 130"/>
                        <a:gd name="T60" fmla="*/ 44 w 44"/>
                        <a:gd name="T61" fmla="*/ 19 h 130"/>
                        <a:gd name="T62" fmla="*/ 43 w 44"/>
                        <a:gd name="T63" fmla="*/ 9 h 130"/>
                        <a:gd name="T64" fmla="*/ 41 w 44"/>
                        <a:gd name="T65" fmla="*/ 0 h 130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44"/>
                        <a:gd name="T100" fmla="*/ 0 h 130"/>
                        <a:gd name="T101" fmla="*/ 44 w 44"/>
                        <a:gd name="T102" fmla="*/ 130 h 130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44" h="130">
                          <a:moveTo>
                            <a:pt x="18" y="8"/>
                          </a:moveTo>
                          <a:lnTo>
                            <a:pt x="19" y="11"/>
                          </a:lnTo>
                          <a:lnTo>
                            <a:pt x="20" y="14"/>
                          </a:lnTo>
                          <a:lnTo>
                            <a:pt x="20" y="16"/>
                          </a:lnTo>
                          <a:lnTo>
                            <a:pt x="20" y="19"/>
                          </a:lnTo>
                          <a:lnTo>
                            <a:pt x="20" y="22"/>
                          </a:lnTo>
                          <a:lnTo>
                            <a:pt x="20" y="26"/>
                          </a:lnTo>
                          <a:lnTo>
                            <a:pt x="19" y="29"/>
                          </a:lnTo>
                          <a:lnTo>
                            <a:pt x="19" y="32"/>
                          </a:lnTo>
                          <a:lnTo>
                            <a:pt x="18" y="35"/>
                          </a:lnTo>
                          <a:lnTo>
                            <a:pt x="17" y="39"/>
                          </a:lnTo>
                          <a:lnTo>
                            <a:pt x="15" y="42"/>
                          </a:lnTo>
                          <a:lnTo>
                            <a:pt x="14" y="46"/>
                          </a:lnTo>
                          <a:lnTo>
                            <a:pt x="13" y="49"/>
                          </a:lnTo>
                          <a:lnTo>
                            <a:pt x="11" y="53"/>
                          </a:lnTo>
                          <a:lnTo>
                            <a:pt x="10" y="57"/>
                          </a:lnTo>
                          <a:lnTo>
                            <a:pt x="8" y="61"/>
                          </a:lnTo>
                          <a:lnTo>
                            <a:pt x="7" y="65"/>
                          </a:lnTo>
                          <a:lnTo>
                            <a:pt x="5" y="68"/>
                          </a:lnTo>
                          <a:lnTo>
                            <a:pt x="4" y="73"/>
                          </a:lnTo>
                          <a:lnTo>
                            <a:pt x="3" y="77"/>
                          </a:lnTo>
                          <a:lnTo>
                            <a:pt x="1" y="81"/>
                          </a:lnTo>
                          <a:lnTo>
                            <a:pt x="1" y="85"/>
                          </a:lnTo>
                          <a:lnTo>
                            <a:pt x="0" y="90"/>
                          </a:lnTo>
                          <a:lnTo>
                            <a:pt x="0" y="94"/>
                          </a:lnTo>
                          <a:lnTo>
                            <a:pt x="0" y="99"/>
                          </a:lnTo>
                          <a:lnTo>
                            <a:pt x="1" y="103"/>
                          </a:lnTo>
                          <a:lnTo>
                            <a:pt x="2" y="108"/>
                          </a:lnTo>
                          <a:lnTo>
                            <a:pt x="3" y="113"/>
                          </a:lnTo>
                          <a:lnTo>
                            <a:pt x="6" y="117"/>
                          </a:lnTo>
                          <a:lnTo>
                            <a:pt x="8" y="122"/>
                          </a:lnTo>
                          <a:lnTo>
                            <a:pt x="12" y="126"/>
                          </a:lnTo>
                          <a:lnTo>
                            <a:pt x="15" y="130"/>
                          </a:lnTo>
                          <a:lnTo>
                            <a:pt x="33" y="114"/>
                          </a:lnTo>
                          <a:lnTo>
                            <a:pt x="30" y="111"/>
                          </a:lnTo>
                          <a:lnTo>
                            <a:pt x="28" y="109"/>
                          </a:lnTo>
                          <a:lnTo>
                            <a:pt x="27" y="106"/>
                          </a:lnTo>
                          <a:lnTo>
                            <a:pt x="25" y="104"/>
                          </a:lnTo>
                          <a:lnTo>
                            <a:pt x="25" y="102"/>
                          </a:lnTo>
                          <a:lnTo>
                            <a:pt x="24" y="99"/>
                          </a:lnTo>
                          <a:lnTo>
                            <a:pt x="24" y="97"/>
                          </a:lnTo>
                          <a:lnTo>
                            <a:pt x="24" y="94"/>
                          </a:lnTo>
                          <a:lnTo>
                            <a:pt x="24" y="92"/>
                          </a:lnTo>
                          <a:lnTo>
                            <a:pt x="24" y="89"/>
                          </a:lnTo>
                          <a:lnTo>
                            <a:pt x="25" y="86"/>
                          </a:lnTo>
                          <a:lnTo>
                            <a:pt x="25" y="83"/>
                          </a:lnTo>
                          <a:lnTo>
                            <a:pt x="27" y="80"/>
                          </a:lnTo>
                          <a:lnTo>
                            <a:pt x="27" y="76"/>
                          </a:lnTo>
                          <a:lnTo>
                            <a:pt x="29" y="73"/>
                          </a:lnTo>
                          <a:lnTo>
                            <a:pt x="30" y="69"/>
                          </a:lnTo>
                          <a:lnTo>
                            <a:pt x="32" y="66"/>
                          </a:lnTo>
                          <a:lnTo>
                            <a:pt x="33" y="62"/>
                          </a:lnTo>
                          <a:lnTo>
                            <a:pt x="35" y="58"/>
                          </a:lnTo>
                          <a:lnTo>
                            <a:pt x="36" y="54"/>
                          </a:lnTo>
                          <a:lnTo>
                            <a:pt x="38" y="50"/>
                          </a:lnTo>
                          <a:lnTo>
                            <a:pt x="39" y="46"/>
                          </a:lnTo>
                          <a:lnTo>
                            <a:pt x="41" y="42"/>
                          </a:lnTo>
                          <a:lnTo>
                            <a:pt x="42" y="37"/>
                          </a:lnTo>
                          <a:lnTo>
                            <a:pt x="43" y="33"/>
                          </a:lnTo>
                          <a:lnTo>
                            <a:pt x="43" y="29"/>
                          </a:lnTo>
                          <a:lnTo>
                            <a:pt x="44" y="24"/>
                          </a:lnTo>
                          <a:lnTo>
                            <a:pt x="44" y="19"/>
                          </a:lnTo>
                          <a:lnTo>
                            <a:pt x="44" y="14"/>
                          </a:lnTo>
                          <a:lnTo>
                            <a:pt x="43" y="9"/>
                          </a:lnTo>
                          <a:lnTo>
                            <a:pt x="42" y="5"/>
                          </a:lnTo>
                          <a:lnTo>
                            <a:pt x="41" y="0"/>
                          </a:lnTo>
                          <a:lnTo>
                            <a:pt x="18" y="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70" name="Freeform 231"/>
                    <p:cNvSpPr>
                      <a:spLocks/>
                    </p:cNvSpPr>
                    <p:nvPr/>
                  </p:nvSpPr>
                  <p:spPr bwMode="auto">
                    <a:xfrm>
                      <a:off x="3372" y="2463"/>
                      <a:ext cx="23" cy="18"/>
                    </a:xfrm>
                    <a:custGeom>
                      <a:avLst/>
                      <a:gdLst>
                        <a:gd name="T0" fmla="*/ 3 w 23"/>
                        <a:gd name="T1" fmla="*/ 18 h 18"/>
                        <a:gd name="T2" fmla="*/ 23 w 23"/>
                        <a:gd name="T3" fmla="*/ 5 h 18"/>
                        <a:gd name="T4" fmla="*/ 21 w 23"/>
                        <a:gd name="T5" fmla="*/ 2 h 18"/>
                        <a:gd name="T6" fmla="*/ 19 w 23"/>
                        <a:gd name="T7" fmla="*/ 0 h 18"/>
                        <a:gd name="T8" fmla="*/ 0 w 23"/>
                        <a:gd name="T9" fmla="*/ 13 h 18"/>
                        <a:gd name="T10" fmla="*/ 1 w 23"/>
                        <a:gd name="T11" fmla="*/ 16 h 18"/>
                        <a:gd name="T12" fmla="*/ 3 w 23"/>
                        <a:gd name="T13" fmla="*/ 18 h 1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3"/>
                        <a:gd name="T22" fmla="*/ 0 h 18"/>
                        <a:gd name="T23" fmla="*/ 23 w 23"/>
                        <a:gd name="T24" fmla="*/ 18 h 1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3" h="18">
                          <a:moveTo>
                            <a:pt x="3" y="18"/>
                          </a:moveTo>
                          <a:lnTo>
                            <a:pt x="23" y="5"/>
                          </a:lnTo>
                          <a:lnTo>
                            <a:pt x="21" y="2"/>
                          </a:lnTo>
                          <a:lnTo>
                            <a:pt x="19" y="0"/>
                          </a:lnTo>
                          <a:lnTo>
                            <a:pt x="0" y="13"/>
                          </a:lnTo>
                          <a:lnTo>
                            <a:pt x="1" y="16"/>
                          </a:lnTo>
                          <a:lnTo>
                            <a:pt x="3" y="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71" name="Freeform 232"/>
                    <p:cNvSpPr>
                      <a:spLocks/>
                    </p:cNvSpPr>
                    <p:nvPr/>
                  </p:nvSpPr>
                  <p:spPr bwMode="auto">
                    <a:xfrm>
                      <a:off x="3366" y="2590"/>
                      <a:ext cx="24" cy="9"/>
                    </a:xfrm>
                    <a:custGeom>
                      <a:avLst/>
                      <a:gdLst>
                        <a:gd name="T0" fmla="*/ 0 w 24"/>
                        <a:gd name="T1" fmla="*/ 0 h 9"/>
                        <a:gd name="T2" fmla="*/ 0 w 24"/>
                        <a:gd name="T3" fmla="*/ 1 h 9"/>
                        <a:gd name="T4" fmla="*/ 0 w 24"/>
                        <a:gd name="T5" fmla="*/ 2 h 9"/>
                        <a:gd name="T6" fmla="*/ 0 w 24"/>
                        <a:gd name="T7" fmla="*/ 3 h 9"/>
                        <a:gd name="T8" fmla="*/ 0 w 24"/>
                        <a:gd name="T9" fmla="*/ 4 h 9"/>
                        <a:gd name="T10" fmla="*/ 0 w 24"/>
                        <a:gd name="T11" fmla="*/ 6 h 9"/>
                        <a:gd name="T12" fmla="*/ 0 w 24"/>
                        <a:gd name="T13" fmla="*/ 7 h 9"/>
                        <a:gd name="T14" fmla="*/ 0 w 24"/>
                        <a:gd name="T15" fmla="*/ 8 h 9"/>
                        <a:gd name="T16" fmla="*/ 0 w 24"/>
                        <a:gd name="T17" fmla="*/ 9 h 9"/>
                        <a:gd name="T18" fmla="*/ 24 w 24"/>
                        <a:gd name="T19" fmla="*/ 9 h 9"/>
                        <a:gd name="T20" fmla="*/ 24 w 24"/>
                        <a:gd name="T21" fmla="*/ 8 h 9"/>
                        <a:gd name="T22" fmla="*/ 24 w 24"/>
                        <a:gd name="T23" fmla="*/ 7 h 9"/>
                        <a:gd name="T24" fmla="*/ 24 w 24"/>
                        <a:gd name="T25" fmla="*/ 6 h 9"/>
                        <a:gd name="T26" fmla="*/ 24 w 24"/>
                        <a:gd name="T27" fmla="*/ 4 h 9"/>
                        <a:gd name="T28" fmla="*/ 24 w 24"/>
                        <a:gd name="T29" fmla="*/ 3 h 9"/>
                        <a:gd name="T30" fmla="*/ 24 w 24"/>
                        <a:gd name="T31" fmla="*/ 2 h 9"/>
                        <a:gd name="T32" fmla="*/ 24 w 24"/>
                        <a:gd name="T33" fmla="*/ 1 h 9"/>
                        <a:gd name="T34" fmla="*/ 24 w 24"/>
                        <a:gd name="T35" fmla="*/ 0 h 9"/>
                        <a:gd name="T36" fmla="*/ 0 w 24"/>
                        <a:gd name="T37" fmla="*/ 0 h 9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24"/>
                        <a:gd name="T58" fmla="*/ 0 h 9"/>
                        <a:gd name="T59" fmla="*/ 24 w 24"/>
                        <a:gd name="T60" fmla="*/ 9 h 9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24" h="9">
                          <a:moveTo>
                            <a:pt x="0" y="0"/>
                          </a:moveTo>
                          <a:lnTo>
                            <a:pt x="0" y="1"/>
                          </a:lnTo>
                          <a:lnTo>
                            <a:pt x="0" y="2"/>
                          </a:lnTo>
                          <a:lnTo>
                            <a:pt x="0" y="3"/>
                          </a:lnTo>
                          <a:lnTo>
                            <a:pt x="0" y="4"/>
                          </a:lnTo>
                          <a:lnTo>
                            <a:pt x="0" y="6"/>
                          </a:lnTo>
                          <a:lnTo>
                            <a:pt x="0" y="7"/>
                          </a:lnTo>
                          <a:lnTo>
                            <a:pt x="0" y="8"/>
                          </a:lnTo>
                          <a:lnTo>
                            <a:pt x="0" y="9"/>
                          </a:lnTo>
                          <a:lnTo>
                            <a:pt x="24" y="9"/>
                          </a:lnTo>
                          <a:lnTo>
                            <a:pt x="24" y="8"/>
                          </a:lnTo>
                          <a:lnTo>
                            <a:pt x="24" y="7"/>
                          </a:lnTo>
                          <a:lnTo>
                            <a:pt x="24" y="6"/>
                          </a:lnTo>
                          <a:lnTo>
                            <a:pt x="24" y="4"/>
                          </a:lnTo>
                          <a:lnTo>
                            <a:pt x="24" y="3"/>
                          </a:lnTo>
                          <a:lnTo>
                            <a:pt x="24" y="2"/>
                          </a:lnTo>
                          <a:lnTo>
                            <a:pt x="24" y="1"/>
                          </a:lnTo>
                          <a:lnTo>
                            <a:pt x="24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72" name="Freeform 233"/>
                    <p:cNvSpPr>
                      <a:spLocks/>
                    </p:cNvSpPr>
                    <p:nvPr/>
                  </p:nvSpPr>
                  <p:spPr bwMode="auto">
                    <a:xfrm>
                      <a:off x="3366" y="2582"/>
                      <a:ext cx="24" cy="16"/>
                    </a:xfrm>
                    <a:custGeom>
                      <a:avLst/>
                      <a:gdLst>
                        <a:gd name="T0" fmla="*/ 3 w 24"/>
                        <a:gd name="T1" fmla="*/ 16 h 16"/>
                        <a:gd name="T2" fmla="*/ 24 w 24"/>
                        <a:gd name="T3" fmla="*/ 8 h 16"/>
                        <a:gd name="T4" fmla="*/ 24 w 24"/>
                        <a:gd name="T5" fmla="*/ 3 h 16"/>
                        <a:gd name="T6" fmla="*/ 21 w 24"/>
                        <a:gd name="T7" fmla="*/ 0 h 16"/>
                        <a:gd name="T8" fmla="*/ 0 w 24"/>
                        <a:gd name="T9" fmla="*/ 8 h 16"/>
                        <a:gd name="T10" fmla="*/ 0 w 24"/>
                        <a:gd name="T11" fmla="*/ 13 h 16"/>
                        <a:gd name="T12" fmla="*/ 3 w 24"/>
                        <a:gd name="T13" fmla="*/ 16 h 1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4"/>
                        <a:gd name="T22" fmla="*/ 0 h 16"/>
                        <a:gd name="T23" fmla="*/ 24 w 24"/>
                        <a:gd name="T24" fmla="*/ 16 h 1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4" h="16">
                          <a:moveTo>
                            <a:pt x="3" y="16"/>
                          </a:moveTo>
                          <a:lnTo>
                            <a:pt x="24" y="8"/>
                          </a:lnTo>
                          <a:lnTo>
                            <a:pt x="24" y="3"/>
                          </a:lnTo>
                          <a:lnTo>
                            <a:pt x="21" y="0"/>
                          </a:lnTo>
                          <a:lnTo>
                            <a:pt x="0" y="8"/>
                          </a:lnTo>
                          <a:lnTo>
                            <a:pt x="0" y="13"/>
                          </a:lnTo>
                          <a:lnTo>
                            <a:pt x="3" y="1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73" name="Freeform 234"/>
                    <p:cNvSpPr>
                      <a:spLocks/>
                    </p:cNvSpPr>
                    <p:nvPr/>
                  </p:nvSpPr>
                  <p:spPr bwMode="auto">
                    <a:xfrm>
                      <a:off x="3300" y="2505"/>
                      <a:ext cx="39" cy="50"/>
                    </a:xfrm>
                    <a:custGeom>
                      <a:avLst/>
                      <a:gdLst>
                        <a:gd name="T0" fmla="*/ 19 w 39"/>
                        <a:gd name="T1" fmla="*/ 1 h 50"/>
                        <a:gd name="T2" fmla="*/ 13 w 39"/>
                        <a:gd name="T3" fmla="*/ 3 h 50"/>
                        <a:gd name="T4" fmla="*/ 7 w 39"/>
                        <a:gd name="T5" fmla="*/ 5 h 50"/>
                        <a:gd name="T6" fmla="*/ 2 w 39"/>
                        <a:gd name="T7" fmla="*/ 10 h 50"/>
                        <a:gd name="T8" fmla="*/ 0 w 39"/>
                        <a:gd name="T9" fmla="*/ 17 h 50"/>
                        <a:gd name="T10" fmla="*/ 0 w 39"/>
                        <a:gd name="T11" fmla="*/ 23 h 50"/>
                        <a:gd name="T12" fmla="*/ 1 w 39"/>
                        <a:gd name="T13" fmla="*/ 28 h 50"/>
                        <a:gd name="T14" fmla="*/ 3 w 39"/>
                        <a:gd name="T15" fmla="*/ 32 h 50"/>
                        <a:gd name="T16" fmla="*/ 6 w 39"/>
                        <a:gd name="T17" fmla="*/ 35 h 50"/>
                        <a:gd name="T18" fmla="*/ 8 w 39"/>
                        <a:gd name="T19" fmla="*/ 38 h 50"/>
                        <a:gd name="T20" fmla="*/ 10 w 39"/>
                        <a:gd name="T21" fmla="*/ 41 h 50"/>
                        <a:gd name="T22" fmla="*/ 12 w 39"/>
                        <a:gd name="T23" fmla="*/ 44 h 50"/>
                        <a:gd name="T24" fmla="*/ 14 w 39"/>
                        <a:gd name="T25" fmla="*/ 46 h 50"/>
                        <a:gd name="T26" fmla="*/ 15 w 39"/>
                        <a:gd name="T27" fmla="*/ 48 h 50"/>
                        <a:gd name="T28" fmla="*/ 16 w 39"/>
                        <a:gd name="T29" fmla="*/ 49 h 50"/>
                        <a:gd name="T30" fmla="*/ 16 w 39"/>
                        <a:gd name="T31" fmla="*/ 50 h 50"/>
                        <a:gd name="T32" fmla="*/ 39 w 39"/>
                        <a:gd name="T33" fmla="*/ 46 h 50"/>
                        <a:gd name="T34" fmla="*/ 38 w 39"/>
                        <a:gd name="T35" fmla="*/ 41 h 50"/>
                        <a:gd name="T36" fmla="*/ 36 w 39"/>
                        <a:gd name="T37" fmla="*/ 37 h 50"/>
                        <a:gd name="T38" fmla="*/ 34 w 39"/>
                        <a:gd name="T39" fmla="*/ 33 h 50"/>
                        <a:gd name="T40" fmla="*/ 31 w 39"/>
                        <a:gd name="T41" fmla="*/ 30 h 50"/>
                        <a:gd name="T42" fmla="*/ 29 w 39"/>
                        <a:gd name="T43" fmla="*/ 26 h 50"/>
                        <a:gd name="T44" fmla="*/ 27 w 39"/>
                        <a:gd name="T45" fmla="*/ 24 h 50"/>
                        <a:gd name="T46" fmla="*/ 25 w 39"/>
                        <a:gd name="T47" fmla="*/ 21 h 50"/>
                        <a:gd name="T48" fmla="*/ 24 w 39"/>
                        <a:gd name="T49" fmla="*/ 20 h 50"/>
                        <a:gd name="T50" fmla="*/ 23 w 39"/>
                        <a:gd name="T51" fmla="*/ 19 h 50"/>
                        <a:gd name="T52" fmla="*/ 23 w 39"/>
                        <a:gd name="T53" fmla="*/ 20 h 50"/>
                        <a:gd name="T54" fmla="*/ 23 w 39"/>
                        <a:gd name="T55" fmla="*/ 22 h 50"/>
                        <a:gd name="T56" fmla="*/ 21 w 39"/>
                        <a:gd name="T57" fmla="*/ 24 h 50"/>
                        <a:gd name="T58" fmla="*/ 21 w 39"/>
                        <a:gd name="T59" fmla="*/ 24 h 50"/>
                        <a:gd name="T60" fmla="*/ 24 w 39"/>
                        <a:gd name="T61" fmla="*/ 24 h 50"/>
                        <a:gd name="T62" fmla="*/ 22 w 39"/>
                        <a:gd name="T63" fmla="*/ 0 h 50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39"/>
                        <a:gd name="T97" fmla="*/ 0 h 50"/>
                        <a:gd name="T98" fmla="*/ 39 w 39"/>
                        <a:gd name="T99" fmla="*/ 50 h 50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39" h="50">
                          <a:moveTo>
                            <a:pt x="22" y="0"/>
                          </a:moveTo>
                          <a:lnTo>
                            <a:pt x="19" y="1"/>
                          </a:lnTo>
                          <a:lnTo>
                            <a:pt x="16" y="1"/>
                          </a:lnTo>
                          <a:lnTo>
                            <a:pt x="13" y="3"/>
                          </a:lnTo>
                          <a:lnTo>
                            <a:pt x="10" y="4"/>
                          </a:lnTo>
                          <a:lnTo>
                            <a:pt x="7" y="5"/>
                          </a:lnTo>
                          <a:lnTo>
                            <a:pt x="5" y="7"/>
                          </a:lnTo>
                          <a:lnTo>
                            <a:pt x="2" y="10"/>
                          </a:lnTo>
                          <a:lnTo>
                            <a:pt x="1" y="13"/>
                          </a:lnTo>
                          <a:lnTo>
                            <a:pt x="0" y="17"/>
                          </a:lnTo>
                          <a:lnTo>
                            <a:pt x="0" y="20"/>
                          </a:lnTo>
                          <a:lnTo>
                            <a:pt x="0" y="23"/>
                          </a:lnTo>
                          <a:lnTo>
                            <a:pt x="0" y="26"/>
                          </a:lnTo>
                          <a:lnTo>
                            <a:pt x="1" y="28"/>
                          </a:lnTo>
                          <a:lnTo>
                            <a:pt x="2" y="30"/>
                          </a:lnTo>
                          <a:lnTo>
                            <a:pt x="3" y="32"/>
                          </a:lnTo>
                          <a:lnTo>
                            <a:pt x="5" y="34"/>
                          </a:lnTo>
                          <a:lnTo>
                            <a:pt x="6" y="35"/>
                          </a:lnTo>
                          <a:lnTo>
                            <a:pt x="7" y="37"/>
                          </a:lnTo>
                          <a:lnTo>
                            <a:pt x="8" y="38"/>
                          </a:lnTo>
                          <a:lnTo>
                            <a:pt x="9" y="40"/>
                          </a:lnTo>
                          <a:lnTo>
                            <a:pt x="10" y="41"/>
                          </a:lnTo>
                          <a:lnTo>
                            <a:pt x="11" y="43"/>
                          </a:lnTo>
                          <a:lnTo>
                            <a:pt x="12" y="44"/>
                          </a:lnTo>
                          <a:lnTo>
                            <a:pt x="13" y="45"/>
                          </a:lnTo>
                          <a:lnTo>
                            <a:pt x="14" y="46"/>
                          </a:lnTo>
                          <a:lnTo>
                            <a:pt x="14" y="47"/>
                          </a:lnTo>
                          <a:lnTo>
                            <a:pt x="15" y="48"/>
                          </a:lnTo>
                          <a:lnTo>
                            <a:pt x="15" y="49"/>
                          </a:lnTo>
                          <a:lnTo>
                            <a:pt x="16" y="49"/>
                          </a:lnTo>
                          <a:lnTo>
                            <a:pt x="16" y="50"/>
                          </a:lnTo>
                          <a:lnTo>
                            <a:pt x="39" y="48"/>
                          </a:lnTo>
                          <a:lnTo>
                            <a:pt x="39" y="46"/>
                          </a:lnTo>
                          <a:lnTo>
                            <a:pt x="39" y="44"/>
                          </a:lnTo>
                          <a:lnTo>
                            <a:pt x="38" y="41"/>
                          </a:lnTo>
                          <a:lnTo>
                            <a:pt x="37" y="39"/>
                          </a:lnTo>
                          <a:lnTo>
                            <a:pt x="36" y="37"/>
                          </a:lnTo>
                          <a:lnTo>
                            <a:pt x="35" y="35"/>
                          </a:lnTo>
                          <a:lnTo>
                            <a:pt x="34" y="33"/>
                          </a:lnTo>
                          <a:lnTo>
                            <a:pt x="32" y="31"/>
                          </a:lnTo>
                          <a:lnTo>
                            <a:pt x="31" y="30"/>
                          </a:lnTo>
                          <a:lnTo>
                            <a:pt x="30" y="28"/>
                          </a:lnTo>
                          <a:lnTo>
                            <a:pt x="29" y="26"/>
                          </a:lnTo>
                          <a:lnTo>
                            <a:pt x="28" y="25"/>
                          </a:lnTo>
                          <a:lnTo>
                            <a:pt x="27" y="24"/>
                          </a:lnTo>
                          <a:lnTo>
                            <a:pt x="26" y="23"/>
                          </a:lnTo>
                          <a:lnTo>
                            <a:pt x="25" y="21"/>
                          </a:lnTo>
                          <a:lnTo>
                            <a:pt x="24" y="20"/>
                          </a:lnTo>
                          <a:lnTo>
                            <a:pt x="23" y="19"/>
                          </a:lnTo>
                          <a:lnTo>
                            <a:pt x="23" y="20"/>
                          </a:lnTo>
                          <a:lnTo>
                            <a:pt x="23" y="21"/>
                          </a:lnTo>
                          <a:lnTo>
                            <a:pt x="23" y="22"/>
                          </a:lnTo>
                          <a:lnTo>
                            <a:pt x="22" y="24"/>
                          </a:lnTo>
                          <a:lnTo>
                            <a:pt x="21" y="24"/>
                          </a:lnTo>
                          <a:lnTo>
                            <a:pt x="21" y="25"/>
                          </a:lnTo>
                          <a:lnTo>
                            <a:pt x="21" y="24"/>
                          </a:lnTo>
                          <a:lnTo>
                            <a:pt x="22" y="24"/>
                          </a:lnTo>
                          <a:lnTo>
                            <a:pt x="24" y="24"/>
                          </a:lnTo>
                          <a:lnTo>
                            <a:pt x="26" y="23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74" name="Freeform 235"/>
                    <p:cNvSpPr>
                      <a:spLocks/>
                    </p:cNvSpPr>
                    <p:nvPr/>
                  </p:nvSpPr>
                  <p:spPr bwMode="auto">
                    <a:xfrm>
                      <a:off x="3314" y="2551"/>
                      <a:ext cx="28" cy="55"/>
                    </a:xfrm>
                    <a:custGeom>
                      <a:avLst/>
                      <a:gdLst>
                        <a:gd name="T0" fmla="*/ 3 w 28"/>
                        <a:gd name="T1" fmla="*/ 8 h 55"/>
                        <a:gd name="T2" fmla="*/ 3 w 28"/>
                        <a:gd name="T3" fmla="*/ 11 h 55"/>
                        <a:gd name="T4" fmla="*/ 4 w 28"/>
                        <a:gd name="T5" fmla="*/ 13 h 55"/>
                        <a:gd name="T6" fmla="*/ 4 w 28"/>
                        <a:gd name="T7" fmla="*/ 15 h 55"/>
                        <a:gd name="T8" fmla="*/ 4 w 28"/>
                        <a:gd name="T9" fmla="*/ 18 h 55"/>
                        <a:gd name="T10" fmla="*/ 5 w 28"/>
                        <a:gd name="T11" fmla="*/ 20 h 55"/>
                        <a:gd name="T12" fmla="*/ 5 w 28"/>
                        <a:gd name="T13" fmla="*/ 23 h 55"/>
                        <a:gd name="T14" fmla="*/ 4 w 28"/>
                        <a:gd name="T15" fmla="*/ 26 h 55"/>
                        <a:gd name="T16" fmla="*/ 4 w 28"/>
                        <a:gd name="T17" fmla="*/ 29 h 55"/>
                        <a:gd name="T18" fmla="*/ 4 w 28"/>
                        <a:gd name="T19" fmla="*/ 31 h 55"/>
                        <a:gd name="T20" fmla="*/ 3 w 28"/>
                        <a:gd name="T21" fmla="*/ 34 h 55"/>
                        <a:gd name="T22" fmla="*/ 3 w 28"/>
                        <a:gd name="T23" fmla="*/ 37 h 55"/>
                        <a:gd name="T24" fmla="*/ 3 w 28"/>
                        <a:gd name="T25" fmla="*/ 39 h 55"/>
                        <a:gd name="T26" fmla="*/ 2 w 28"/>
                        <a:gd name="T27" fmla="*/ 42 h 55"/>
                        <a:gd name="T28" fmla="*/ 1 w 28"/>
                        <a:gd name="T29" fmla="*/ 45 h 55"/>
                        <a:gd name="T30" fmla="*/ 1 w 28"/>
                        <a:gd name="T31" fmla="*/ 47 h 55"/>
                        <a:gd name="T32" fmla="*/ 23 w 28"/>
                        <a:gd name="T33" fmla="*/ 55 h 55"/>
                        <a:gd name="T34" fmla="*/ 24 w 28"/>
                        <a:gd name="T35" fmla="*/ 52 h 55"/>
                        <a:gd name="T36" fmla="*/ 25 w 28"/>
                        <a:gd name="T37" fmla="*/ 49 h 55"/>
                        <a:gd name="T38" fmla="*/ 25 w 28"/>
                        <a:gd name="T39" fmla="*/ 46 h 55"/>
                        <a:gd name="T40" fmla="*/ 26 w 28"/>
                        <a:gd name="T41" fmla="*/ 43 h 55"/>
                        <a:gd name="T42" fmla="*/ 27 w 28"/>
                        <a:gd name="T43" fmla="*/ 39 h 55"/>
                        <a:gd name="T44" fmla="*/ 27 w 28"/>
                        <a:gd name="T45" fmla="*/ 36 h 55"/>
                        <a:gd name="T46" fmla="*/ 28 w 28"/>
                        <a:gd name="T47" fmla="*/ 32 h 55"/>
                        <a:gd name="T48" fmla="*/ 28 w 28"/>
                        <a:gd name="T49" fmla="*/ 29 h 55"/>
                        <a:gd name="T50" fmla="*/ 28 w 28"/>
                        <a:gd name="T51" fmla="*/ 25 h 55"/>
                        <a:gd name="T52" fmla="*/ 28 w 28"/>
                        <a:gd name="T53" fmla="*/ 22 h 55"/>
                        <a:gd name="T54" fmla="*/ 28 w 28"/>
                        <a:gd name="T55" fmla="*/ 18 h 55"/>
                        <a:gd name="T56" fmla="*/ 28 w 28"/>
                        <a:gd name="T57" fmla="*/ 15 h 55"/>
                        <a:gd name="T58" fmla="*/ 27 w 28"/>
                        <a:gd name="T59" fmla="*/ 11 h 55"/>
                        <a:gd name="T60" fmla="*/ 27 w 28"/>
                        <a:gd name="T61" fmla="*/ 7 h 55"/>
                        <a:gd name="T62" fmla="*/ 26 w 28"/>
                        <a:gd name="T63" fmla="*/ 3 h 55"/>
                        <a:gd name="T64" fmla="*/ 25 w 28"/>
                        <a:gd name="T65" fmla="*/ 0 h 55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28"/>
                        <a:gd name="T100" fmla="*/ 0 h 55"/>
                        <a:gd name="T101" fmla="*/ 28 w 28"/>
                        <a:gd name="T102" fmla="*/ 55 h 55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28" h="55">
                          <a:moveTo>
                            <a:pt x="2" y="7"/>
                          </a:moveTo>
                          <a:lnTo>
                            <a:pt x="3" y="8"/>
                          </a:lnTo>
                          <a:lnTo>
                            <a:pt x="3" y="9"/>
                          </a:lnTo>
                          <a:lnTo>
                            <a:pt x="3" y="11"/>
                          </a:lnTo>
                          <a:lnTo>
                            <a:pt x="4" y="12"/>
                          </a:lnTo>
                          <a:lnTo>
                            <a:pt x="4" y="13"/>
                          </a:lnTo>
                          <a:lnTo>
                            <a:pt x="4" y="14"/>
                          </a:lnTo>
                          <a:lnTo>
                            <a:pt x="4" y="15"/>
                          </a:lnTo>
                          <a:lnTo>
                            <a:pt x="4" y="17"/>
                          </a:lnTo>
                          <a:lnTo>
                            <a:pt x="4" y="18"/>
                          </a:lnTo>
                          <a:lnTo>
                            <a:pt x="4" y="19"/>
                          </a:lnTo>
                          <a:lnTo>
                            <a:pt x="5" y="20"/>
                          </a:lnTo>
                          <a:lnTo>
                            <a:pt x="5" y="22"/>
                          </a:lnTo>
                          <a:lnTo>
                            <a:pt x="5" y="23"/>
                          </a:lnTo>
                          <a:lnTo>
                            <a:pt x="4" y="25"/>
                          </a:lnTo>
                          <a:lnTo>
                            <a:pt x="4" y="26"/>
                          </a:lnTo>
                          <a:lnTo>
                            <a:pt x="4" y="27"/>
                          </a:lnTo>
                          <a:lnTo>
                            <a:pt x="4" y="29"/>
                          </a:lnTo>
                          <a:lnTo>
                            <a:pt x="4" y="30"/>
                          </a:lnTo>
                          <a:lnTo>
                            <a:pt x="4" y="31"/>
                          </a:lnTo>
                          <a:lnTo>
                            <a:pt x="4" y="33"/>
                          </a:lnTo>
                          <a:lnTo>
                            <a:pt x="3" y="34"/>
                          </a:lnTo>
                          <a:lnTo>
                            <a:pt x="3" y="35"/>
                          </a:lnTo>
                          <a:lnTo>
                            <a:pt x="3" y="37"/>
                          </a:lnTo>
                          <a:lnTo>
                            <a:pt x="3" y="38"/>
                          </a:lnTo>
                          <a:lnTo>
                            <a:pt x="3" y="39"/>
                          </a:lnTo>
                          <a:lnTo>
                            <a:pt x="2" y="41"/>
                          </a:lnTo>
                          <a:lnTo>
                            <a:pt x="2" y="42"/>
                          </a:lnTo>
                          <a:lnTo>
                            <a:pt x="2" y="43"/>
                          </a:lnTo>
                          <a:lnTo>
                            <a:pt x="1" y="45"/>
                          </a:lnTo>
                          <a:lnTo>
                            <a:pt x="1" y="46"/>
                          </a:lnTo>
                          <a:lnTo>
                            <a:pt x="1" y="47"/>
                          </a:lnTo>
                          <a:lnTo>
                            <a:pt x="0" y="49"/>
                          </a:lnTo>
                          <a:lnTo>
                            <a:pt x="23" y="55"/>
                          </a:lnTo>
                          <a:lnTo>
                            <a:pt x="24" y="53"/>
                          </a:lnTo>
                          <a:lnTo>
                            <a:pt x="24" y="52"/>
                          </a:lnTo>
                          <a:lnTo>
                            <a:pt x="24" y="50"/>
                          </a:lnTo>
                          <a:lnTo>
                            <a:pt x="25" y="49"/>
                          </a:lnTo>
                          <a:lnTo>
                            <a:pt x="25" y="47"/>
                          </a:lnTo>
                          <a:lnTo>
                            <a:pt x="25" y="46"/>
                          </a:lnTo>
                          <a:lnTo>
                            <a:pt x="26" y="44"/>
                          </a:lnTo>
                          <a:lnTo>
                            <a:pt x="26" y="43"/>
                          </a:lnTo>
                          <a:lnTo>
                            <a:pt x="26" y="41"/>
                          </a:lnTo>
                          <a:lnTo>
                            <a:pt x="27" y="39"/>
                          </a:lnTo>
                          <a:lnTo>
                            <a:pt x="27" y="38"/>
                          </a:lnTo>
                          <a:lnTo>
                            <a:pt x="27" y="36"/>
                          </a:lnTo>
                          <a:lnTo>
                            <a:pt x="27" y="34"/>
                          </a:lnTo>
                          <a:lnTo>
                            <a:pt x="28" y="32"/>
                          </a:lnTo>
                          <a:lnTo>
                            <a:pt x="28" y="31"/>
                          </a:lnTo>
                          <a:lnTo>
                            <a:pt x="28" y="29"/>
                          </a:lnTo>
                          <a:lnTo>
                            <a:pt x="28" y="27"/>
                          </a:lnTo>
                          <a:lnTo>
                            <a:pt x="28" y="25"/>
                          </a:lnTo>
                          <a:lnTo>
                            <a:pt x="28" y="24"/>
                          </a:lnTo>
                          <a:lnTo>
                            <a:pt x="28" y="22"/>
                          </a:lnTo>
                          <a:lnTo>
                            <a:pt x="28" y="20"/>
                          </a:lnTo>
                          <a:lnTo>
                            <a:pt x="28" y="18"/>
                          </a:lnTo>
                          <a:lnTo>
                            <a:pt x="28" y="16"/>
                          </a:lnTo>
                          <a:lnTo>
                            <a:pt x="28" y="15"/>
                          </a:lnTo>
                          <a:lnTo>
                            <a:pt x="28" y="13"/>
                          </a:lnTo>
                          <a:lnTo>
                            <a:pt x="27" y="11"/>
                          </a:lnTo>
                          <a:lnTo>
                            <a:pt x="27" y="9"/>
                          </a:lnTo>
                          <a:lnTo>
                            <a:pt x="27" y="7"/>
                          </a:lnTo>
                          <a:lnTo>
                            <a:pt x="27" y="5"/>
                          </a:lnTo>
                          <a:lnTo>
                            <a:pt x="26" y="3"/>
                          </a:lnTo>
                          <a:lnTo>
                            <a:pt x="25" y="1"/>
                          </a:lnTo>
                          <a:lnTo>
                            <a:pt x="25" y="0"/>
                          </a:lnTo>
                          <a:lnTo>
                            <a:pt x="2" y="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75" name="Freeform 236"/>
                    <p:cNvSpPr>
                      <a:spLocks/>
                    </p:cNvSpPr>
                    <p:nvPr/>
                  </p:nvSpPr>
                  <p:spPr bwMode="auto">
                    <a:xfrm>
                      <a:off x="3316" y="2551"/>
                      <a:ext cx="23" cy="7"/>
                    </a:xfrm>
                    <a:custGeom>
                      <a:avLst/>
                      <a:gdLst>
                        <a:gd name="T0" fmla="*/ 0 w 23"/>
                        <a:gd name="T1" fmla="*/ 4 h 7"/>
                        <a:gd name="T2" fmla="*/ 23 w 23"/>
                        <a:gd name="T3" fmla="*/ 0 h 7"/>
                        <a:gd name="T4" fmla="*/ 23 w 23"/>
                        <a:gd name="T5" fmla="*/ 1 h 7"/>
                        <a:gd name="T6" fmla="*/ 23 w 23"/>
                        <a:gd name="T7" fmla="*/ 2 h 7"/>
                        <a:gd name="T8" fmla="*/ 0 w 23"/>
                        <a:gd name="T9" fmla="*/ 7 h 7"/>
                        <a:gd name="T10" fmla="*/ 0 w 23"/>
                        <a:gd name="T11" fmla="*/ 5 h 7"/>
                        <a:gd name="T12" fmla="*/ 0 w 23"/>
                        <a:gd name="T13" fmla="*/ 4 h 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3"/>
                        <a:gd name="T22" fmla="*/ 0 h 7"/>
                        <a:gd name="T23" fmla="*/ 23 w 23"/>
                        <a:gd name="T24" fmla="*/ 7 h 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3" h="7">
                          <a:moveTo>
                            <a:pt x="0" y="4"/>
                          </a:moveTo>
                          <a:lnTo>
                            <a:pt x="23" y="0"/>
                          </a:lnTo>
                          <a:lnTo>
                            <a:pt x="23" y="1"/>
                          </a:lnTo>
                          <a:lnTo>
                            <a:pt x="23" y="2"/>
                          </a:lnTo>
                          <a:lnTo>
                            <a:pt x="0" y="7"/>
                          </a:lnTo>
                          <a:lnTo>
                            <a:pt x="0" y="5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76" name="Freeform 237"/>
                    <p:cNvSpPr>
                      <a:spLocks/>
                    </p:cNvSpPr>
                    <p:nvPr/>
                  </p:nvSpPr>
                  <p:spPr bwMode="auto">
                    <a:xfrm>
                      <a:off x="3360" y="2299"/>
                      <a:ext cx="33" cy="68"/>
                    </a:xfrm>
                    <a:custGeom>
                      <a:avLst/>
                      <a:gdLst>
                        <a:gd name="T0" fmla="*/ 19 w 33"/>
                        <a:gd name="T1" fmla="*/ 1 h 68"/>
                        <a:gd name="T2" fmla="*/ 13 w 33"/>
                        <a:gd name="T3" fmla="*/ 4 h 68"/>
                        <a:gd name="T4" fmla="*/ 7 w 33"/>
                        <a:gd name="T5" fmla="*/ 8 h 68"/>
                        <a:gd name="T6" fmla="*/ 3 w 33"/>
                        <a:gd name="T7" fmla="*/ 13 h 68"/>
                        <a:gd name="T8" fmla="*/ 1 w 33"/>
                        <a:gd name="T9" fmla="*/ 19 h 68"/>
                        <a:gd name="T10" fmla="*/ 0 w 33"/>
                        <a:gd name="T11" fmla="*/ 25 h 68"/>
                        <a:gd name="T12" fmla="*/ 0 w 33"/>
                        <a:gd name="T13" fmla="*/ 30 h 68"/>
                        <a:gd name="T14" fmla="*/ 1 w 33"/>
                        <a:gd name="T15" fmla="*/ 36 h 68"/>
                        <a:gd name="T16" fmla="*/ 2 w 33"/>
                        <a:gd name="T17" fmla="*/ 41 h 68"/>
                        <a:gd name="T18" fmla="*/ 3 w 33"/>
                        <a:gd name="T19" fmla="*/ 45 h 68"/>
                        <a:gd name="T20" fmla="*/ 5 w 33"/>
                        <a:gd name="T21" fmla="*/ 50 h 68"/>
                        <a:gd name="T22" fmla="*/ 6 w 33"/>
                        <a:gd name="T23" fmla="*/ 54 h 68"/>
                        <a:gd name="T24" fmla="*/ 7 w 33"/>
                        <a:gd name="T25" fmla="*/ 58 h 68"/>
                        <a:gd name="T26" fmla="*/ 9 w 33"/>
                        <a:gd name="T27" fmla="*/ 62 h 68"/>
                        <a:gd name="T28" fmla="*/ 9 w 33"/>
                        <a:gd name="T29" fmla="*/ 64 h 68"/>
                        <a:gd name="T30" fmla="*/ 9 w 33"/>
                        <a:gd name="T31" fmla="*/ 67 h 68"/>
                        <a:gd name="T32" fmla="*/ 33 w 33"/>
                        <a:gd name="T33" fmla="*/ 67 h 68"/>
                        <a:gd name="T34" fmla="*/ 33 w 33"/>
                        <a:gd name="T35" fmla="*/ 62 h 68"/>
                        <a:gd name="T36" fmla="*/ 32 w 33"/>
                        <a:gd name="T37" fmla="*/ 58 h 68"/>
                        <a:gd name="T38" fmla="*/ 31 w 33"/>
                        <a:gd name="T39" fmla="*/ 53 h 68"/>
                        <a:gd name="T40" fmla="*/ 30 w 33"/>
                        <a:gd name="T41" fmla="*/ 49 h 68"/>
                        <a:gd name="T42" fmla="*/ 28 w 33"/>
                        <a:gd name="T43" fmla="*/ 45 h 68"/>
                        <a:gd name="T44" fmla="*/ 27 w 33"/>
                        <a:gd name="T45" fmla="*/ 41 h 68"/>
                        <a:gd name="T46" fmla="*/ 26 w 33"/>
                        <a:gd name="T47" fmla="*/ 37 h 68"/>
                        <a:gd name="T48" fmla="*/ 25 w 33"/>
                        <a:gd name="T49" fmla="*/ 33 h 68"/>
                        <a:gd name="T50" fmla="*/ 24 w 33"/>
                        <a:gd name="T51" fmla="*/ 30 h 68"/>
                        <a:gd name="T52" fmla="*/ 24 w 33"/>
                        <a:gd name="T53" fmla="*/ 27 h 68"/>
                        <a:gd name="T54" fmla="*/ 24 w 33"/>
                        <a:gd name="T55" fmla="*/ 25 h 68"/>
                        <a:gd name="T56" fmla="*/ 24 w 33"/>
                        <a:gd name="T57" fmla="*/ 25 h 68"/>
                        <a:gd name="T58" fmla="*/ 24 w 33"/>
                        <a:gd name="T59" fmla="*/ 24 h 68"/>
                        <a:gd name="T60" fmla="*/ 25 w 33"/>
                        <a:gd name="T61" fmla="*/ 24 h 68"/>
                        <a:gd name="T62" fmla="*/ 28 w 33"/>
                        <a:gd name="T63" fmla="*/ 23 h 68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33"/>
                        <a:gd name="T97" fmla="*/ 0 h 68"/>
                        <a:gd name="T98" fmla="*/ 33 w 33"/>
                        <a:gd name="T99" fmla="*/ 68 h 68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33" h="68">
                          <a:moveTo>
                            <a:pt x="22" y="0"/>
                          </a:moveTo>
                          <a:lnTo>
                            <a:pt x="19" y="1"/>
                          </a:lnTo>
                          <a:lnTo>
                            <a:pt x="16" y="2"/>
                          </a:lnTo>
                          <a:lnTo>
                            <a:pt x="13" y="4"/>
                          </a:lnTo>
                          <a:lnTo>
                            <a:pt x="10" y="6"/>
                          </a:lnTo>
                          <a:lnTo>
                            <a:pt x="7" y="8"/>
                          </a:lnTo>
                          <a:lnTo>
                            <a:pt x="5" y="10"/>
                          </a:lnTo>
                          <a:lnTo>
                            <a:pt x="3" y="13"/>
                          </a:lnTo>
                          <a:lnTo>
                            <a:pt x="2" y="16"/>
                          </a:lnTo>
                          <a:lnTo>
                            <a:pt x="1" y="19"/>
                          </a:lnTo>
                          <a:lnTo>
                            <a:pt x="0" y="22"/>
                          </a:lnTo>
                          <a:lnTo>
                            <a:pt x="0" y="25"/>
                          </a:lnTo>
                          <a:lnTo>
                            <a:pt x="0" y="28"/>
                          </a:lnTo>
                          <a:lnTo>
                            <a:pt x="0" y="30"/>
                          </a:lnTo>
                          <a:lnTo>
                            <a:pt x="1" y="33"/>
                          </a:lnTo>
                          <a:lnTo>
                            <a:pt x="1" y="36"/>
                          </a:lnTo>
                          <a:lnTo>
                            <a:pt x="2" y="38"/>
                          </a:lnTo>
                          <a:lnTo>
                            <a:pt x="2" y="41"/>
                          </a:lnTo>
                          <a:lnTo>
                            <a:pt x="3" y="43"/>
                          </a:lnTo>
                          <a:lnTo>
                            <a:pt x="3" y="45"/>
                          </a:lnTo>
                          <a:lnTo>
                            <a:pt x="4" y="48"/>
                          </a:lnTo>
                          <a:lnTo>
                            <a:pt x="5" y="50"/>
                          </a:lnTo>
                          <a:lnTo>
                            <a:pt x="6" y="52"/>
                          </a:lnTo>
                          <a:lnTo>
                            <a:pt x="6" y="54"/>
                          </a:lnTo>
                          <a:lnTo>
                            <a:pt x="7" y="56"/>
                          </a:lnTo>
                          <a:lnTo>
                            <a:pt x="7" y="58"/>
                          </a:lnTo>
                          <a:lnTo>
                            <a:pt x="8" y="60"/>
                          </a:lnTo>
                          <a:lnTo>
                            <a:pt x="9" y="62"/>
                          </a:lnTo>
                          <a:lnTo>
                            <a:pt x="9" y="63"/>
                          </a:lnTo>
                          <a:lnTo>
                            <a:pt x="9" y="64"/>
                          </a:lnTo>
                          <a:lnTo>
                            <a:pt x="9" y="66"/>
                          </a:lnTo>
                          <a:lnTo>
                            <a:pt x="9" y="67"/>
                          </a:lnTo>
                          <a:lnTo>
                            <a:pt x="9" y="68"/>
                          </a:lnTo>
                          <a:lnTo>
                            <a:pt x="33" y="67"/>
                          </a:lnTo>
                          <a:lnTo>
                            <a:pt x="33" y="65"/>
                          </a:lnTo>
                          <a:lnTo>
                            <a:pt x="33" y="62"/>
                          </a:lnTo>
                          <a:lnTo>
                            <a:pt x="33" y="60"/>
                          </a:lnTo>
                          <a:lnTo>
                            <a:pt x="32" y="58"/>
                          </a:lnTo>
                          <a:lnTo>
                            <a:pt x="31" y="55"/>
                          </a:lnTo>
                          <a:lnTo>
                            <a:pt x="31" y="53"/>
                          </a:lnTo>
                          <a:lnTo>
                            <a:pt x="30" y="51"/>
                          </a:lnTo>
                          <a:lnTo>
                            <a:pt x="30" y="49"/>
                          </a:lnTo>
                          <a:lnTo>
                            <a:pt x="29" y="47"/>
                          </a:lnTo>
                          <a:lnTo>
                            <a:pt x="28" y="45"/>
                          </a:lnTo>
                          <a:lnTo>
                            <a:pt x="28" y="43"/>
                          </a:lnTo>
                          <a:lnTo>
                            <a:pt x="27" y="41"/>
                          </a:lnTo>
                          <a:lnTo>
                            <a:pt x="26" y="38"/>
                          </a:lnTo>
                          <a:lnTo>
                            <a:pt x="26" y="37"/>
                          </a:lnTo>
                          <a:lnTo>
                            <a:pt x="25" y="35"/>
                          </a:lnTo>
                          <a:lnTo>
                            <a:pt x="25" y="33"/>
                          </a:lnTo>
                          <a:lnTo>
                            <a:pt x="24" y="31"/>
                          </a:lnTo>
                          <a:lnTo>
                            <a:pt x="24" y="30"/>
                          </a:lnTo>
                          <a:lnTo>
                            <a:pt x="24" y="28"/>
                          </a:lnTo>
                          <a:lnTo>
                            <a:pt x="24" y="27"/>
                          </a:lnTo>
                          <a:lnTo>
                            <a:pt x="24" y="26"/>
                          </a:lnTo>
                          <a:lnTo>
                            <a:pt x="24" y="25"/>
                          </a:lnTo>
                          <a:lnTo>
                            <a:pt x="24" y="24"/>
                          </a:lnTo>
                          <a:lnTo>
                            <a:pt x="25" y="24"/>
                          </a:lnTo>
                          <a:lnTo>
                            <a:pt x="26" y="24"/>
                          </a:lnTo>
                          <a:lnTo>
                            <a:pt x="28" y="23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77" name="Freeform 238"/>
                    <p:cNvSpPr>
                      <a:spLocks/>
                    </p:cNvSpPr>
                    <p:nvPr/>
                  </p:nvSpPr>
                  <p:spPr bwMode="auto">
                    <a:xfrm>
                      <a:off x="3365" y="2366"/>
                      <a:ext cx="28" cy="24"/>
                    </a:xfrm>
                    <a:custGeom>
                      <a:avLst/>
                      <a:gdLst>
                        <a:gd name="T0" fmla="*/ 4 w 28"/>
                        <a:gd name="T1" fmla="*/ 1 h 24"/>
                        <a:gd name="T2" fmla="*/ 5 w 28"/>
                        <a:gd name="T3" fmla="*/ 2 h 24"/>
                        <a:gd name="T4" fmla="*/ 5 w 28"/>
                        <a:gd name="T5" fmla="*/ 4 h 24"/>
                        <a:gd name="T6" fmla="*/ 5 w 28"/>
                        <a:gd name="T7" fmla="*/ 4 h 24"/>
                        <a:gd name="T8" fmla="*/ 5 w 28"/>
                        <a:gd name="T9" fmla="*/ 5 h 24"/>
                        <a:gd name="T10" fmla="*/ 5 w 28"/>
                        <a:gd name="T11" fmla="*/ 6 h 24"/>
                        <a:gd name="T12" fmla="*/ 5 w 28"/>
                        <a:gd name="T13" fmla="*/ 6 h 24"/>
                        <a:gd name="T14" fmla="*/ 5 w 28"/>
                        <a:gd name="T15" fmla="*/ 6 h 24"/>
                        <a:gd name="T16" fmla="*/ 5 w 28"/>
                        <a:gd name="T17" fmla="*/ 5 h 24"/>
                        <a:gd name="T18" fmla="*/ 7 w 28"/>
                        <a:gd name="T19" fmla="*/ 3 h 24"/>
                        <a:gd name="T20" fmla="*/ 8 w 28"/>
                        <a:gd name="T21" fmla="*/ 2 h 24"/>
                        <a:gd name="T22" fmla="*/ 10 w 28"/>
                        <a:gd name="T23" fmla="*/ 1 h 24"/>
                        <a:gd name="T24" fmla="*/ 12 w 28"/>
                        <a:gd name="T25" fmla="*/ 1 h 24"/>
                        <a:gd name="T26" fmla="*/ 13 w 28"/>
                        <a:gd name="T27" fmla="*/ 1 h 24"/>
                        <a:gd name="T28" fmla="*/ 0 w 28"/>
                        <a:gd name="T29" fmla="*/ 17 h 24"/>
                        <a:gd name="T30" fmla="*/ 15 w 28"/>
                        <a:gd name="T31" fmla="*/ 17 h 24"/>
                        <a:gd name="T32" fmla="*/ 11 w 28"/>
                        <a:gd name="T33" fmla="*/ 24 h 24"/>
                        <a:gd name="T34" fmla="*/ 15 w 28"/>
                        <a:gd name="T35" fmla="*/ 24 h 24"/>
                        <a:gd name="T36" fmla="*/ 19 w 28"/>
                        <a:gd name="T37" fmla="*/ 23 h 24"/>
                        <a:gd name="T38" fmla="*/ 22 w 28"/>
                        <a:gd name="T39" fmla="*/ 21 h 24"/>
                        <a:gd name="T40" fmla="*/ 25 w 28"/>
                        <a:gd name="T41" fmla="*/ 18 h 24"/>
                        <a:gd name="T42" fmla="*/ 26 w 28"/>
                        <a:gd name="T43" fmla="*/ 16 h 24"/>
                        <a:gd name="T44" fmla="*/ 28 w 28"/>
                        <a:gd name="T45" fmla="*/ 13 h 24"/>
                        <a:gd name="T46" fmla="*/ 28 w 28"/>
                        <a:gd name="T47" fmla="*/ 11 h 24"/>
                        <a:gd name="T48" fmla="*/ 28 w 28"/>
                        <a:gd name="T49" fmla="*/ 9 h 24"/>
                        <a:gd name="T50" fmla="*/ 28 w 28"/>
                        <a:gd name="T51" fmla="*/ 7 h 24"/>
                        <a:gd name="T52" fmla="*/ 28 w 28"/>
                        <a:gd name="T53" fmla="*/ 5 h 24"/>
                        <a:gd name="T54" fmla="*/ 28 w 28"/>
                        <a:gd name="T55" fmla="*/ 4 h 24"/>
                        <a:gd name="T56" fmla="*/ 28 w 28"/>
                        <a:gd name="T57" fmla="*/ 2 h 24"/>
                        <a:gd name="T58" fmla="*/ 28 w 28"/>
                        <a:gd name="T59" fmla="*/ 1 h 24"/>
                        <a:gd name="T60" fmla="*/ 28 w 28"/>
                        <a:gd name="T61" fmla="*/ 1 h 24"/>
                        <a:gd name="T62" fmla="*/ 4 w 28"/>
                        <a:gd name="T63" fmla="*/ 0 h 24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28"/>
                        <a:gd name="T97" fmla="*/ 0 h 24"/>
                        <a:gd name="T98" fmla="*/ 28 w 28"/>
                        <a:gd name="T99" fmla="*/ 24 h 24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28" h="24">
                          <a:moveTo>
                            <a:pt x="4" y="0"/>
                          </a:moveTo>
                          <a:lnTo>
                            <a:pt x="4" y="1"/>
                          </a:lnTo>
                          <a:lnTo>
                            <a:pt x="4" y="2"/>
                          </a:lnTo>
                          <a:lnTo>
                            <a:pt x="5" y="2"/>
                          </a:lnTo>
                          <a:lnTo>
                            <a:pt x="5" y="3"/>
                          </a:lnTo>
                          <a:lnTo>
                            <a:pt x="5" y="4"/>
                          </a:lnTo>
                          <a:lnTo>
                            <a:pt x="5" y="5"/>
                          </a:lnTo>
                          <a:lnTo>
                            <a:pt x="5" y="6"/>
                          </a:lnTo>
                          <a:lnTo>
                            <a:pt x="5" y="5"/>
                          </a:lnTo>
                          <a:lnTo>
                            <a:pt x="6" y="4"/>
                          </a:lnTo>
                          <a:lnTo>
                            <a:pt x="7" y="3"/>
                          </a:lnTo>
                          <a:lnTo>
                            <a:pt x="7" y="2"/>
                          </a:lnTo>
                          <a:lnTo>
                            <a:pt x="8" y="2"/>
                          </a:lnTo>
                          <a:lnTo>
                            <a:pt x="9" y="1"/>
                          </a:lnTo>
                          <a:lnTo>
                            <a:pt x="10" y="1"/>
                          </a:lnTo>
                          <a:lnTo>
                            <a:pt x="11" y="1"/>
                          </a:lnTo>
                          <a:lnTo>
                            <a:pt x="12" y="1"/>
                          </a:lnTo>
                          <a:lnTo>
                            <a:pt x="13" y="1"/>
                          </a:lnTo>
                          <a:lnTo>
                            <a:pt x="6" y="8"/>
                          </a:lnTo>
                          <a:lnTo>
                            <a:pt x="0" y="17"/>
                          </a:lnTo>
                          <a:lnTo>
                            <a:pt x="23" y="12"/>
                          </a:lnTo>
                          <a:lnTo>
                            <a:pt x="15" y="17"/>
                          </a:lnTo>
                          <a:lnTo>
                            <a:pt x="10" y="24"/>
                          </a:lnTo>
                          <a:lnTo>
                            <a:pt x="11" y="24"/>
                          </a:lnTo>
                          <a:lnTo>
                            <a:pt x="13" y="24"/>
                          </a:lnTo>
                          <a:lnTo>
                            <a:pt x="15" y="24"/>
                          </a:lnTo>
                          <a:lnTo>
                            <a:pt x="17" y="24"/>
                          </a:lnTo>
                          <a:lnTo>
                            <a:pt x="19" y="23"/>
                          </a:lnTo>
                          <a:lnTo>
                            <a:pt x="20" y="22"/>
                          </a:lnTo>
                          <a:lnTo>
                            <a:pt x="22" y="21"/>
                          </a:lnTo>
                          <a:lnTo>
                            <a:pt x="24" y="20"/>
                          </a:lnTo>
                          <a:lnTo>
                            <a:pt x="25" y="18"/>
                          </a:lnTo>
                          <a:lnTo>
                            <a:pt x="26" y="17"/>
                          </a:lnTo>
                          <a:lnTo>
                            <a:pt x="26" y="16"/>
                          </a:lnTo>
                          <a:lnTo>
                            <a:pt x="27" y="14"/>
                          </a:lnTo>
                          <a:lnTo>
                            <a:pt x="28" y="13"/>
                          </a:lnTo>
                          <a:lnTo>
                            <a:pt x="28" y="12"/>
                          </a:lnTo>
                          <a:lnTo>
                            <a:pt x="28" y="11"/>
                          </a:lnTo>
                          <a:lnTo>
                            <a:pt x="28" y="10"/>
                          </a:lnTo>
                          <a:lnTo>
                            <a:pt x="28" y="9"/>
                          </a:lnTo>
                          <a:lnTo>
                            <a:pt x="28" y="8"/>
                          </a:lnTo>
                          <a:lnTo>
                            <a:pt x="28" y="7"/>
                          </a:lnTo>
                          <a:lnTo>
                            <a:pt x="28" y="6"/>
                          </a:lnTo>
                          <a:lnTo>
                            <a:pt x="28" y="5"/>
                          </a:lnTo>
                          <a:lnTo>
                            <a:pt x="28" y="4"/>
                          </a:lnTo>
                          <a:lnTo>
                            <a:pt x="28" y="3"/>
                          </a:lnTo>
                          <a:lnTo>
                            <a:pt x="28" y="2"/>
                          </a:lnTo>
                          <a:lnTo>
                            <a:pt x="28" y="1"/>
                          </a:lnTo>
                          <a:lnTo>
                            <a:pt x="28" y="0"/>
                          </a:ln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78" name="Freeform 239"/>
                    <p:cNvSpPr>
                      <a:spLocks/>
                    </p:cNvSpPr>
                    <p:nvPr/>
                  </p:nvSpPr>
                  <p:spPr bwMode="auto">
                    <a:xfrm>
                      <a:off x="3369" y="2366"/>
                      <a:ext cx="24" cy="1"/>
                    </a:xfrm>
                    <a:custGeom>
                      <a:avLst/>
                      <a:gdLst>
                        <a:gd name="T0" fmla="*/ 0 w 24"/>
                        <a:gd name="T1" fmla="*/ 1 h 1"/>
                        <a:gd name="T2" fmla="*/ 24 w 24"/>
                        <a:gd name="T3" fmla="*/ 0 h 1"/>
                        <a:gd name="T4" fmla="*/ 24 w 24"/>
                        <a:gd name="T5" fmla="*/ 0 h 1"/>
                        <a:gd name="T6" fmla="*/ 24 w 24"/>
                        <a:gd name="T7" fmla="*/ 0 h 1"/>
                        <a:gd name="T8" fmla="*/ 0 w 24"/>
                        <a:gd name="T9" fmla="*/ 0 h 1"/>
                        <a:gd name="T10" fmla="*/ 0 w 24"/>
                        <a:gd name="T11" fmla="*/ 0 h 1"/>
                        <a:gd name="T12" fmla="*/ 0 w 24"/>
                        <a:gd name="T13" fmla="*/ 1 h 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4"/>
                        <a:gd name="T22" fmla="*/ 0 h 1"/>
                        <a:gd name="T23" fmla="*/ 24 w 24"/>
                        <a:gd name="T24" fmla="*/ 1 h 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4" h="1">
                          <a:moveTo>
                            <a:pt x="0" y="1"/>
                          </a:moveTo>
                          <a:lnTo>
                            <a:pt x="24" y="0"/>
                          </a:lnTo>
                          <a:lnTo>
                            <a:pt x="0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79" name="Freeform 240"/>
                    <p:cNvSpPr>
                      <a:spLocks/>
                    </p:cNvSpPr>
                    <p:nvPr/>
                  </p:nvSpPr>
                  <p:spPr bwMode="auto">
                    <a:xfrm>
                      <a:off x="3430" y="2169"/>
                      <a:ext cx="142" cy="143"/>
                    </a:xfrm>
                    <a:custGeom>
                      <a:avLst/>
                      <a:gdLst>
                        <a:gd name="T0" fmla="*/ 0 w 142"/>
                        <a:gd name="T1" fmla="*/ 72 h 143"/>
                        <a:gd name="T2" fmla="*/ 0 w 142"/>
                        <a:gd name="T3" fmla="*/ 79 h 143"/>
                        <a:gd name="T4" fmla="*/ 1 w 142"/>
                        <a:gd name="T5" fmla="*/ 86 h 143"/>
                        <a:gd name="T6" fmla="*/ 3 w 142"/>
                        <a:gd name="T7" fmla="*/ 94 h 143"/>
                        <a:gd name="T8" fmla="*/ 6 w 142"/>
                        <a:gd name="T9" fmla="*/ 101 h 143"/>
                        <a:gd name="T10" fmla="*/ 9 w 142"/>
                        <a:gd name="T11" fmla="*/ 107 h 143"/>
                        <a:gd name="T12" fmla="*/ 13 w 142"/>
                        <a:gd name="T13" fmla="*/ 113 h 143"/>
                        <a:gd name="T14" fmla="*/ 18 w 142"/>
                        <a:gd name="T15" fmla="*/ 119 h 143"/>
                        <a:gd name="T16" fmla="*/ 23 w 142"/>
                        <a:gd name="T17" fmla="*/ 124 h 143"/>
                        <a:gd name="T18" fmla="*/ 29 w 142"/>
                        <a:gd name="T19" fmla="*/ 129 h 143"/>
                        <a:gd name="T20" fmla="*/ 35 w 142"/>
                        <a:gd name="T21" fmla="*/ 133 h 143"/>
                        <a:gd name="T22" fmla="*/ 42 w 142"/>
                        <a:gd name="T23" fmla="*/ 137 h 143"/>
                        <a:gd name="T24" fmla="*/ 49 w 142"/>
                        <a:gd name="T25" fmla="*/ 139 h 143"/>
                        <a:gd name="T26" fmla="*/ 56 w 142"/>
                        <a:gd name="T27" fmla="*/ 141 h 143"/>
                        <a:gd name="T28" fmla="*/ 64 w 142"/>
                        <a:gd name="T29" fmla="*/ 142 h 143"/>
                        <a:gd name="T30" fmla="*/ 71 w 142"/>
                        <a:gd name="T31" fmla="*/ 143 h 143"/>
                        <a:gd name="T32" fmla="*/ 78 w 142"/>
                        <a:gd name="T33" fmla="*/ 142 h 143"/>
                        <a:gd name="T34" fmla="*/ 86 w 142"/>
                        <a:gd name="T35" fmla="*/ 141 h 143"/>
                        <a:gd name="T36" fmla="*/ 93 w 142"/>
                        <a:gd name="T37" fmla="*/ 139 h 143"/>
                        <a:gd name="T38" fmla="*/ 100 w 142"/>
                        <a:gd name="T39" fmla="*/ 137 h 143"/>
                        <a:gd name="T40" fmla="*/ 107 w 142"/>
                        <a:gd name="T41" fmla="*/ 133 h 143"/>
                        <a:gd name="T42" fmla="*/ 113 w 142"/>
                        <a:gd name="T43" fmla="*/ 129 h 143"/>
                        <a:gd name="T44" fmla="*/ 119 w 142"/>
                        <a:gd name="T45" fmla="*/ 124 h 143"/>
                        <a:gd name="T46" fmla="*/ 124 w 142"/>
                        <a:gd name="T47" fmla="*/ 119 h 143"/>
                        <a:gd name="T48" fmla="*/ 129 w 142"/>
                        <a:gd name="T49" fmla="*/ 113 h 143"/>
                        <a:gd name="T50" fmla="*/ 133 w 142"/>
                        <a:gd name="T51" fmla="*/ 107 h 143"/>
                        <a:gd name="T52" fmla="*/ 136 w 142"/>
                        <a:gd name="T53" fmla="*/ 101 h 143"/>
                        <a:gd name="T54" fmla="*/ 139 w 142"/>
                        <a:gd name="T55" fmla="*/ 94 h 143"/>
                        <a:gd name="T56" fmla="*/ 141 w 142"/>
                        <a:gd name="T57" fmla="*/ 86 h 143"/>
                        <a:gd name="T58" fmla="*/ 142 w 142"/>
                        <a:gd name="T59" fmla="*/ 79 h 143"/>
                        <a:gd name="T60" fmla="*/ 142 w 142"/>
                        <a:gd name="T61" fmla="*/ 72 h 143"/>
                        <a:gd name="T62" fmla="*/ 142 w 142"/>
                        <a:gd name="T63" fmla="*/ 64 h 143"/>
                        <a:gd name="T64" fmla="*/ 141 w 142"/>
                        <a:gd name="T65" fmla="*/ 57 h 143"/>
                        <a:gd name="T66" fmla="*/ 139 w 142"/>
                        <a:gd name="T67" fmla="*/ 49 h 143"/>
                        <a:gd name="T68" fmla="*/ 136 w 142"/>
                        <a:gd name="T69" fmla="*/ 43 h 143"/>
                        <a:gd name="T70" fmla="*/ 133 w 142"/>
                        <a:gd name="T71" fmla="*/ 36 h 143"/>
                        <a:gd name="T72" fmla="*/ 129 w 142"/>
                        <a:gd name="T73" fmla="*/ 30 h 143"/>
                        <a:gd name="T74" fmla="*/ 124 w 142"/>
                        <a:gd name="T75" fmla="*/ 24 h 143"/>
                        <a:gd name="T76" fmla="*/ 119 w 142"/>
                        <a:gd name="T77" fmla="*/ 19 h 143"/>
                        <a:gd name="T78" fmla="*/ 113 w 142"/>
                        <a:gd name="T79" fmla="*/ 14 h 143"/>
                        <a:gd name="T80" fmla="*/ 107 w 142"/>
                        <a:gd name="T81" fmla="*/ 10 h 143"/>
                        <a:gd name="T82" fmla="*/ 100 w 142"/>
                        <a:gd name="T83" fmla="*/ 7 h 143"/>
                        <a:gd name="T84" fmla="*/ 93 w 142"/>
                        <a:gd name="T85" fmla="*/ 4 h 143"/>
                        <a:gd name="T86" fmla="*/ 86 w 142"/>
                        <a:gd name="T87" fmla="*/ 2 h 143"/>
                        <a:gd name="T88" fmla="*/ 78 w 142"/>
                        <a:gd name="T89" fmla="*/ 1 h 143"/>
                        <a:gd name="T90" fmla="*/ 71 w 142"/>
                        <a:gd name="T91" fmla="*/ 0 h 143"/>
                        <a:gd name="T92" fmla="*/ 64 w 142"/>
                        <a:gd name="T93" fmla="*/ 1 h 143"/>
                        <a:gd name="T94" fmla="*/ 56 w 142"/>
                        <a:gd name="T95" fmla="*/ 2 h 143"/>
                        <a:gd name="T96" fmla="*/ 49 w 142"/>
                        <a:gd name="T97" fmla="*/ 4 h 143"/>
                        <a:gd name="T98" fmla="*/ 42 w 142"/>
                        <a:gd name="T99" fmla="*/ 7 h 143"/>
                        <a:gd name="T100" fmla="*/ 35 w 142"/>
                        <a:gd name="T101" fmla="*/ 10 h 143"/>
                        <a:gd name="T102" fmla="*/ 29 w 142"/>
                        <a:gd name="T103" fmla="*/ 14 h 143"/>
                        <a:gd name="T104" fmla="*/ 23 w 142"/>
                        <a:gd name="T105" fmla="*/ 19 h 143"/>
                        <a:gd name="T106" fmla="*/ 18 w 142"/>
                        <a:gd name="T107" fmla="*/ 24 h 143"/>
                        <a:gd name="T108" fmla="*/ 13 w 142"/>
                        <a:gd name="T109" fmla="*/ 30 h 143"/>
                        <a:gd name="T110" fmla="*/ 9 w 142"/>
                        <a:gd name="T111" fmla="*/ 36 h 143"/>
                        <a:gd name="T112" fmla="*/ 6 w 142"/>
                        <a:gd name="T113" fmla="*/ 42 h 143"/>
                        <a:gd name="T114" fmla="*/ 3 w 142"/>
                        <a:gd name="T115" fmla="*/ 49 h 143"/>
                        <a:gd name="T116" fmla="*/ 1 w 142"/>
                        <a:gd name="T117" fmla="*/ 57 h 143"/>
                        <a:gd name="T118" fmla="*/ 0 w 142"/>
                        <a:gd name="T119" fmla="*/ 64 h 143"/>
                        <a:gd name="T120" fmla="*/ 0 w 142"/>
                        <a:gd name="T121" fmla="*/ 72 h 143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42"/>
                        <a:gd name="T184" fmla="*/ 0 h 143"/>
                        <a:gd name="T185" fmla="*/ 142 w 142"/>
                        <a:gd name="T186" fmla="*/ 143 h 143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42" h="143">
                          <a:moveTo>
                            <a:pt x="0" y="72"/>
                          </a:moveTo>
                          <a:lnTo>
                            <a:pt x="0" y="79"/>
                          </a:lnTo>
                          <a:lnTo>
                            <a:pt x="1" y="86"/>
                          </a:lnTo>
                          <a:lnTo>
                            <a:pt x="3" y="94"/>
                          </a:lnTo>
                          <a:lnTo>
                            <a:pt x="6" y="101"/>
                          </a:lnTo>
                          <a:lnTo>
                            <a:pt x="9" y="107"/>
                          </a:lnTo>
                          <a:lnTo>
                            <a:pt x="13" y="113"/>
                          </a:lnTo>
                          <a:lnTo>
                            <a:pt x="18" y="119"/>
                          </a:lnTo>
                          <a:lnTo>
                            <a:pt x="23" y="124"/>
                          </a:lnTo>
                          <a:lnTo>
                            <a:pt x="29" y="129"/>
                          </a:lnTo>
                          <a:lnTo>
                            <a:pt x="35" y="133"/>
                          </a:lnTo>
                          <a:lnTo>
                            <a:pt x="42" y="137"/>
                          </a:lnTo>
                          <a:lnTo>
                            <a:pt x="49" y="139"/>
                          </a:lnTo>
                          <a:lnTo>
                            <a:pt x="56" y="141"/>
                          </a:lnTo>
                          <a:lnTo>
                            <a:pt x="64" y="142"/>
                          </a:lnTo>
                          <a:lnTo>
                            <a:pt x="71" y="143"/>
                          </a:lnTo>
                          <a:lnTo>
                            <a:pt x="78" y="142"/>
                          </a:lnTo>
                          <a:lnTo>
                            <a:pt x="86" y="141"/>
                          </a:lnTo>
                          <a:lnTo>
                            <a:pt x="93" y="139"/>
                          </a:lnTo>
                          <a:lnTo>
                            <a:pt x="100" y="137"/>
                          </a:lnTo>
                          <a:lnTo>
                            <a:pt x="107" y="133"/>
                          </a:lnTo>
                          <a:lnTo>
                            <a:pt x="113" y="129"/>
                          </a:lnTo>
                          <a:lnTo>
                            <a:pt x="119" y="124"/>
                          </a:lnTo>
                          <a:lnTo>
                            <a:pt x="124" y="119"/>
                          </a:lnTo>
                          <a:lnTo>
                            <a:pt x="129" y="113"/>
                          </a:lnTo>
                          <a:lnTo>
                            <a:pt x="133" y="107"/>
                          </a:lnTo>
                          <a:lnTo>
                            <a:pt x="136" y="101"/>
                          </a:lnTo>
                          <a:lnTo>
                            <a:pt x="139" y="94"/>
                          </a:lnTo>
                          <a:lnTo>
                            <a:pt x="141" y="86"/>
                          </a:lnTo>
                          <a:lnTo>
                            <a:pt x="142" y="79"/>
                          </a:lnTo>
                          <a:lnTo>
                            <a:pt x="142" y="72"/>
                          </a:lnTo>
                          <a:lnTo>
                            <a:pt x="142" y="64"/>
                          </a:lnTo>
                          <a:lnTo>
                            <a:pt x="141" y="57"/>
                          </a:lnTo>
                          <a:lnTo>
                            <a:pt x="139" y="49"/>
                          </a:lnTo>
                          <a:lnTo>
                            <a:pt x="136" y="43"/>
                          </a:lnTo>
                          <a:lnTo>
                            <a:pt x="133" y="36"/>
                          </a:lnTo>
                          <a:lnTo>
                            <a:pt x="129" y="30"/>
                          </a:lnTo>
                          <a:lnTo>
                            <a:pt x="124" y="24"/>
                          </a:lnTo>
                          <a:lnTo>
                            <a:pt x="119" y="19"/>
                          </a:lnTo>
                          <a:lnTo>
                            <a:pt x="113" y="14"/>
                          </a:lnTo>
                          <a:lnTo>
                            <a:pt x="107" y="10"/>
                          </a:lnTo>
                          <a:lnTo>
                            <a:pt x="100" y="7"/>
                          </a:lnTo>
                          <a:lnTo>
                            <a:pt x="93" y="4"/>
                          </a:lnTo>
                          <a:lnTo>
                            <a:pt x="86" y="2"/>
                          </a:lnTo>
                          <a:lnTo>
                            <a:pt x="78" y="1"/>
                          </a:lnTo>
                          <a:lnTo>
                            <a:pt x="71" y="0"/>
                          </a:lnTo>
                          <a:lnTo>
                            <a:pt x="64" y="1"/>
                          </a:lnTo>
                          <a:lnTo>
                            <a:pt x="56" y="2"/>
                          </a:lnTo>
                          <a:lnTo>
                            <a:pt x="49" y="4"/>
                          </a:lnTo>
                          <a:lnTo>
                            <a:pt x="42" y="7"/>
                          </a:lnTo>
                          <a:lnTo>
                            <a:pt x="35" y="10"/>
                          </a:lnTo>
                          <a:lnTo>
                            <a:pt x="29" y="14"/>
                          </a:lnTo>
                          <a:lnTo>
                            <a:pt x="23" y="19"/>
                          </a:lnTo>
                          <a:lnTo>
                            <a:pt x="18" y="24"/>
                          </a:lnTo>
                          <a:lnTo>
                            <a:pt x="13" y="30"/>
                          </a:lnTo>
                          <a:lnTo>
                            <a:pt x="9" y="36"/>
                          </a:lnTo>
                          <a:lnTo>
                            <a:pt x="6" y="42"/>
                          </a:lnTo>
                          <a:lnTo>
                            <a:pt x="3" y="49"/>
                          </a:lnTo>
                          <a:lnTo>
                            <a:pt x="1" y="57"/>
                          </a:lnTo>
                          <a:lnTo>
                            <a:pt x="0" y="64"/>
                          </a:lnTo>
                          <a:lnTo>
                            <a:pt x="0" y="72"/>
                          </a:lnTo>
                          <a:close/>
                        </a:path>
                      </a:pathLst>
                    </a:custGeom>
                    <a:solidFill>
                      <a:srgbClr val="E5E5E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80" name="Freeform 241"/>
                    <p:cNvSpPr>
                      <a:spLocks/>
                    </p:cNvSpPr>
                    <p:nvPr/>
                  </p:nvSpPr>
                  <p:spPr bwMode="auto">
                    <a:xfrm>
                      <a:off x="3418" y="2157"/>
                      <a:ext cx="166" cy="166"/>
                    </a:xfrm>
                    <a:custGeom>
                      <a:avLst/>
                      <a:gdLst>
                        <a:gd name="T0" fmla="*/ 0 w 166"/>
                        <a:gd name="T1" fmla="*/ 92 h 166"/>
                        <a:gd name="T2" fmla="*/ 4 w 166"/>
                        <a:gd name="T3" fmla="*/ 109 h 166"/>
                        <a:gd name="T4" fmla="*/ 11 w 166"/>
                        <a:gd name="T5" fmla="*/ 125 h 166"/>
                        <a:gd name="T6" fmla="*/ 21 w 166"/>
                        <a:gd name="T7" fmla="*/ 139 h 166"/>
                        <a:gd name="T8" fmla="*/ 34 w 166"/>
                        <a:gd name="T9" fmla="*/ 151 h 166"/>
                        <a:gd name="T10" fmla="*/ 49 w 166"/>
                        <a:gd name="T11" fmla="*/ 159 h 166"/>
                        <a:gd name="T12" fmla="*/ 66 w 166"/>
                        <a:gd name="T13" fmla="*/ 165 h 166"/>
                        <a:gd name="T14" fmla="*/ 83 w 166"/>
                        <a:gd name="T15" fmla="*/ 166 h 166"/>
                        <a:gd name="T16" fmla="*/ 100 w 166"/>
                        <a:gd name="T17" fmla="*/ 165 h 166"/>
                        <a:gd name="T18" fmla="*/ 117 w 166"/>
                        <a:gd name="T19" fmla="*/ 159 h 166"/>
                        <a:gd name="T20" fmla="*/ 132 w 166"/>
                        <a:gd name="T21" fmla="*/ 151 h 166"/>
                        <a:gd name="T22" fmla="*/ 145 w 166"/>
                        <a:gd name="T23" fmla="*/ 139 h 166"/>
                        <a:gd name="T24" fmla="*/ 155 w 166"/>
                        <a:gd name="T25" fmla="*/ 125 h 166"/>
                        <a:gd name="T26" fmla="*/ 162 w 166"/>
                        <a:gd name="T27" fmla="*/ 109 h 166"/>
                        <a:gd name="T28" fmla="*/ 166 w 166"/>
                        <a:gd name="T29" fmla="*/ 92 h 166"/>
                        <a:gd name="T30" fmla="*/ 166 w 166"/>
                        <a:gd name="T31" fmla="*/ 75 h 166"/>
                        <a:gd name="T32" fmla="*/ 162 w 166"/>
                        <a:gd name="T33" fmla="*/ 58 h 166"/>
                        <a:gd name="T34" fmla="*/ 155 w 166"/>
                        <a:gd name="T35" fmla="*/ 42 h 166"/>
                        <a:gd name="T36" fmla="*/ 145 w 166"/>
                        <a:gd name="T37" fmla="*/ 28 h 166"/>
                        <a:gd name="T38" fmla="*/ 132 w 166"/>
                        <a:gd name="T39" fmla="*/ 16 h 166"/>
                        <a:gd name="T40" fmla="*/ 117 w 166"/>
                        <a:gd name="T41" fmla="*/ 8 h 166"/>
                        <a:gd name="T42" fmla="*/ 100 w 166"/>
                        <a:gd name="T43" fmla="*/ 2 h 166"/>
                        <a:gd name="T44" fmla="*/ 83 w 166"/>
                        <a:gd name="T45" fmla="*/ 0 h 166"/>
                        <a:gd name="T46" fmla="*/ 66 w 166"/>
                        <a:gd name="T47" fmla="*/ 2 h 166"/>
                        <a:gd name="T48" fmla="*/ 49 w 166"/>
                        <a:gd name="T49" fmla="*/ 8 h 166"/>
                        <a:gd name="T50" fmla="*/ 34 w 166"/>
                        <a:gd name="T51" fmla="*/ 16 h 166"/>
                        <a:gd name="T52" fmla="*/ 21 w 166"/>
                        <a:gd name="T53" fmla="*/ 28 h 166"/>
                        <a:gd name="T54" fmla="*/ 11 w 166"/>
                        <a:gd name="T55" fmla="*/ 42 h 166"/>
                        <a:gd name="T56" fmla="*/ 4 w 166"/>
                        <a:gd name="T57" fmla="*/ 58 h 166"/>
                        <a:gd name="T58" fmla="*/ 0 w 166"/>
                        <a:gd name="T59" fmla="*/ 75 h 166"/>
                        <a:gd name="T60" fmla="*/ 23 w 166"/>
                        <a:gd name="T61" fmla="*/ 84 h 166"/>
                        <a:gd name="T62" fmla="*/ 25 w 166"/>
                        <a:gd name="T63" fmla="*/ 71 h 166"/>
                        <a:gd name="T64" fmla="*/ 29 w 166"/>
                        <a:gd name="T65" fmla="*/ 59 h 166"/>
                        <a:gd name="T66" fmla="*/ 35 w 166"/>
                        <a:gd name="T67" fmla="*/ 49 h 166"/>
                        <a:gd name="T68" fmla="*/ 43 w 166"/>
                        <a:gd name="T69" fmla="*/ 39 h 166"/>
                        <a:gd name="T70" fmla="*/ 53 w 166"/>
                        <a:gd name="T71" fmla="*/ 32 h 166"/>
                        <a:gd name="T72" fmla="*/ 65 w 166"/>
                        <a:gd name="T73" fmla="*/ 27 h 166"/>
                        <a:gd name="T74" fmla="*/ 77 w 166"/>
                        <a:gd name="T75" fmla="*/ 24 h 166"/>
                        <a:gd name="T76" fmla="*/ 89 w 166"/>
                        <a:gd name="T77" fmla="*/ 24 h 166"/>
                        <a:gd name="T78" fmla="*/ 101 w 166"/>
                        <a:gd name="T79" fmla="*/ 27 h 166"/>
                        <a:gd name="T80" fmla="*/ 113 w 166"/>
                        <a:gd name="T81" fmla="*/ 32 h 166"/>
                        <a:gd name="T82" fmla="*/ 123 w 166"/>
                        <a:gd name="T83" fmla="*/ 39 h 166"/>
                        <a:gd name="T84" fmla="*/ 131 w 166"/>
                        <a:gd name="T85" fmla="*/ 49 h 166"/>
                        <a:gd name="T86" fmla="*/ 137 w 166"/>
                        <a:gd name="T87" fmla="*/ 59 h 166"/>
                        <a:gd name="T88" fmla="*/ 141 w 166"/>
                        <a:gd name="T89" fmla="*/ 71 h 166"/>
                        <a:gd name="T90" fmla="*/ 143 w 166"/>
                        <a:gd name="T91" fmla="*/ 84 h 166"/>
                        <a:gd name="T92" fmla="*/ 141 w 166"/>
                        <a:gd name="T93" fmla="*/ 96 h 166"/>
                        <a:gd name="T94" fmla="*/ 137 w 166"/>
                        <a:gd name="T95" fmla="*/ 108 h 166"/>
                        <a:gd name="T96" fmla="*/ 131 w 166"/>
                        <a:gd name="T97" fmla="*/ 118 h 166"/>
                        <a:gd name="T98" fmla="*/ 123 w 166"/>
                        <a:gd name="T99" fmla="*/ 128 h 166"/>
                        <a:gd name="T100" fmla="*/ 113 w 166"/>
                        <a:gd name="T101" fmla="*/ 135 h 166"/>
                        <a:gd name="T102" fmla="*/ 101 w 166"/>
                        <a:gd name="T103" fmla="*/ 140 h 166"/>
                        <a:gd name="T104" fmla="*/ 89 w 166"/>
                        <a:gd name="T105" fmla="*/ 143 h 166"/>
                        <a:gd name="T106" fmla="*/ 77 w 166"/>
                        <a:gd name="T107" fmla="*/ 143 h 166"/>
                        <a:gd name="T108" fmla="*/ 65 w 166"/>
                        <a:gd name="T109" fmla="*/ 140 h 166"/>
                        <a:gd name="T110" fmla="*/ 53 w 166"/>
                        <a:gd name="T111" fmla="*/ 135 h 166"/>
                        <a:gd name="T112" fmla="*/ 43 w 166"/>
                        <a:gd name="T113" fmla="*/ 128 h 166"/>
                        <a:gd name="T114" fmla="*/ 35 w 166"/>
                        <a:gd name="T115" fmla="*/ 118 h 166"/>
                        <a:gd name="T116" fmla="*/ 29 w 166"/>
                        <a:gd name="T117" fmla="*/ 108 h 166"/>
                        <a:gd name="T118" fmla="*/ 25 w 166"/>
                        <a:gd name="T119" fmla="*/ 96 h 166"/>
                        <a:gd name="T120" fmla="*/ 23 w 166"/>
                        <a:gd name="T121" fmla="*/ 83 h 16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66"/>
                        <a:gd name="T184" fmla="*/ 0 h 166"/>
                        <a:gd name="T185" fmla="*/ 166 w 166"/>
                        <a:gd name="T186" fmla="*/ 166 h 166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66" h="166">
                          <a:moveTo>
                            <a:pt x="0" y="84"/>
                          </a:moveTo>
                          <a:lnTo>
                            <a:pt x="0" y="92"/>
                          </a:lnTo>
                          <a:lnTo>
                            <a:pt x="2" y="101"/>
                          </a:lnTo>
                          <a:lnTo>
                            <a:pt x="4" y="109"/>
                          </a:lnTo>
                          <a:lnTo>
                            <a:pt x="7" y="117"/>
                          </a:lnTo>
                          <a:lnTo>
                            <a:pt x="11" y="125"/>
                          </a:lnTo>
                          <a:lnTo>
                            <a:pt x="16" y="132"/>
                          </a:lnTo>
                          <a:lnTo>
                            <a:pt x="21" y="139"/>
                          </a:lnTo>
                          <a:lnTo>
                            <a:pt x="27" y="145"/>
                          </a:lnTo>
                          <a:lnTo>
                            <a:pt x="34" y="151"/>
                          </a:lnTo>
                          <a:lnTo>
                            <a:pt x="41" y="155"/>
                          </a:lnTo>
                          <a:lnTo>
                            <a:pt x="49" y="159"/>
                          </a:lnTo>
                          <a:lnTo>
                            <a:pt x="57" y="162"/>
                          </a:lnTo>
                          <a:lnTo>
                            <a:pt x="66" y="165"/>
                          </a:lnTo>
                          <a:lnTo>
                            <a:pt x="74" y="166"/>
                          </a:lnTo>
                          <a:lnTo>
                            <a:pt x="83" y="166"/>
                          </a:lnTo>
                          <a:lnTo>
                            <a:pt x="92" y="166"/>
                          </a:lnTo>
                          <a:lnTo>
                            <a:pt x="100" y="165"/>
                          </a:lnTo>
                          <a:lnTo>
                            <a:pt x="109" y="162"/>
                          </a:lnTo>
                          <a:lnTo>
                            <a:pt x="117" y="159"/>
                          </a:lnTo>
                          <a:lnTo>
                            <a:pt x="125" y="155"/>
                          </a:lnTo>
                          <a:lnTo>
                            <a:pt x="132" y="151"/>
                          </a:lnTo>
                          <a:lnTo>
                            <a:pt x="139" y="145"/>
                          </a:lnTo>
                          <a:lnTo>
                            <a:pt x="145" y="139"/>
                          </a:lnTo>
                          <a:lnTo>
                            <a:pt x="150" y="132"/>
                          </a:lnTo>
                          <a:lnTo>
                            <a:pt x="155" y="125"/>
                          </a:lnTo>
                          <a:lnTo>
                            <a:pt x="159" y="117"/>
                          </a:lnTo>
                          <a:lnTo>
                            <a:pt x="162" y="109"/>
                          </a:lnTo>
                          <a:lnTo>
                            <a:pt x="165" y="101"/>
                          </a:lnTo>
                          <a:lnTo>
                            <a:pt x="166" y="92"/>
                          </a:lnTo>
                          <a:lnTo>
                            <a:pt x="166" y="84"/>
                          </a:lnTo>
                          <a:lnTo>
                            <a:pt x="166" y="75"/>
                          </a:lnTo>
                          <a:lnTo>
                            <a:pt x="165" y="66"/>
                          </a:lnTo>
                          <a:lnTo>
                            <a:pt x="162" y="58"/>
                          </a:lnTo>
                          <a:lnTo>
                            <a:pt x="159" y="50"/>
                          </a:lnTo>
                          <a:lnTo>
                            <a:pt x="155" y="42"/>
                          </a:lnTo>
                          <a:lnTo>
                            <a:pt x="150" y="35"/>
                          </a:lnTo>
                          <a:lnTo>
                            <a:pt x="145" y="28"/>
                          </a:lnTo>
                          <a:lnTo>
                            <a:pt x="139" y="22"/>
                          </a:lnTo>
                          <a:lnTo>
                            <a:pt x="132" y="16"/>
                          </a:lnTo>
                          <a:lnTo>
                            <a:pt x="125" y="12"/>
                          </a:lnTo>
                          <a:lnTo>
                            <a:pt x="117" y="8"/>
                          </a:lnTo>
                          <a:lnTo>
                            <a:pt x="109" y="5"/>
                          </a:lnTo>
                          <a:lnTo>
                            <a:pt x="100" y="2"/>
                          </a:lnTo>
                          <a:lnTo>
                            <a:pt x="92" y="1"/>
                          </a:lnTo>
                          <a:lnTo>
                            <a:pt x="83" y="0"/>
                          </a:lnTo>
                          <a:lnTo>
                            <a:pt x="74" y="1"/>
                          </a:lnTo>
                          <a:lnTo>
                            <a:pt x="66" y="2"/>
                          </a:lnTo>
                          <a:lnTo>
                            <a:pt x="57" y="5"/>
                          </a:lnTo>
                          <a:lnTo>
                            <a:pt x="49" y="8"/>
                          </a:lnTo>
                          <a:lnTo>
                            <a:pt x="41" y="12"/>
                          </a:lnTo>
                          <a:lnTo>
                            <a:pt x="34" y="16"/>
                          </a:lnTo>
                          <a:lnTo>
                            <a:pt x="27" y="22"/>
                          </a:lnTo>
                          <a:lnTo>
                            <a:pt x="21" y="28"/>
                          </a:lnTo>
                          <a:lnTo>
                            <a:pt x="16" y="35"/>
                          </a:lnTo>
                          <a:lnTo>
                            <a:pt x="11" y="42"/>
                          </a:lnTo>
                          <a:lnTo>
                            <a:pt x="7" y="50"/>
                          </a:lnTo>
                          <a:lnTo>
                            <a:pt x="4" y="58"/>
                          </a:lnTo>
                          <a:lnTo>
                            <a:pt x="2" y="66"/>
                          </a:lnTo>
                          <a:lnTo>
                            <a:pt x="0" y="75"/>
                          </a:lnTo>
                          <a:lnTo>
                            <a:pt x="0" y="83"/>
                          </a:lnTo>
                          <a:lnTo>
                            <a:pt x="23" y="84"/>
                          </a:lnTo>
                          <a:lnTo>
                            <a:pt x="24" y="77"/>
                          </a:lnTo>
                          <a:lnTo>
                            <a:pt x="25" y="71"/>
                          </a:lnTo>
                          <a:lnTo>
                            <a:pt x="26" y="65"/>
                          </a:lnTo>
                          <a:lnTo>
                            <a:pt x="29" y="59"/>
                          </a:lnTo>
                          <a:lnTo>
                            <a:pt x="31" y="54"/>
                          </a:lnTo>
                          <a:lnTo>
                            <a:pt x="35" y="49"/>
                          </a:lnTo>
                          <a:lnTo>
                            <a:pt x="39" y="44"/>
                          </a:lnTo>
                          <a:lnTo>
                            <a:pt x="43" y="39"/>
                          </a:lnTo>
                          <a:lnTo>
                            <a:pt x="48" y="35"/>
                          </a:lnTo>
                          <a:lnTo>
                            <a:pt x="53" y="32"/>
                          </a:lnTo>
                          <a:lnTo>
                            <a:pt x="59" y="29"/>
                          </a:lnTo>
                          <a:lnTo>
                            <a:pt x="65" y="27"/>
                          </a:lnTo>
                          <a:lnTo>
                            <a:pt x="71" y="26"/>
                          </a:lnTo>
                          <a:lnTo>
                            <a:pt x="77" y="24"/>
                          </a:lnTo>
                          <a:lnTo>
                            <a:pt x="83" y="24"/>
                          </a:lnTo>
                          <a:lnTo>
                            <a:pt x="89" y="24"/>
                          </a:lnTo>
                          <a:lnTo>
                            <a:pt x="95" y="26"/>
                          </a:lnTo>
                          <a:lnTo>
                            <a:pt x="101" y="27"/>
                          </a:lnTo>
                          <a:lnTo>
                            <a:pt x="107" y="29"/>
                          </a:lnTo>
                          <a:lnTo>
                            <a:pt x="113" y="32"/>
                          </a:lnTo>
                          <a:lnTo>
                            <a:pt x="118" y="35"/>
                          </a:lnTo>
                          <a:lnTo>
                            <a:pt x="123" y="39"/>
                          </a:lnTo>
                          <a:lnTo>
                            <a:pt x="127" y="44"/>
                          </a:lnTo>
                          <a:lnTo>
                            <a:pt x="131" y="49"/>
                          </a:lnTo>
                          <a:lnTo>
                            <a:pt x="135" y="54"/>
                          </a:lnTo>
                          <a:lnTo>
                            <a:pt x="137" y="59"/>
                          </a:lnTo>
                          <a:lnTo>
                            <a:pt x="140" y="65"/>
                          </a:lnTo>
                          <a:lnTo>
                            <a:pt x="141" y="71"/>
                          </a:lnTo>
                          <a:lnTo>
                            <a:pt x="142" y="77"/>
                          </a:lnTo>
                          <a:lnTo>
                            <a:pt x="143" y="84"/>
                          </a:lnTo>
                          <a:lnTo>
                            <a:pt x="142" y="90"/>
                          </a:lnTo>
                          <a:lnTo>
                            <a:pt x="141" y="96"/>
                          </a:lnTo>
                          <a:lnTo>
                            <a:pt x="140" y="102"/>
                          </a:lnTo>
                          <a:lnTo>
                            <a:pt x="137" y="108"/>
                          </a:lnTo>
                          <a:lnTo>
                            <a:pt x="135" y="113"/>
                          </a:lnTo>
                          <a:lnTo>
                            <a:pt x="131" y="118"/>
                          </a:lnTo>
                          <a:lnTo>
                            <a:pt x="127" y="123"/>
                          </a:lnTo>
                          <a:lnTo>
                            <a:pt x="123" y="128"/>
                          </a:lnTo>
                          <a:lnTo>
                            <a:pt x="118" y="131"/>
                          </a:lnTo>
                          <a:lnTo>
                            <a:pt x="113" y="135"/>
                          </a:lnTo>
                          <a:lnTo>
                            <a:pt x="107" y="138"/>
                          </a:lnTo>
                          <a:lnTo>
                            <a:pt x="101" y="140"/>
                          </a:lnTo>
                          <a:lnTo>
                            <a:pt x="95" y="142"/>
                          </a:lnTo>
                          <a:lnTo>
                            <a:pt x="89" y="143"/>
                          </a:lnTo>
                          <a:lnTo>
                            <a:pt x="83" y="143"/>
                          </a:lnTo>
                          <a:lnTo>
                            <a:pt x="77" y="143"/>
                          </a:lnTo>
                          <a:lnTo>
                            <a:pt x="71" y="142"/>
                          </a:lnTo>
                          <a:lnTo>
                            <a:pt x="65" y="140"/>
                          </a:lnTo>
                          <a:lnTo>
                            <a:pt x="59" y="138"/>
                          </a:lnTo>
                          <a:lnTo>
                            <a:pt x="53" y="135"/>
                          </a:lnTo>
                          <a:lnTo>
                            <a:pt x="48" y="131"/>
                          </a:lnTo>
                          <a:lnTo>
                            <a:pt x="43" y="128"/>
                          </a:lnTo>
                          <a:lnTo>
                            <a:pt x="39" y="123"/>
                          </a:lnTo>
                          <a:lnTo>
                            <a:pt x="35" y="118"/>
                          </a:lnTo>
                          <a:lnTo>
                            <a:pt x="31" y="113"/>
                          </a:lnTo>
                          <a:lnTo>
                            <a:pt x="29" y="108"/>
                          </a:lnTo>
                          <a:lnTo>
                            <a:pt x="26" y="102"/>
                          </a:lnTo>
                          <a:lnTo>
                            <a:pt x="25" y="96"/>
                          </a:lnTo>
                          <a:lnTo>
                            <a:pt x="24" y="90"/>
                          </a:lnTo>
                          <a:lnTo>
                            <a:pt x="23" y="83"/>
                          </a:lnTo>
                          <a:lnTo>
                            <a:pt x="0" y="8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81" name="Freeform 242"/>
                    <p:cNvSpPr>
                      <a:spLocks/>
                    </p:cNvSpPr>
                    <p:nvPr/>
                  </p:nvSpPr>
                  <p:spPr bwMode="auto">
                    <a:xfrm>
                      <a:off x="3418" y="2240"/>
                      <a:ext cx="23" cy="1"/>
                    </a:xfrm>
                    <a:custGeom>
                      <a:avLst/>
                      <a:gdLst>
                        <a:gd name="T0" fmla="*/ 0 w 23"/>
                        <a:gd name="T1" fmla="*/ 1 h 1"/>
                        <a:gd name="T2" fmla="*/ 23 w 23"/>
                        <a:gd name="T3" fmla="*/ 0 h 1"/>
                        <a:gd name="T4" fmla="*/ 23 w 23"/>
                        <a:gd name="T5" fmla="*/ 1 h 1"/>
                        <a:gd name="T6" fmla="*/ 23 w 23"/>
                        <a:gd name="T7" fmla="*/ 1 h 1"/>
                        <a:gd name="T8" fmla="*/ 0 w 23"/>
                        <a:gd name="T9" fmla="*/ 0 h 1"/>
                        <a:gd name="T10" fmla="*/ 0 w 23"/>
                        <a:gd name="T11" fmla="*/ 1 h 1"/>
                        <a:gd name="T12" fmla="*/ 0 w 23"/>
                        <a:gd name="T13" fmla="*/ 1 h 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3"/>
                        <a:gd name="T22" fmla="*/ 0 h 1"/>
                        <a:gd name="T23" fmla="*/ 23 w 23"/>
                        <a:gd name="T24" fmla="*/ 1 h 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3" h="1">
                          <a:moveTo>
                            <a:pt x="0" y="1"/>
                          </a:moveTo>
                          <a:lnTo>
                            <a:pt x="23" y="0"/>
                          </a:lnTo>
                          <a:lnTo>
                            <a:pt x="23" y="1"/>
                          </a:lnTo>
                          <a:lnTo>
                            <a:pt x="0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82" name="Freeform 243"/>
                    <p:cNvSpPr>
                      <a:spLocks/>
                    </p:cNvSpPr>
                    <p:nvPr/>
                  </p:nvSpPr>
                  <p:spPr bwMode="auto">
                    <a:xfrm>
                      <a:off x="3641" y="2389"/>
                      <a:ext cx="39" cy="92"/>
                    </a:xfrm>
                    <a:custGeom>
                      <a:avLst/>
                      <a:gdLst>
                        <a:gd name="T0" fmla="*/ 31 w 39"/>
                        <a:gd name="T1" fmla="*/ 0 h 92"/>
                        <a:gd name="T2" fmla="*/ 24 w 39"/>
                        <a:gd name="T3" fmla="*/ 3 h 92"/>
                        <a:gd name="T4" fmla="*/ 17 w 39"/>
                        <a:gd name="T5" fmla="*/ 7 h 92"/>
                        <a:gd name="T6" fmla="*/ 12 w 39"/>
                        <a:gd name="T7" fmla="*/ 12 h 92"/>
                        <a:gd name="T8" fmla="*/ 8 w 39"/>
                        <a:gd name="T9" fmla="*/ 18 h 92"/>
                        <a:gd name="T10" fmla="*/ 4 w 39"/>
                        <a:gd name="T11" fmla="*/ 24 h 92"/>
                        <a:gd name="T12" fmla="*/ 2 w 39"/>
                        <a:gd name="T13" fmla="*/ 30 h 92"/>
                        <a:gd name="T14" fmla="*/ 1 w 39"/>
                        <a:gd name="T15" fmla="*/ 37 h 92"/>
                        <a:gd name="T16" fmla="*/ 0 w 39"/>
                        <a:gd name="T17" fmla="*/ 44 h 92"/>
                        <a:gd name="T18" fmla="*/ 0 w 39"/>
                        <a:gd name="T19" fmla="*/ 51 h 92"/>
                        <a:gd name="T20" fmla="*/ 1 w 39"/>
                        <a:gd name="T21" fmla="*/ 58 h 92"/>
                        <a:gd name="T22" fmla="*/ 3 w 39"/>
                        <a:gd name="T23" fmla="*/ 65 h 92"/>
                        <a:gd name="T24" fmla="*/ 5 w 39"/>
                        <a:gd name="T25" fmla="*/ 72 h 92"/>
                        <a:gd name="T26" fmla="*/ 9 w 39"/>
                        <a:gd name="T27" fmla="*/ 78 h 92"/>
                        <a:gd name="T28" fmla="*/ 12 w 39"/>
                        <a:gd name="T29" fmla="*/ 84 h 92"/>
                        <a:gd name="T30" fmla="*/ 17 w 39"/>
                        <a:gd name="T31" fmla="*/ 89 h 92"/>
                        <a:gd name="T32" fmla="*/ 36 w 39"/>
                        <a:gd name="T33" fmla="*/ 74 h 92"/>
                        <a:gd name="T34" fmla="*/ 33 w 39"/>
                        <a:gd name="T35" fmla="*/ 71 h 92"/>
                        <a:gd name="T36" fmla="*/ 30 w 39"/>
                        <a:gd name="T37" fmla="*/ 68 h 92"/>
                        <a:gd name="T38" fmla="*/ 28 w 39"/>
                        <a:gd name="T39" fmla="*/ 64 h 92"/>
                        <a:gd name="T40" fmla="*/ 26 w 39"/>
                        <a:gd name="T41" fmla="*/ 60 h 92"/>
                        <a:gd name="T42" fmla="*/ 25 w 39"/>
                        <a:gd name="T43" fmla="*/ 56 h 92"/>
                        <a:gd name="T44" fmla="*/ 24 w 39"/>
                        <a:gd name="T45" fmla="*/ 51 h 92"/>
                        <a:gd name="T46" fmla="*/ 24 w 39"/>
                        <a:gd name="T47" fmla="*/ 47 h 92"/>
                        <a:gd name="T48" fmla="*/ 24 w 39"/>
                        <a:gd name="T49" fmla="*/ 43 h 92"/>
                        <a:gd name="T50" fmla="*/ 25 w 39"/>
                        <a:gd name="T51" fmla="*/ 39 h 92"/>
                        <a:gd name="T52" fmla="*/ 26 w 39"/>
                        <a:gd name="T53" fmla="*/ 35 h 92"/>
                        <a:gd name="T54" fmla="*/ 27 w 39"/>
                        <a:gd name="T55" fmla="*/ 32 h 92"/>
                        <a:gd name="T56" fmla="*/ 29 w 39"/>
                        <a:gd name="T57" fmla="*/ 29 h 92"/>
                        <a:gd name="T58" fmla="*/ 31 w 39"/>
                        <a:gd name="T59" fmla="*/ 27 h 92"/>
                        <a:gd name="T60" fmla="*/ 33 w 39"/>
                        <a:gd name="T61" fmla="*/ 25 h 92"/>
                        <a:gd name="T62" fmla="*/ 36 w 39"/>
                        <a:gd name="T63" fmla="*/ 24 h 92"/>
                        <a:gd name="T64" fmla="*/ 39 w 39"/>
                        <a:gd name="T65" fmla="*/ 23 h 92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39"/>
                        <a:gd name="T100" fmla="*/ 0 h 92"/>
                        <a:gd name="T101" fmla="*/ 39 w 39"/>
                        <a:gd name="T102" fmla="*/ 92 h 92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39" h="92">
                          <a:moveTo>
                            <a:pt x="34" y="0"/>
                          </a:moveTo>
                          <a:lnTo>
                            <a:pt x="31" y="0"/>
                          </a:lnTo>
                          <a:lnTo>
                            <a:pt x="27" y="2"/>
                          </a:lnTo>
                          <a:lnTo>
                            <a:pt x="24" y="3"/>
                          </a:lnTo>
                          <a:lnTo>
                            <a:pt x="20" y="5"/>
                          </a:lnTo>
                          <a:lnTo>
                            <a:pt x="17" y="7"/>
                          </a:lnTo>
                          <a:lnTo>
                            <a:pt x="15" y="9"/>
                          </a:lnTo>
                          <a:lnTo>
                            <a:pt x="12" y="12"/>
                          </a:lnTo>
                          <a:lnTo>
                            <a:pt x="10" y="15"/>
                          </a:lnTo>
                          <a:lnTo>
                            <a:pt x="8" y="18"/>
                          </a:lnTo>
                          <a:lnTo>
                            <a:pt x="6" y="21"/>
                          </a:lnTo>
                          <a:lnTo>
                            <a:pt x="4" y="24"/>
                          </a:lnTo>
                          <a:lnTo>
                            <a:pt x="3" y="27"/>
                          </a:lnTo>
                          <a:lnTo>
                            <a:pt x="2" y="30"/>
                          </a:lnTo>
                          <a:lnTo>
                            <a:pt x="1" y="34"/>
                          </a:lnTo>
                          <a:lnTo>
                            <a:pt x="1" y="37"/>
                          </a:lnTo>
                          <a:lnTo>
                            <a:pt x="0" y="41"/>
                          </a:lnTo>
                          <a:lnTo>
                            <a:pt x="0" y="44"/>
                          </a:lnTo>
                          <a:lnTo>
                            <a:pt x="0" y="48"/>
                          </a:lnTo>
                          <a:lnTo>
                            <a:pt x="0" y="51"/>
                          </a:lnTo>
                          <a:lnTo>
                            <a:pt x="1" y="55"/>
                          </a:lnTo>
                          <a:lnTo>
                            <a:pt x="1" y="58"/>
                          </a:lnTo>
                          <a:lnTo>
                            <a:pt x="2" y="61"/>
                          </a:lnTo>
                          <a:lnTo>
                            <a:pt x="3" y="65"/>
                          </a:lnTo>
                          <a:lnTo>
                            <a:pt x="4" y="68"/>
                          </a:lnTo>
                          <a:lnTo>
                            <a:pt x="5" y="72"/>
                          </a:lnTo>
                          <a:lnTo>
                            <a:pt x="7" y="75"/>
                          </a:lnTo>
                          <a:lnTo>
                            <a:pt x="9" y="78"/>
                          </a:lnTo>
                          <a:lnTo>
                            <a:pt x="10" y="81"/>
                          </a:lnTo>
                          <a:lnTo>
                            <a:pt x="12" y="84"/>
                          </a:lnTo>
                          <a:lnTo>
                            <a:pt x="15" y="87"/>
                          </a:lnTo>
                          <a:lnTo>
                            <a:pt x="17" y="89"/>
                          </a:lnTo>
                          <a:lnTo>
                            <a:pt x="20" y="92"/>
                          </a:lnTo>
                          <a:lnTo>
                            <a:pt x="36" y="74"/>
                          </a:lnTo>
                          <a:lnTo>
                            <a:pt x="34" y="72"/>
                          </a:lnTo>
                          <a:lnTo>
                            <a:pt x="33" y="71"/>
                          </a:lnTo>
                          <a:lnTo>
                            <a:pt x="31" y="70"/>
                          </a:lnTo>
                          <a:lnTo>
                            <a:pt x="30" y="68"/>
                          </a:lnTo>
                          <a:lnTo>
                            <a:pt x="29" y="66"/>
                          </a:lnTo>
                          <a:lnTo>
                            <a:pt x="28" y="64"/>
                          </a:lnTo>
                          <a:lnTo>
                            <a:pt x="27" y="62"/>
                          </a:lnTo>
                          <a:lnTo>
                            <a:pt x="26" y="60"/>
                          </a:lnTo>
                          <a:lnTo>
                            <a:pt x="26" y="58"/>
                          </a:lnTo>
                          <a:lnTo>
                            <a:pt x="25" y="56"/>
                          </a:lnTo>
                          <a:lnTo>
                            <a:pt x="24" y="54"/>
                          </a:lnTo>
                          <a:lnTo>
                            <a:pt x="24" y="51"/>
                          </a:lnTo>
                          <a:lnTo>
                            <a:pt x="24" y="49"/>
                          </a:lnTo>
                          <a:lnTo>
                            <a:pt x="24" y="47"/>
                          </a:lnTo>
                          <a:lnTo>
                            <a:pt x="24" y="45"/>
                          </a:lnTo>
                          <a:lnTo>
                            <a:pt x="24" y="43"/>
                          </a:lnTo>
                          <a:lnTo>
                            <a:pt x="24" y="41"/>
                          </a:lnTo>
                          <a:lnTo>
                            <a:pt x="25" y="39"/>
                          </a:lnTo>
                          <a:lnTo>
                            <a:pt x="25" y="37"/>
                          </a:lnTo>
                          <a:lnTo>
                            <a:pt x="26" y="35"/>
                          </a:lnTo>
                          <a:lnTo>
                            <a:pt x="26" y="33"/>
                          </a:lnTo>
                          <a:lnTo>
                            <a:pt x="27" y="32"/>
                          </a:lnTo>
                          <a:lnTo>
                            <a:pt x="28" y="30"/>
                          </a:lnTo>
                          <a:lnTo>
                            <a:pt x="29" y="29"/>
                          </a:lnTo>
                          <a:lnTo>
                            <a:pt x="30" y="28"/>
                          </a:lnTo>
                          <a:lnTo>
                            <a:pt x="31" y="27"/>
                          </a:lnTo>
                          <a:lnTo>
                            <a:pt x="32" y="26"/>
                          </a:lnTo>
                          <a:lnTo>
                            <a:pt x="33" y="25"/>
                          </a:lnTo>
                          <a:lnTo>
                            <a:pt x="34" y="24"/>
                          </a:lnTo>
                          <a:lnTo>
                            <a:pt x="36" y="24"/>
                          </a:lnTo>
                          <a:lnTo>
                            <a:pt x="37" y="23"/>
                          </a:lnTo>
                          <a:lnTo>
                            <a:pt x="39" y="23"/>
                          </a:lnTo>
                          <a:lnTo>
                            <a:pt x="3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83" name="Freeform 244"/>
                    <p:cNvSpPr>
                      <a:spLocks/>
                    </p:cNvSpPr>
                    <p:nvPr/>
                  </p:nvSpPr>
                  <p:spPr bwMode="auto">
                    <a:xfrm>
                      <a:off x="3640" y="2468"/>
                      <a:ext cx="44" cy="130"/>
                    </a:xfrm>
                    <a:custGeom>
                      <a:avLst/>
                      <a:gdLst>
                        <a:gd name="T0" fmla="*/ 19 w 44"/>
                        <a:gd name="T1" fmla="*/ 11 h 130"/>
                        <a:gd name="T2" fmla="*/ 20 w 44"/>
                        <a:gd name="T3" fmla="*/ 16 h 130"/>
                        <a:gd name="T4" fmla="*/ 20 w 44"/>
                        <a:gd name="T5" fmla="*/ 22 h 130"/>
                        <a:gd name="T6" fmla="*/ 19 w 44"/>
                        <a:gd name="T7" fmla="*/ 29 h 130"/>
                        <a:gd name="T8" fmla="*/ 17 w 44"/>
                        <a:gd name="T9" fmla="*/ 35 h 130"/>
                        <a:gd name="T10" fmla="*/ 15 w 44"/>
                        <a:gd name="T11" fmla="*/ 42 h 130"/>
                        <a:gd name="T12" fmla="*/ 12 w 44"/>
                        <a:gd name="T13" fmla="*/ 49 h 130"/>
                        <a:gd name="T14" fmla="*/ 9 w 44"/>
                        <a:gd name="T15" fmla="*/ 57 h 130"/>
                        <a:gd name="T16" fmla="*/ 6 w 44"/>
                        <a:gd name="T17" fmla="*/ 65 h 130"/>
                        <a:gd name="T18" fmla="*/ 3 w 44"/>
                        <a:gd name="T19" fmla="*/ 73 h 130"/>
                        <a:gd name="T20" fmla="*/ 1 w 44"/>
                        <a:gd name="T21" fmla="*/ 81 h 130"/>
                        <a:gd name="T22" fmla="*/ 0 w 44"/>
                        <a:gd name="T23" fmla="*/ 90 h 130"/>
                        <a:gd name="T24" fmla="*/ 0 w 44"/>
                        <a:gd name="T25" fmla="*/ 99 h 130"/>
                        <a:gd name="T26" fmla="*/ 1 w 44"/>
                        <a:gd name="T27" fmla="*/ 108 h 130"/>
                        <a:gd name="T28" fmla="*/ 5 w 44"/>
                        <a:gd name="T29" fmla="*/ 117 h 130"/>
                        <a:gd name="T30" fmla="*/ 11 w 44"/>
                        <a:gd name="T31" fmla="*/ 126 h 130"/>
                        <a:gd name="T32" fmla="*/ 32 w 44"/>
                        <a:gd name="T33" fmla="*/ 114 h 130"/>
                        <a:gd name="T34" fmla="*/ 28 w 44"/>
                        <a:gd name="T35" fmla="*/ 109 h 130"/>
                        <a:gd name="T36" fmla="*/ 25 w 44"/>
                        <a:gd name="T37" fmla="*/ 104 h 130"/>
                        <a:gd name="T38" fmla="*/ 24 w 44"/>
                        <a:gd name="T39" fmla="*/ 99 h 130"/>
                        <a:gd name="T40" fmla="*/ 23 w 44"/>
                        <a:gd name="T41" fmla="*/ 94 h 130"/>
                        <a:gd name="T42" fmla="*/ 24 w 44"/>
                        <a:gd name="T43" fmla="*/ 89 h 130"/>
                        <a:gd name="T44" fmla="*/ 25 w 44"/>
                        <a:gd name="T45" fmla="*/ 83 h 130"/>
                        <a:gd name="T46" fmla="*/ 27 w 44"/>
                        <a:gd name="T47" fmla="*/ 76 h 130"/>
                        <a:gd name="T48" fmla="*/ 30 w 44"/>
                        <a:gd name="T49" fmla="*/ 69 h 130"/>
                        <a:gd name="T50" fmla="*/ 33 w 44"/>
                        <a:gd name="T51" fmla="*/ 62 h 130"/>
                        <a:gd name="T52" fmla="*/ 36 w 44"/>
                        <a:gd name="T53" fmla="*/ 54 h 130"/>
                        <a:gd name="T54" fmla="*/ 39 w 44"/>
                        <a:gd name="T55" fmla="*/ 46 h 130"/>
                        <a:gd name="T56" fmla="*/ 41 w 44"/>
                        <a:gd name="T57" fmla="*/ 37 h 130"/>
                        <a:gd name="T58" fmla="*/ 43 w 44"/>
                        <a:gd name="T59" fmla="*/ 29 h 130"/>
                        <a:gd name="T60" fmla="*/ 44 w 44"/>
                        <a:gd name="T61" fmla="*/ 19 h 130"/>
                        <a:gd name="T62" fmla="*/ 43 w 44"/>
                        <a:gd name="T63" fmla="*/ 9 h 130"/>
                        <a:gd name="T64" fmla="*/ 40 w 44"/>
                        <a:gd name="T65" fmla="*/ 0 h 130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44"/>
                        <a:gd name="T100" fmla="*/ 0 h 130"/>
                        <a:gd name="T101" fmla="*/ 44 w 44"/>
                        <a:gd name="T102" fmla="*/ 130 h 130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44" h="130">
                          <a:moveTo>
                            <a:pt x="17" y="8"/>
                          </a:moveTo>
                          <a:lnTo>
                            <a:pt x="19" y="11"/>
                          </a:lnTo>
                          <a:lnTo>
                            <a:pt x="19" y="14"/>
                          </a:lnTo>
                          <a:lnTo>
                            <a:pt x="20" y="16"/>
                          </a:lnTo>
                          <a:lnTo>
                            <a:pt x="20" y="19"/>
                          </a:lnTo>
                          <a:lnTo>
                            <a:pt x="20" y="22"/>
                          </a:lnTo>
                          <a:lnTo>
                            <a:pt x="20" y="26"/>
                          </a:lnTo>
                          <a:lnTo>
                            <a:pt x="19" y="29"/>
                          </a:lnTo>
                          <a:lnTo>
                            <a:pt x="18" y="32"/>
                          </a:lnTo>
                          <a:lnTo>
                            <a:pt x="17" y="35"/>
                          </a:lnTo>
                          <a:lnTo>
                            <a:pt x="16" y="39"/>
                          </a:lnTo>
                          <a:lnTo>
                            <a:pt x="15" y="42"/>
                          </a:lnTo>
                          <a:lnTo>
                            <a:pt x="14" y="46"/>
                          </a:lnTo>
                          <a:lnTo>
                            <a:pt x="12" y="49"/>
                          </a:lnTo>
                          <a:lnTo>
                            <a:pt x="11" y="53"/>
                          </a:lnTo>
                          <a:lnTo>
                            <a:pt x="9" y="57"/>
                          </a:lnTo>
                          <a:lnTo>
                            <a:pt x="8" y="61"/>
                          </a:lnTo>
                          <a:lnTo>
                            <a:pt x="6" y="65"/>
                          </a:lnTo>
                          <a:lnTo>
                            <a:pt x="5" y="68"/>
                          </a:lnTo>
                          <a:lnTo>
                            <a:pt x="3" y="73"/>
                          </a:lnTo>
                          <a:lnTo>
                            <a:pt x="2" y="77"/>
                          </a:lnTo>
                          <a:lnTo>
                            <a:pt x="1" y="81"/>
                          </a:lnTo>
                          <a:lnTo>
                            <a:pt x="0" y="85"/>
                          </a:lnTo>
                          <a:lnTo>
                            <a:pt x="0" y="90"/>
                          </a:lnTo>
                          <a:lnTo>
                            <a:pt x="0" y="94"/>
                          </a:lnTo>
                          <a:lnTo>
                            <a:pt x="0" y="99"/>
                          </a:lnTo>
                          <a:lnTo>
                            <a:pt x="0" y="103"/>
                          </a:lnTo>
                          <a:lnTo>
                            <a:pt x="1" y="108"/>
                          </a:lnTo>
                          <a:lnTo>
                            <a:pt x="3" y="113"/>
                          </a:lnTo>
                          <a:lnTo>
                            <a:pt x="5" y="117"/>
                          </a:lnTo>
                          <a:lnTo>
                            <a:pt x="8" y="122"/>
                          </a:lnTo>
                          <a:lnTo>
                            <a:pt x="11" y="126"/>
                          </a:lnTo>
                          <a:lnTo>
                            <a:pt x="15" y="130"/>
                          </a:lnTo>
                          <a:lnTo>
                            <a:pt x="32" y="114"/>
                          </a:lnTo>
                          <a:lnTo>
                            <a:pt x="29" y="111"/>
                          </a:lnTo>
                          <a:lnTo>
                            <a:pt x="28" y="109"/>
                          </a:lnTo>
                          <a:lnTo>
                            <a:pt x="26" y="106"/>
                          </a:lnTo>
                          <a:lnTo>
                            <a:pt x="25" y="104"/>
                          </a:lnTo>
                          <a:lnTo>
                            <a:pt x="24" y="102"/>
                          </a:lnTo>
                          <a:lnTo>
                            <a:pt x="24" y="99"/>
                          </a:lnTo>
                          <a:lnTo>
                            <a:pt x="23" y="97"/>
                          </a:lnTo>
                          <a:lnTo>
                            <a:pt x="23" y="94"/>
                          </a:lnTo>
                          <a:lnTo>
                            <a:pt x="23" y="92"/>
                          </a:lnTo>
                          <a:lnTo>
                            <a:pt x="24" y="89"/>
                          </a:lnTo>
                          <a:lnTo>
                            <a:pt x="24" y="86"/>
                          </a:lnTo>
                          <a:lnTo>
                            <a:pt x="25" y="83"/>
                          </a:lnTo>
                          <a:lnTo>
                            <a:pt x="26" y="80"/>
                          </a:lnTo>
                          <a:lnTo>
                            <a:pt x="27" y="76"/>
                          </a:lnTo>
                          <a:lnTo>
                            <a:pt x="28" y="73"/>
                          </a:lnTo>
                          <a:lnTo>
                            <a:pt x="30" y="69"/>
                          </a:lnTo>
                          <a:lnTo>
                            <a:pt x="31" y="66"/>
                          </a:lnTo>
                          <a:lnTo>
                            <a:pt x="33" y="62"/>
                          </a:lnTo>
                          <a:lnTo>
                            <a:pt x="34" y="58"/>
                          </a:lnTo>
                          <a:lnTo>
                            <a:pt x="36" y="54"/>
                          </a:lnTo>
                          <a:lnTo>
                            <a:pt x="37" y="50"/>
                          </a:lnTo>
                          <a:lnTo>
                            <a:pt x="39" y="46"/>
                          </a:lnTo>
                          <a:lnTo>
                            <a:pt x="40" y="42"/>
                          </a:lnTo>
                          <a:lnTo>
                            <a:pt x="41" y="37"/>
                          </a:lnTo>
                          <a:lnTo>
                            <a:pt x="42" y="33"/>
                          </a:lnTo>
                          <a:lnTo>
                            <a:pt x="43" y="29"/>
                          </a:lnTo>
                          <a:lnTo>
                            <a:pt x="44" y="24"/>
                          </a:lnTo>
                          <a:lnTo>
                            <a:pt x="44" y="19"/>
                          </a:lnTo>
                          <a:lnTo>
                            <a:pt x="43" y="14"/>
                          </a:lnTo>
                          <a:lnTo>
                            <a:pt x="43" y="9"/>
                          </a:lnTo>
                          <a:lnTo>
                            <a:pt x="41" y="5"/>
                          </a:lnTo>
                          <a:lnTo>
                            <a:pt x="40" y="0"/>
                          </a:lnTo>
                          <a:lnTo>
                            <a:pt x="17" y="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84" name="Freeform 245"/>
                    <p:cNvSpPr>
                      <a:spLocks/>
                    </p:cNvSpPr>
                    <p:nvPr/>
                  </p:nvSpPr>
                  <p:spPr bwMode="auto">
                    <a:xfrm>
                      <a:off x="3657" y="2463"/>
                      <a:ext cx="23" cy="18"/>
                    </a:xfrm>
                    <a:custGeom>
                      <a:avLst/>
                      <a:gdLst>
                        <a:gd name="T0" fmla="*/ 4 w 23"/>
                        <a:gd name="T1" fmla="*/ 18 h 18"/>
                        <a:gd name="T2" fmla="*/ 23 w 23"/>
                        <a:gd name="T3" fmla="*/ 5 h 18"/>
                        <a:gd name="T4" fmla="*/ 22 w 23"/>
                        <a:gd name="T5" fmla="*/ 2 h 18"/>
                        <a:gd name="T6" fmla="*/ 20 w 23"/>
                        <a:gd name="T7" fmla="*/ 0 h 18"/>
                        <a:gd name="T8" fmla="*/ 0 w 23"/>
                        <a:gd name="T9" fmla="*/ 13 h 18"/>
                        <a:gd name="T10" fmla="*/ 2 w 23"/>
                        <a:gd name="T11" fmla="*/ 16 h 18"/>
                        <a:gd name="T12" fmla="*/ 4 w 23"/>
                        <a:gd name="T13" fmla="*/ 18 h 1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3"/>
                        <a:gd name="T22" fmla="*/ 0 h 18"/>
                        <a:gd name="T23" fmla="*/ 23 w 23"/>
                        <a:gd name="T24" fmla="*/ 18 h 1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3" h="18">
                          <a:moveTo>
                            <a:pt x="4" y="18"/>
                          </a:moveTo>
                          <a:lnTo>
                            <a:pt x="23" y="5"/>
                          </a:lnTo>
                          <a:lnTo>
                            <a:pt x="22" y="2"/>
                          </a:lnTo>
                          <a:lnTo>
                            <a:pt x="20" y="0"/>
                          </a:lnTo>
                          <a:lnTo>
                            <a:pt x="0" y="13"/>
                          </a:lnTo>
                          <a:lnTo>
                            <a:pt x="2" y="16"/>
                          </a:lnTo>
                          <a:lnTo>
                            <a:pt x="4" y="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85" name="Freeform 246"/>
                    <p:cNvSpPr>
                      <a:spLocks/>
                    </p:cNvSpPr>
                    <p:nvPr/>
                  </p:nvSpPr>
                  <p:spPr bwMode="auto">
                    <a:xfrm>
                      <a:off x="3652" y="2590"/>
                      <a:ext cx="23" cy="9"/>
                    </a:xfrm>
                    <a:custGeom>
                      <a:avLst/>
                      <a:gdLst>
                        <a:gd name="T0" fmla="*/ 0 w 23"/>
                        <a:gd name="T1" fmla="*/ 0 h 9"/>
                        <a:gd name="T2" fmla="*/ 0 w 23"/>
                        <a:gd name="T3" fmla="*/ 1 h 9"/>
                        <a:gd name="T4" fmla="*/ 0 w 23"/>
                        <a:gd name="T5" fmla="*/ 2 h 9"/>
                        <a:gd name="T6" fmla="*/ 0 w 23"/>
                        <a:gd name="T7" fmla="*/ 3 h 9"/>
                        <a:gd name="T8" fmla="*/ 0 w 23"/>
                        <a:gd name="T9" fmla="*/ 4 h 9"/>
                        <a:gd name="T10" fmla="*/ 0 w 23"/>
                        <a:gd name="T11" fmla="*/ 6 h 9"/>
                        <a:gd name="T12" fmla="*/ 0 w 23"/>
                        <a:gd name="T13" fmla="*/ 7 h 9"/>
                        <a:gd name="T14" fmla="*/ 0 w 23"/>
                        <a:gd name="T15" fmla="*/ 8 h 9"/>
                        <a:gd name="T16" fmla="*/ 0 w 23"/>
                        <a:gd name="T17" fmla="*/ 9 h 9"/>
                        <a:gd name="T18" fmla="*/ 23 w 23"/>
                        <a:gd name="T19" fmla="*/ 9 h 9"/>
                        <a:gd name="T20" fmla="*/ 23 w 23"/>
                        <a:gd name="T21" fmla="*/ 8 h 9"/>
                        <a:gd name="T22" fmla="*/ 23 w 23"/>
                        <a:gd name="T23" fmla="*/ 7 h 9"/>
                        <a:gd name="T24" fmla="*/ 23 w 23"/>
                        <a:gd name="T25" fmla="*/ 6 h 9"/>
                        <a:gd name="T26" fmla="*/ 23 w 23"/>
                        <a:gd name="T27" fmla="*/ 4 h 9"/>
                        <a:gd name="T28" fmla="*/ 23 w 23"/>
                        <a:gd name="T29" fmla="*/ 3 h 9"/>
                        <a:gd name="T30" fmla="*/ 23 w 23"/>
                        <a:gd name="T31" fmla="*/ 2 h 9"/>
                        <a:gd name="T32" fmla="*/ 23 w 23"/>
                        <a:gd name="T33" fmla="*/ 1 h 9"/>
                        <a:gd name="T34" fmla="*/ 23 w 23"/>
                        <a:gd name="T35" fmla="*/ 0 h 9"/>
                        <a:gd name="T36" fmla="*/ 0 w 23"/>
                        <a:gd name="T37" fmla="*/ 0 h 9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23"/>
                        <a:gd name="T58" fmla="*/ 0 h 9"/>
                        <a:gd name="T59" fmla="*/ 23 w 23"/>
                        <a:gd name="T60" fmla="*/ 9 h 9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23" h="9">
                          <a:moveTo>
                            <a:pt x="0" y="0"/>
                          </a:moveTo>
                          <a:lnTo>
                            <a:pt x="0" y="1"/>
                          </a:lnTo>
                          <a:lnTo>
                            <a:pt x="0" y="2"/>
                          </a:lnTo>
                          <a:lnTo>
                            <a:pt x="0" y="3"/>
                          </a:lnTo>
                          <a:lnTo>
                            <a:pt x="0" y="4"/>
                          </a:lnTo>
                          <a:lnTo>
                            <a:pt x="0" y="6"/>
                          </a:lnTo>
                          <a:lnTo>
                            <a:pt x="0" y="7"/>
                          </a:lnTo>
                          <a:lnTo>
                            <a:pt x="0" y="8"/>
                          </a:lnTo>
                          <a:lnTo>
                            <a:pt x="0" y="9"/>
                          </a:lnTo>
                          <a:lnTo>
                            <a:pt x="23" y="9"/>
                          </a:lnTo>
                          <a:lnTo>
                            <a:pt x="23" y="8"/>
                          </a:lnTo>
                          <a:lnTo>
                            <a:pt x="23" y="7"/>
                          </a:lnTo>
                          <a:lnTo>
                            <a:pt x="23" y="6"/>
                          </a:lnTo>
                          <a:lnTo>
                            <a:pt x="23" y="4"/>
                          </a:lnTo>
                          <a:lnTo>
                            <a:pt x="23" y="3"/>
                          </a:lnTo>
                          <a:lnTo>
                            <a:pt x="23" y="2"/>
                          </a:lnTo>
                          <a:lnTo>
                            <a:pt x="23" y="1"/>
                          </a:lnTo>
                          <a:lnTo>
                            <a:pt x="23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86" name="Freeform 247"/>
                    <p:cNvSpPr>
                      <a:spLocks/>
                    </p:cNvSpPr>
                    <p:nvPr/>
                  </p:nvSpPr>
                  <p:spPr bwMode="auto">
                    <a:xfrm>
                      <a:off x="3652" y="2582"/>
                      <a:ext cx="23" cy="16"/>
                    </a:xfrm>
                    <a:custGeom>
                      <a:avLst/>
                      <a:gdLst>
                        <a:gd name="T0" fmla="*/ 3 w 23"/>
                        <a:gd name="T1" fmla="*/ 16 h 16"/>
                        <a:gd name="T2" fmla="*/ 23 w 23"/>
                        <a:gd name="T3" fmla="*/ 8 h 16"/>
                        <a:gd name="T4" fmla="*/ 23 w 23"/>
                        <a:gd name="T5" fmla="*/ 3 h 16"/>
                        <a:gd name="T6" fmla="*/ 20 w 23"/>
                        <a:gd name="T7" fmla="*/ 0 h 16"/>
                        <a:gd name="T8" fmla="*/ 0 w 23"/>
                        <a:gd name="T9" fmla="*/ 8 h 16"/>
                        <a:gd name="T10" fmla="*/ 0 w 23"/>
                        <a:gd name="T11" fmla="*/ 13 h 16"/>
                        <a:gd name="T12" fmla="*/ 3 w 23"/>
                        <a:gd name="T13" fmla="*/ 16 h 1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3"/>
                        <a:gd name="T22" fmla="*/ 0 h 16"/>
                        <a:gd name="T23" fmla="*/ 23 w 23"/>
                        <a:gd name="T24" fmla="*/ 16 h 1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3" h="16">
                          <a:moveTo>
                            <a:pt x="3" y="16"/>
                          </a:moveTo>
                          <a:lnTo>
                            <a:pt x="23" y="8"/>
                          </a:lnTo>
                          <a:lnTo>
                            <a:pt x="23" y="3"/>
                          </a:lnTo>
                          <a:lnTo>
                            <a:pt x="20" y="0"/>
                          </a:lnTo>
                          <a:lnTo>
                            <a:pt x="0" y="8"/>
                          </a:lnTo>
                          <a:lnTo>
                            <a:pt x="0" y="13"/>
                          </a:lnTo>
                          <a:lnTo>
                            <a:pt x="3" y="1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87" name="Freeform 248"/>
                    <p:cNvSpPr>
                      <a:spLocks/>
                    </p:cNvSpPr>
                    <p:nvPr/>
                  </p:nvSpPr>
                  <p:spPr bwMode="auto">
                    <a:xfrm>
                      <a:off x="3585" y="2505"/>
                      <a:ext cx="40" cy="50"/>
                    </a:xfrm>
                    <a:custGeom>
                      <a:avLst/>
                      <a:gdLst>
                        <a:gd name="T0" fmla="*/ 19 w 40"/>
                        <a:gd name="T1" fmla="*/ 1 h 50"/>
                        <a:gd name="T2" fmla="*/ 13 w 40"/>
                        <a:gd name="T3" fmla="*/ 3 h 50"/>
                        <a:gd name="T4" fmla="*/ 8 w 40"/>
                        <a:gd name="T5" fmla="*/ 5 h 50"/>
                        <a:gd name="T6" fmla="*/ 3 w 40"/>
                        <a:gd name="T7" fmla="*/ 10 h 50"/>
                        <a:gd name="T8" fmla="*/ 0 w 40"/>
                        <a:gd name="T9" fmla="*/ 17 h 50"/>
                        <a:gd name="T10" fmla="*/ 0 w 40"/>
                        <a:gd name="T11" fmla="*/ 23 h 50"/>
                        <a:gd name="T12" fmla="*/ 2 w 40"/>
                        <a:gd name="T13" fmla="*/ 28 h 50"/>
                        <a:gd name="T14" fmla="*/ 4 w 40"/>
                        <a:gd name="T15" fmla="*/ 32 h 50"/>
                        <a:gd name="T16" fmla="*/ 6 w 40"/>
                        <a:gd name="T17" fmla="*/ 35 h 50"/>
                        <a:gd name="T18" fmla="*/ 9 w 40"/>
                        <a:gd name="T19" fmla="*/ 38 h 50"/>
                        <a:gd name="T20" fmla="*/ 11 w 40"/>
                        <a:gd name="T21" fmla="*/ 41 h 50"/>
                        <a:gd name="T22" fmla="*/ 13 w 40"/>
                        <a:gd name="T23" fmla="*/ 44 h 50"/>
                        <a:gd name="T24" fmla="*/ 15 w 40"/>
                        <a:gd name="T25" fmla="*/ 46 h 50"/>
                        <a:gd name="T26" fmla="*/ 16 w 40"/>
                        <a:gd name="T27" fmla="*/ 48 h 50"/>
                        <a:gd name="T28" fmla="*/ 16 w 40"/>
                        <a:gd name="T29" fmla="*/ 49 h 50"/>
                        <a:gd name="T30" fmla="*/ 16 w 40"/>
                        <a:gd name="T31" fmla="*/ 50 h 50"/>
                        <a:gd name="T32" fmla="*/ 40 w 40"/>
                        <a:gd name="T33" fmla="*/ 46 h 50"/>
                        <a:gd name="T34" fmla="*/ 39 w 40"/>
                        <a:gd name="T35" fmla="*/ 41 h 50"/>
                        <a:gd name="T36" fmla="*/ 36 w 40"/>
                        <a:gd name="T37" fmla="*/ 37 h 50"/>
                        <a:gd name="T38" fmla="*/ 34 w 40"/>
                        <a:gd name="T39" fmla="*/ 33 h 50"/>
                        <a:gd name="T40" fmla="*/ 32 w 40"/>
                        <a:gd name="T41" fmla="*/ 30 h 50"/>
                        <a:gd name="T42" fmla="*/ 29 w 40"/>
                        <a:gd name="T43" fmla="*/ 26 h 50"/>
                        <a:gd name="T44" fmla="*/ 27 w 40"/>
                        <a:gd name="T45" fmla="*/ 24 h 50"/>
                        <a:gd name="T46" fmla="*/ 25 w 40"/>
                        <a:gd name="T47" fmla="*/ 21 h 50"/>
                        <a:gd name="T48" fmla="*/ 24 w 40"/>
                        <a:gd name="T49" fmla="*/ 20 h 50"/>
                        <a:gd name="T50" fmla="*/ 24 w 40"/>
                        <a:gd name="T51" fmla="*/ 19 h 50"/>
                        <a:gd name="T52" fmla="*/ 24 w 40"/>
                        <a:gd name="T53" fmla="*/ 20 h 50"/>
                        <a:gd name="T54" fmla="*/ 23 w 40"/>
                        <a:gd name="T55" fmla="*/ 22 h 50"/>
                        <a:gd name="T56" fmla="*/ 22 w 40"/>
                        <a:gd name="T57" fmla="*/ 24 h 50"/>
                        <a:gd name="T58" fmla="*/ 22 w 40"/>
                        <a:gd name="T59" fmla="*/ 24 h 50"/>
                        <a:gd name="T60" fmla="*/ 25 w 40"/>
                        <a:gd name="T61" fmla="*/ 24 h 50"/>
                        <a:gd name="T62" fmla="*/ 22 w 40"/>
                        <a:gd name="T63" fmla="*/ 0 h 50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40"/>
                        <a:gd name="T97" fmla="*/ 0 h 50"/>
                        <a:gd name="T98" fmla="*/ 40 w 40"/>
                        <a:gd name="T99" fmla="*/ 50 h 50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40" h="50">
                          <a:moveTo>
                            <a:pt x="22" y="0"/>
                          </a:moveTo>
                          <a:lnTo>
                            <a:pt x="19" y="1"/>
                          </a:lnTo>
                          <a:lnTo>
                            <a:pt x="16" y="1"/>
                          </a:lnTo>
                          <a:lnTo>
                            <a:pt x="13" y="3"/>
                          </a:lnTo>
                          <a:lnTo>
                            <a:pt x="10" y="4"/>
                          </a:lnTo>
                          <a:lnTo>
                            <a:pt x="8" y="5"/>
                          </a:lnTo>
                          <a:lnTo>
                            <a:pt x="5" y="7"/>
                          </a:lnTo>
                          <a:lnTo>
                            <a:pt x="3" y="10"/>
                          </a:lnTo>
                          <a:lnTo>
                            <a:pt x="1" y="13"/>
                          </a:lnTo>
                          <a:lnTo>
                            <a:pt x="0" y="17"/>
                          </a:lnTo>
                          <a:lnTo>
                            <a:pt x="0" y="20"/>
                          </a:lnTo>
                          <a:lnTo>
                            <a:pt x="0" y="23"/>
                          </a:lnTo>
                          <a:lnTo>
                            <a:pt x="1" y="26"/>
                          </a:lnTo>
                          <a:lnTo>
                            <a:pt x="2" y="28"/>
                          </a:lnTo>
                          <a:lnTo>
                            <a:pt x="3" y="30"/>
                          </a:lnTo>
                          <a:lnTo>
                            <a:pt x="4" y="32"/>
                          </a:lnTo>
                          <a:lnTo>
                            <a:pt x="5" y="34"/>
                          </a:lnTo>
                          <a:lnTo>
                            <a:pt x="6" y="35"/>
                          </a:lnTo>
                          <a:lnTo>
                            <a:pt x="7" y="37"/>
                          </a:lnTo>
                          <a:lnTo>
                            <a:pt x="9" y="38"/>
                          </a:lnTo>
                          <a:lnTo>
                            <a:pt x="10" y="40"/>
                          </a:lnTo>
                          <a:lnTo>
                            <a:pt x="11" y="41"/>
                          </a:lnTo>
                          <a:lnTo>
                            <a:pt x="12" y="43"/>
                          </a:lnTo>
                          <a:lnTo>
                            <a:pt x="13" y="44"/>
                          </a:lnTo>
                          <a:lnTo>
                            <a:pt x="14" y="45"/>
                          </a:lnTo>
                          <a:lnTo>
                            <a:pt x="15" y="46"/>
                          </a:lnTo>
                          <a:lnTo>
                            <a:pt x="15" y="47"/>
                          </a:lnTo>
                          <a:lnTo>
                            <a:pt x="16" y="48"/>
                          </a:lnTo>
                          <a:lnTo>
                            <a:pt x="16" y="49"/>
                          </a:lnTo>
                          <a:lnTo>
                            <a:pt x="16" y="50"/>
                          </a:lnTo>
                          <a:lnTo>
                            <a:pt x="40" y="48"/>
                          </a:lnTo>
                          <a:lnTo>
                            <a:pt x="40" y="46"/>
                          </a:lnTo>
                          <a:lnTo>
                            <a:pt x="39" y="44"/>
                          </a:lnTo>
                          <a:lnTo>
                            <a:pt x="39" y="41"/>
                          </a:lnTo>
                          <a:lnTo>
                            <a:pt x="38" y="39"/>
                          </a:lnTo>
                          <a:lnTo>
                            <a:pt x="36" y="37"/>
                          </a:lnTo>
                          <a:lnTo>
                            <a:pt x="35" y="35"/>
                          </a:lnTo>
                          <a:lnTo>
                            <a:pt x="34" y="33"/>
                          </a:lnTo>
                          <a:lnTo>
                            <a:pt x="33" y="31"/>
                          </a:lnTo>
                          <a:lnTo>
                            <a:pt x="32" y="30"/>
                          </a:lnTo>
                          <a:lnTo>
                            <a:pt x="31" y="28"/>
                          </a:lnTo>
                          <a:lnTo>
                            <a:pt x="29" y="26"/>
                          </a:lnTo>
                          <a:lnTo>
                            <a:pt x="28" y="25"/>
                          </a:lnTo>
                          <a:lnTo>
                            <a:pt x="27" y="24"/>
                          </a:lnTo>
                          <a:lnTo>
                            <a:pt x="26" y="23"/>
                          </a:lnTo>
                          <a:lnTo>
                            <a:pt x="25" y="21"/>
                          </a:lnTo>
                          <a:lnTo>
                            <a:pt x="25" y="20"/>
                          </a:lnTo>
                          <a:lnTo>
                            <a:pt x="24" y="20"/>
                          </a:lnTo>
                          <a:lnTo>
                            <a:pt x="24" y="19"/>
                          </a:lnTo>
                          <a:lnTo>
                            <a:pt x="24" y="20"/>
                          </a:lnTo>
                          <a:lnTo>
                            <a:pt x="24" y="21"/>
                          </a:lnTo>
                          <a:lnTo>
                            <a:pt x="23" y="22"/>
                          </a:lnTo>
                          <a:lnTo>
                            <a:pt x="22" y="24"/>
                          </a:lnTo>
                          <a:lnTo>
                            <a:pt x="22" y="25"/>
                          </a:lnTo>
                          <a:lnTo>
                            <a:pt x="22" y="24"/>
                          </a:lnTo>
                          <a:lnTo>
                            <a:pt x="23" y="24"/>
                          </a:lnTo>
                          <a:lnTo>
                            <a:pt x="25" y="24"/>
                          </a:lnTo>
                          <a:lnTo>
                            <a:pt x="27" y="23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88" name="Freeform 249"/>
                    <p:cNvSpPr>
                      <a:spLocks/>
                    </p:cNvSpPr>
                    <p:nvPr/>
                  </p:nvSpPr>
                  <p:spPr bwMode="auto">
                    <a:xfrm>
                      <a:off x="3600" y="2551"/>
                      <a:ext cx="28" cy="55"/>
                    </a:xfrm>
                    <a:custGeom>
                      <a:avLst/>
                      <a:gdLst>
                        <a:gd name="T0" fmla="*/ 2 w 28"/>
                        <a:gd name="T1" fmla="*/ 8 h 55"/>
                        <a:gd name="T2" fmla="*/ 3 w 28"/>
                        <a:gd name="T3" fmla="*/ 11 h 55"/>
                        <a:gd name="T4" fmla="*/ 3 w 28"/>
                        <a:gd name="T5" fmla="*/ 13 h 55"/>
                        <a:gd name="T6" fmla="*/ 4 w 28"/>
                        <a:gd name="T7" fmla="*/ 15 h 55"/>
                        <a:gd name="T8" fmla="*/ 4 w 28"/>
                        <a:gd name="T9" fmla="*/ 18 h 55"/>
                        <a:gd name="T10" fmla="*/ 4 w 28"/>
                        <a:gd name="T11" fmla="*/ 20 h 55"/>
                        <a:gd name="T12" fmla="*/ 4 w 28"/>
                        <a:gd name="T13" fmla="*/ 23 h 55"/>
                        <a:gd name="T14" fmla="*/ 4 w 28"/>
                        <a:gd name="T15" fmla="*/ 26 h 55"/>
                        <a:gd name="T16" fmla="*/ 4 w 28"/>
                        <a:gd name="T17" fmla="*/ 29 h 55"/>
                        <a:gd name="T18" fmla="*/ 3 w 28"/>
                        <a:gd name="T19" fmla="*/ 31 h 55"/>
                        <a:gd name="T20" fmla="*/ 3 w 28"/>
                        <a:gd name="T21" fmla="*/ 34 h 55"/>
                        <a:gd name="T22" fmla="*/ 2 w 28"/>
                        <a:gd name="T23" fmla="*/ 37 h 55"/>
                        <a:gd name="T24" fmla="*/ 2 w 28"/>
                        <a:gd name="T25" fmla="*/ 39 h 55"/>
                        <a:gd name="T26" fmla="*/ 1 w 28"/>
                        <a:gd name="T27" fmla="*/ 42 h 55"/>
                        <a:gd name="T28" fmla="*/ 1 w 28"/>
                        <a:gd name="T29" fmla="*/ 45 h 55"/>
                        <a:gd name="T30" fmla="*/ 0 w 28"/>
                        <a:gd name="T31" fmla="*/ 47 h 55"/>
                        <a:gd name="T32" fmla="*/ 23 w 28"/>
                        <a:gd name="T33" fmla="*/ 55 h 55"/>
                        <a:gd name="T34" fmla="*/ 24 w 28"/>
                        <a:gd name="T35" fmla="*/ 52 h 55"/>
                        <a:gd name="T36" fmla="*/ 24 w 28"/>
                        <a:gd name="T37" fmla="*/ 49 h 55"/>
                        <a:gd name="T38" fmla="*/ 25 w 28"/>
                        <a:gd name="T39" fmla="*/ 46 h 55"/>
                        <a:gd name="T40" fmla="*/ 26 w 28"/>
                        <a:gd name="T41" fmla="*/ 43 h 55"/>
                        <a:gd name="T42" fmla="*/ 26 w 28"/>
                        <a:gd name="T43" fmla="*/ 39 h 55"/>
                        <a:gd name="T44" fmla="*/ 27 w 28"/>
                        <a:gd name="T45" fmla="*/ 36 h 55"/>
                        <a:gd name="T46" fmla="*/ 27 w 28"/>
                        <a:gd name="T47" fmla="*/ 32 h 55"/>
                        <a:gd name="T48" fmla="*/ 28 w 28"/>
                        <a:gd name="T49" fmla="*/ 29 h 55"/>
                        <a:gd name="T50" fmla="*/ 28 w 28"/>
                        <a:gd name="T51" fmla="*/ 25 h 55"/>
                        <a:gd name="T52" fmla="*/ 28 w 28"/>
                        <a:gd name="T53" fmla="*/ 22 h 55"/>
                        <a:gd name="T54" fmla="*/ 28 w 28"/>
                        <a:gd name="T55" fmla="*/ 18 h 55"/>
                        <a:gd name="T56" fmla="*/ 28 w 28"/>
                        <a:gd name="T57" fmla="*/ 15 h 55"/>
                        <a:gd name="T58" fmla="*/ 27 w 28"/>
                        <a:gd name="T59" fmla="*/ 11 h 55"/>
                        <a:gd name="T60" fmla="*/ 26 w 28"/>
                        <a:gd name="T61" fmla="*/ 7 h 55"/>
                        <a:gd name="T62" fmla="*/ 26 w 28"/>
                        <a:gd name="T63" fmla="*/ 3 h 55"/>
                        <a:gd name="T64" fmla="*/ 24 w 28"/>
                        <a:gd name="T65" fmla="*/ 0 h 55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28"/>
                        <a:gd name="T100" fmla="*/ 0 h 55"/>
                        <a:gd name="T101" fmla="*/ 28 w 28"/>
                        <a:gd name="T102" fmla="*/ 55 h 55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28" h="55">
                          <a:moveTo>
                            <a:pt x="2" y="7"/>
                          </a:moveTo>
                          <a:lnTo>
                            <a:pt x="2" y="8"/>
                          </a:lnTo>
                          <a:lnTo>
                            <a:pt x="3" y="9"/>
                          </a:lnTo>
                          <a:lnTo>
                            <a:pt x="3" y="11"/>
                          </a:lnTo>
                          <a:lnTo>
                            <a:pt x="3" y="12"/>
                          </a:lnTo>
                          <a:lnTo>
                            <a:pt x="3" y="13"/>
                          </a:lnTo>
                          <a:lnTo>
                            <a:pt x="4" y="14"/>
                          </a:lnTo>
                          <a:lnTo>
                            <a:pt x="4" y="15"/>
                          </a:lnTo>
                          <a:lnTo>
                            <a:pt x="4" y="17"/>
                          </a:lnTo>
                          <a:lnTo>
                            <a:pt x="4" y="18"/>
                          </a:lnTo>
                          <a:lnTo>
                            <a:pt x="4" y="19"/>
                          </a:lnTo>
                          <a:lnTo>
                            <a:pt x="4" y="20"/>
                          </a:lnTo>
                          <a:lnTo>
                            <a:pt x="4" y="22"/>
                          </a:lnTo>
                          <a:lnTo>
                            <a:pt x="4" y="23"/>
                          </a:lnTo>
                          <a:lnTo>
                            <a:pt x="4" y="25"/>
                          </a:lnTo>
                          <a:lnTo>
                            <a:pt x="4" y="26"/>
                          </a:lnTo>
                          <a:lnTo>
                            <a:pt x="4" y="27"/>
                          </a:lnTo>
                          <a:lnTo>
                            <a:pt x="4" y="29"/>
                          </a:lnTo>
                          <a:lnTo>
                            <a:pt x="4" y="30"/>
                          </a:lnTo>
                          <a:lnTo>
                            <a:pt x="3" y="31"/>
                          </a:lnTo>
                          <a:lnTo>
                            <a:pt x="3" y="33"/>
                          </a:lnTo>
                          <a:lnTo>
                            <a:pt x="3" y="34"/>
                          </a:lnTo>
                          <a:lnTo>
                            <a:pt x="3" y="35"/>
                          </a:lnTo>
                          <a:lnTo>
                            <a:pt x="2" y="37"/>
                          </a:lnTo>
                          <a:lnTo>
                            <a:pt x="2" y="38"/>
                          </a:lnTo>
                          <a:lnTo>
                            <a:pt x="2" y="39"/>
                          </a:lnTo>
                          <a:lnTo>
                            <a:pt x="2" y="41"/>
                          </a:lnTo>
                          <a:lnTo>
                            <a:pt x="1" y="42"/>
                          </a:lnTo>
                          <a:lnTo>
                            <a:pt x="1" y="43"/>
                          </a:lnTo>
                          <a:lnTo>
                            <a:pt x="1" y="45"/>
                          </a:lnTo>
                          <a:lnTo>
                            <a:pt x="0" y="46"/>
                          </a:lnTo>
                          <a:lnTo>
                            <a:pt x="0" y="47"/>
                          </a:lnTo>
                          <a:lnTo>
                            <a:pt x="0" y="49"/>
                          </a:lnTo>
                          <a:lnTo>
                            <a:pt x="23" y="55"/>
                          </a:lnTo>
                          <a:lnTo>
                            <a:pt x="23" y="53"/>
                          </a:lnTo>
                          <a:lnTo>
                            <a:pt x="24" y="52"/>
                          </a:lnTo>
                          <a:lnTo>
                            <a:pt x="24" y="50"/>
                          </a:lnTo>
                          <a:lnTo>
                            <a:pt x="24" y="49"/>
                          </a:lnTo>
                          <a:lnTo>
                            <a:pt x="25" y="47"/>
                          </a:lnTo>
                          <a:lnTo>
                            <a:pt x="25" y="46"/>
                          </a:lnTo>
                          <a:lnTo>
                            <a:pt x="25" y="44"/>
                          </a:lnTo>
                          <a:lnTo>
                            <a:pt x="26" y="43"/>
                          </a:lnTo>
                          <a:lnTo>
                            <a:pt x="26" y="41"/>
                          </a:lnTo>
                          <a:lnTo>
                            <a:pt x="26" y="39"/>
                          </a:lnTo>
                          <a:lnTo>
                            <a:pt x="26" y="38"/>
                          </a:lnTo>
                          <a:lnTo>
                            <a:pt x="27" y="36"/>
                          </a:lnTo>
                          <a:lnTo>
                            <a:pt x="27" y="34"/>
                          </a:lnTo>
                          <a:lnTo>
                            <a:pt x="27" y="32"/>
                          </a:lnTo>
                          <a:lnTo>
                            <a:pt x="27" y="31"/>
                          </a:lnTo>
                          <a:lnTo>
                            <a:pt x="28" y="29"/>
                          </a:lnTo>
                          <a:lnTo>
                            <a:pt x="28" y="27"/>
                          </a:lnTo>
                          <a:lnTo>
                            <a:pt x="28" y="25"/>
                          </a:lnTo>
                          <a:lnTo>
                            <a:pt x="28" y="24"/>
                          </a:lnTo>
                          <a:lnTo>
                            <a:pt x="28" y="22"/>
                          </a:lnTo>
                          <a:lnTo>
                            <a:pt x="28" y="20"/>
                          </a:lnTo>
                          <a:lnTo>
                            <a:pt x="28" y="18"/>
                          </a:lnTo>
                          <a:lnTo>
                            <a:pt x="28" y="16"/>
                          </a:lnTo>
                          <a:lnTo>
                            <a:pt x="28" y="15"/>
                          </a:lnTo>
                          <a:lnTo>
                            <a:pt x="27" y="13"/>
                          </a:lnTo>
                          <a:lnTo>
                            <a:pt x="27" y="11"/>
                          </a:lnTo>
                          <a:lnTo>
                            <a:pt x="27" y="9"/>
                          </a:lnTo>
                          <a:lnTo>
                            <a:pt x="26" y="7"/>
                          </a:lnTo>
                          <a:lnTo>
                            <a:pt x="26" y="5"/>
                          </a:lnTo>
                          <a:lnTo>
                            <a:pt x="26" y="3"/>
                          </a:lnTo>
                          <a:lnTo>
                            <a:pt x="25" y="1"/>
                          </a:lnTo>
                          <a:lnTo>
                            <a:pt x="24" y="0"/>
                          </a:lnTo>
                          <a:lnTo>
                            <a:pt x="2" y="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89" name="Freeform 250"/>
                    <p:cNvSpPr>
                      <a:spLocks/>
                    </p:cNvSpPr>
                    <p:nvPr/>
                  </p:nvSpPr>
                  <p:spPr bwMode="auto">
                    <a:xfrm>
                      <a:off x="3601" y="2551"/>
                      <a:ext cx="24" cy="7"/>
                    </a:xfrm>
                    <a:custGeom>
                      <a:avLst/>
                      <a:gdLst>
                        <a:gd name="T0" fmla="*/ 0 w 24"/>
                        <a:gd name="T1" fmla="*/ 4 h 7"/>
                        <a:gd name="T2" fmla="*/ 23 w 24"/>
                        <a:gd name="T3" fmla="*/ 0 h 7"/>
                        <a:gd name="T4" fmla="*/ 24 w 24"/>
                        <a:gd name="T5" fmla="*/ 1 h 7"/>
                        <a:gd name="T6" fmla="*/ 24 w 24"/>
                        <a:gd name="T7" fmla="*/ 2 h 7"/>
                        <a:gd name="T8" fmla="*/ 1 w 24"/>
                        <a:gd name="T9" fmla="*/ 7 h 7"/>
                        <a:gd name="T10" fmla="*/ 0 w 24"/>
                        <a:gd name="T11" fmla="*/ 5 h 7"/>
                        <a:gd name="T12" fmla="*/ 0 w 24"/>
                        <a:gd name="T13" fmla="*/ 4 h 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4"/>
                        <a:gd name="T22" fmla="*/ 0 h 7"/>
                        <a:gd name="T23" fmla="*/ 24 w 24"/>
                        <a:gd name="T24" fmla="*/ 7 h 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4" h="7">
                          <a:moveTo>
                            <a:pt x="0" y="4"/>
                          </a:moveTo>
                          <a:lnTo>
                            <a:pt x="23" y="0"/>
                          </a:lnTo>
                          <a:lnTo>
                            <a:pt x="24" y="1"/>
                          </a:lnTo>
                          <a:lnTo>
                            <a:pt x="24" y="2"/>
                          </a:lnTo>
                          <a:lnTo>
                            <a:pt x="1" y="7"/>
                          </a:lnTo>
                          <a:lnTo>
                            <a:pt x="0" y="5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90" name="Freeform 251"/>
                    <p:cNvSpPr>
                      <a:spLocks/>
                    </p:cNvSpPr>
                    <p:nvPr/>
                  </p:nvSpPr>
                  <p:spPr bwMode="auto">
                    <a:xfrm>
                      <a:off x="3646" y="2299"/>
                      <a:ext cx="33" cy="68"/>
                    </a:xfrm>
                    <a:custGeom>
                      <a:avLst/>
                      <a:gdLst>
                        <a:gd name="T0" fmla="*/ 19 w 33"/>
                        <a:gd name="T1" fmla="*/ 1 h 68"/>
                        <a:gd name="T2" fmla="*/ 12 w 33"/>
                        <a:gd name="T3" fmla="*/ 4 h 68"/>
                        <a:gd name="T4" fmla="*/ 7 w 33"/>
                        <a:gd name="T5" fmla="*/ 8 h 68"/>
                        <a:gd name="T6" fmla="*/ 3 w 33"/>
                        <a:gd name="T7" fmla="*/ 13 h 68"/>
                        <a:gd name="T8" fmla="*/ 1 w 33"/>
                        <a:gd name="T9" fmla="*/ 19 h 68"/>
                        <a:gd name="T10" fmla="*/ 0 w 33"/>
                        <a:gd name="T11" fmla="*/ 25 h 68"/>
                        <a:gd name="T12" fmla="*/ 0 w 33"/>
                        <a:gd name="T13" fmla="*/ 30 h 68"/>
                        <a:gd name="T14" fmla="*/ 1 w 33"/>
                        <a:gd name="T15" fmla="*/ 36 h 68"/>
                        <a:gd name="T16" fmla="*/ 2 w 33"/>
                        <a:gd name="T17" fmla="*/ 41 h 68"/>
                        <a:gd name="T18" fmla="*/ 3 w 33"/>
                        <a:gd name="T19" fmla="*/ 45 h 68"/>
                        <a:gd name="T20" fmla="*/ 4 w 33"/>
                        <a:gd name="T21" fmla="*/ 50 h 68"/>
                        <a:gd name="T22" fmla="*/ 6 w 33"/>
                        <a:gd name="T23" fmla="*/ 54 h 68"/>
                        <a:gd name="T24" fmla="*/ 7 w 33"/>
                        <a:gd name="T25" fmla="*/ 58 h 68"/>
                        <a:gd name="T26" fmla="*/ 8 w 33"/>
                        <a:gd name="T27" fmla="*/ 62 h 68"/>
                        <a:gd name="T28" fmla="*/ 9 w 33"/>
                        <a:gd name="T29" fmla="*/ 64 h 68"/>
                        <a:gd name="T30" fmla="*/ 9 w 33"/>
                        <a:gd name="T31" fmla="*/ 67 h 68"/>
                        <a:gd name="T32" fmla="*/ 33 w 33"/>
                        <a:gd name="T33" fmla="*/ 67 h 68"/>
                        <a:gd name="T34" fmla="*/ 33 w 33"/>
                        <a:gd name="T35" fmla="*/ 62 h 68"/>
                        <a:gd name="T36" fmla="*/ 32 w 33"/>
                        <a:gd name="T37" fmla="*/ 58 h 68"/>
                        <a:gd name="T38" fmla="*/ 30 w 33"/>
                        <a:gd name="T39" fmla="*/ 53 h 68"/>
                        <a:gd name="T40" fmla="*/ 29 w 33"/>
                        <a:gd name="T41" fmla="*/ 49 h 68"/>
                        <a:gd name="T42" fmla="*/ 28 w 33"/>
                        <a:gd name="T43" fmla="*/ 45 h 68"/>
                        <a:gd name="T44" fmla="*/ 26 w 33"/>
                        <a:gd name="T45" fmla="*/ 41 h 68"/>
                        <a:gd name="T46" fmla="*/ 25 w 33"/>
                        <a:gd name="T47" fmla="*/ 37 h 68"/>
                        <a:gd name="T48" fmla="*/ 24 w 33"/>
                        <a:gd name="T49" fmla="*/ 33 h 68"/>
                        <a:gd name="T50" fmla="*/ 24 w 33"/>
                        <a:gd name="T51" fmla="*/ 30 h 68"/>
                        <a:gd name="T52" fmla="*/ 23 w 33"/>
                        <a:gd name="T53" fmla="*/ 27 h 68"/>
                        <a:gd name="T54" fmla="*/ 24 w 33"/>
                        <a:gd name="T55" fmla="*/ 25 h 68"/>
                        <a:gd name="T56" fmla="*/ 24 w 33"/>
                        <a:gd name="T57" fmla="*/ 25 h 68"/>
                        <a:gd name="T58" fmla="*/ 24 w 33"/>
                        <a:gd name="T59" fmla="*/ 24 h 68"/>
                        <a:gd name="T60" fmla="*/ 26 w 33"/>
                        <a:gd name="T61" fmla="*/ 24 h 68"/>
                        <a:gd name="T62" fmla="*/ 22 w 33"/>
                        <a:gd name="T63" fmla="*/ 0 h 68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33"/>
                        <a:gd name="T97" fmla="*/ 0 h 68"/>
                        <a:gd name="T98" fmla="*/ 33 w 33"/>
                        <a:gd name="T99" fmla="*/ 68 h 68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33" h="68">
                          <a:moveTo>
                            <a:pt x="22" y="0"/>
                          </a:moveTo>
                          <a:lnTo>
                            <a:pt x="19" y="1"/>
                          </a:lnTo>
                          <a:lnTo>
                            <a:pt x="16" y="2"/>
                          </a:lnTo>
                          <a:lnTo>
                            <a:pt x="12" y="4"/>
                          </a:lnTo>
                          <a:lnTo>
                            <a:pt x="9" y="6"/>
                          </a:lnTo>
                          <a:lnTo>
                            <a:pt x="7" y="8"/>
                          </a:lnTo>
                          <a:lnTo>
                            <a:pt x="5" y="10"/>
                          </a:lnTo>
                          <a:lnTo>
                            <a:pt x="3" y="13"/>
                          </a:lnTo>
                          <a:lnTo>
                            <a:pt x="2" y="16"/>
                          </a:lnTo>
                          <a:lnTo>
                            <a:pt x="1" y="19"/>
                          </a:lnTo>
                          <a:lnTo>
                            <a:pt x="0" y="22"/>
                          </a:lnTo>
                          <a:lnTo>
                            <a:pt x="0" y="25"/>
                          </a:lnTo>
                          <a:lnTo>
                            <a:pt x="0" y="28"/>
                          </a:lnTo>
                          <a:lnTo>
                            <a:pt x="0" y="30"/>
                          </a:lnTo>
                          <a:lnTo>
                            <a:pt x="0" y="33"/>
                          </a:lnTo>
                          <a:lnTo>
                            <a:pt x="1" y="36"/>
                          </a:lnTo>
                          <a:lnTo>
                            <a:pt x="1" y="38"/>
                          </a:lnTo>
                          <a:lnTo>
                            <a:pt x="2" y="41"/>
                          </a:lnTo>
                          <a:lnTo>
                            <a:pt x="2" y="43"/>
                          </a:lnTo>
                          <a:lnTo>
                            <a:pt x="3" y="45"/>
                          </a:lnTo>
                          <a:lnTo>
                            <a:pt x="4" y="48"/>
                          </a:lnTo>
                          <a:lnTo>
                            <a:pt x="4" y="50"/>
                          </a:lnTo>
                          <a:lnTo>
                            <a:pt x="5" y="52"/>
                          </a:lnTo>
                          <a:lnTo>
                            <a:pt x="6" y="54"/>
                          </a:lnTo>
                          <a:lnTo>
                            <a:pt x="6" y="56"/>
                          </a:lnTo>
                          <a:lnTo>
                            <a:pt x="7" y="58"/>
                          </a:lnTo>
                          <a:lnTo>
                            <a:pt x="8" y="60"/>
                          </a:lnTo>
                          <a:lnTo>
                            <a:pt x="8" y="62"/>
                          </a:lnTo>
                          <a:lnTo>
                            <a:pt x="9" y="63"/>
                          </a:lnTo>
                          <a:lnTo>
                            <a:pt x="9" y="64"/>
                          </a:lnTo>
                          <a:lnTo>
                            <a:pt x="9" y="66"/>
                          </a:lnTo>
                          <a:lnTo>
                            <a:pt x="9" y="67"/>
                          </a:lnTo>
                          <a:lnTo>
                            <a:pt x="9" y="68"/>
                          </a:lnTo>
                          <a:lnTo>
                            <a:pt x="33" y="67"/>
                          </a:lnTo>
                          <a:lnTo>
                            <a:pt x="33" y="65"/>
                          </a:lnTo>
                          <a:lnTo>
                            <a:pt x="33" y="62"/>
                          </a:lnTo>
                          <a:lnTo>
                            <a:pt x="32" y="60"/>
                          </a:lnTo>
                          <a:lnTo>
                            <a:pt x="32" y="58"/>
                          </a:lnTo>
                          <a:lnTo>
                            <a:pt x="31" y="55"/>
                          </a:lnTo>
                          <a:lnTo>
                            <a:pt x="30" y="53"/>
                          </a:lnTo>
                          <a:lnTo>
                            <a:pt x="30" y="51"/>
                          </a:lnTo>
                          <a:lnTo>
                            <a:pt x="29" y="49"/>
                          </a:lnTo>
                          <a:lnTo>
                            <a:pt x="28" y="47"/>
                          </a:lnTo>
                          <a:lnTo>
                            <a:pt x="28" y="45"/>
                          </a:lnTo>
                          <a:lnTo>
                            <a:pt x="27" y="43"/>
                          </a:lnTo>
                          <a:lnTo>
                            <a:pt x="26" y="41"/>
                          </a:lnTo>
                          <a:lnTo>
                            <a:pt x="26" y="38"/>
                          </a:lnTo>
                          <a:lnTo>
                            <a:pt x="25" y="37"/>
                          </a:lnTo>
                          <a:lnTo>
                            <a:pt x="25" y="35"/>
                          </a:lnTo>
                          <a:lnTo>
                            <a:pt x="24" y="33"/>
                          </a:lnTo>
                          <a:lnTo>
                            <a:pt x="24" y="31"/>
                          </a:lnTo>
                          <a:lnTo>
                            <a:pt x="24" y="30"/>
                          </a:lnTo>
                          <a:lnTo>
                            <a:pt x="24" y="28"/>
                          </a:lnTo>
                          <a:lnTo>
                            <a:pt x="23" y="27"/>
                          </a:lnTo>
                          <a:lnTo>
                            <a:pt x="23" y="26"/>
                          </a:lnTo>
                          <a:lnTo>
                            <a:pt x="24" y="25"/>
                          </a:lnTo>
                          <a:lnTo>
                            <a:pt x="24" y="24"/>
                          </a:lnTo>
                          <a:lnTo>
                            <a:pt x="25" y="24"/>
                          </a:lnTo>
                          <a:lnTo>
                            <a:pt x="26" y="24"/>
                          </a:lnTo>
                          <a:lnTo>
                            <a:pt x="28" y="23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91" name="Freeform 252"/>
                    <p:cNvSpPr>
                      <a:spLocks/>
                    </p:cNvSpPr>
                    <p:nvPr/>
                  </p:nvSpPr>
                  <p:spPr bwMode="auto">
                    <a:xfrm>
                      <a:off x="3650" y="2366"/>
                      <a:ext cx="29" cy="24"/>
                    </a:xfrm>
                    <a:custGeom>
                      <a:avLst/>
                      <a:gdLst>
                        <a:gd name="T0" fmla="*/ 5 w 29"/>
                        <a:gd name="T1" fmla="*/ 1 h 24"/>
                        <a:gd name="T2" fmla="*/ 5 w 29"/>
                        <a:gd name="T3" fmla="*/ 2 h 24"/>
                        <a:gd name="T4" fmla="*/ 5 w 29"/>
                        <a:gd name="T5" fmla="*/ 4 h 24"/>
                        <a:gd name="T6" fmla="*/ 5 w 29"/>
                        <a:gd name="T7" fmla="*/ 4 h 24"/>
                        <a:gd name="T8" fmla="*/ 5 w 29"/>
                        <a:gd name="T9" fmla="*/ 5 h 24"/>
                        <a:gd name="T10" fmla="*/ 5 w 29"/>
                        <a:gd name="T11" fmla="*/ 6 h 24"/>
                        <a:gd name="T12" fmla="*/ 5 w 29"/>
                        <a:gd name="T13" fmla="*/ 6 h 24"/>
                        <a:gd name="T14" fmla="*/ 5 w 29"/>
                        <a:gd name="T15" fmla="*/ 6 h 24"/>
                        <a:gd name="T16" fmla="*/ 6 w 29"/>
                        <a:gd name="T17" fmla="*/ 5 h 24"/>
                        <a:gd name="T18" fmla="*/ 7 w 29"/>
                        <a:gd name="T19" fmla="*/ 3 h 24"/>
                        <a:gd name="T20" fmla="*/ 9 w 29"/>
                        <a:gd name="T21" fmla="*/ 2 h 24"/>
                        <a:gd name="T22" fmla="*/ 11 w 29"/>
                        <a:gd name="T23" fmla="*/ 1 h 24"/>
                        <a:gd name="T24" fmla="*/ 13 w 29"/>
                        <a:gd name="T25" fmla="*/ 1 h 24"/>
                        <a:gd name="T26" fmla="*/ 14 w 29"/>
                        <a:gd name="T27" fmla="*/ 1 h 24"/>
                        <a:gd name="T28" fmla="*/ 0 w 29"/>
                        <a:gd name="T29" fmla="*/ 17 h 24"/>
                        <a:gd name="T30" fmla="*/ 16 w 29"/>
                        <a:gd name="T31" fmla="*/ 17 h 24"/>
                        <a:gd name="T32" fmla="*/ 12 w 29"/>
                        <a:gd name="T33" fmla="*/ 24 h 24"/>
                        <a:gd name="T34" fmla="*/ 15 w 29"/>
                        <a:gd name="T35" fmla="*/ 24 h 24"/>
                        <a:gd name="T36" fmla="*/ 19 w 29"/>
                        <a:gd name="T37" fmla="*/ 23 h 24"/>
                        <a:gd name="T38" fmla="*/ 23 w 29"/>
                        <a:gd name="T39" fmla="*/ 21 h 24"/>
                        <a:gd name="T40" fmla="*/ 25 w 29"/>
                        <a:gd name="T41" fmla="*/ 18 h 24"/>
                        <a:gd name="T42" fmla="*/ 27 w 29"/>
                        <a:gd name="T43" fmla="*/ 16 h 24"/>
                        <a:gd name="T44" fmla="*/ 28 w 29"/>
                        <a:gd name="T45" fmla="*/ 13 h 24"/>
                        <a:gd name="T46" fmla="*/ 29 w 29"/>
                        <a:gd name="T47" fmla="*/ 11 h 24"/>
                        <a:gd name="T48" fmla="*/ 29 w 29"/>
                        <a:gd name="T49" fmla="*/ 9 h 24"/>
                        <a:gd name="T50" fmla="*/ 29 w 29"/>
                        <a:gd name="T51" fmla="*/ 7 h 24"/>
                        <a:gd name="T52" fmla="*/ 29 w 29"/>
                        <a:gd name="T53" fmla="*/ 5 h 24"/>
                        <a:gd name="T54" fmla="*/ 29 w 29"/>
                        <a:gd name="T55" fmla="*/ 4 h 24"/>
                        <a:gd name="T56" fmla="*/ 29 w 29"/>
                        <a:gd name="T57" fmla="*/ 2 h 24"/>
                        <a:gd name="T58" fmla="*/ 29 w 29"/>
                        <a:gd name="T59" fmla="*/ 1 h 24"/>
                        <a:gd name="T60" fmla="*/ 29 w 29"/>
                        <a:gd name="T61" fmla="*/ 1 h 24"/>
                        <a:gd name="T62" fmla="*/ 5 w 29"/>
                        <a:gd name="T63" fmla="*/ 0 h 24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29"/>
                        <a:gd name="T97" fmla="*/ 0 h 24"/>
                        <a:gd name="T98" fmla="*/ 29 w 29"/>
                        <a:gd name="T99" fmla="*/ 24 h 24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29" h="24">
                          <a:moveTo>
                            <a:pt x="5" y="0"/>
                          </a:moveTo>
                          <a:lnTo>
                            <a:pt x="5" y="1"/>
                          </a:lnTo>
                          <a:lnTo>
                            <a:pt x="5" y="2"/>
                          </a:lnTo>
                          <a:lnTo>
                            <a:pt x="5" y="3"/>
                          </a:lnTo>
                          <a:lnTo>
                            <a:pt x="5" y="4"/>
                          </a:lnTo>
                          <a:lnTo>
                            <a:pt x="5" y="5"/>
                          </a:lnTo>
                          <a:lnTo>
                            <a:pt x="5" y="6"/>
                          </a:lnTo>
                          <a:lnTo>
                            <a:pt x="6" y="5"/>
                          </a:lnTo>
                          <a:lnTo>
                            <a:pt x="7" y="4"/>
                          </a:lnTo>
                          <a:lnTo>
                            <a:pt x="7" y="3"/>
                          </a:lnTo>
                          <a:lnTo>
                            <a:pt x="8" y="2"/>
                          </a:lnTo>
                          <a:lnTo>
                            <a:pt x="9" y="2"/>
                          </a:lnTo>
                          <a:lnTo>
                            <a:pt x="10" y="1"/>
                          </a:lnTo>
                          <a:lnTo>
                            <a:pt x="11" y="1"/>
                          </a:lnTo>
                          <a:lnTo>
                            <a:pt x="12" y="1"/>
                          </a:lnTo>
                          <a:lnTo>
                            <a:pt x="13" y="1"/>
                          </a:lnTo>
                          <a:lnTo>
                            <a:pt x="14" y="1"/>
                          </a:lnTo>
                          <a:lnTo>
                            <a:pt x="6" y="8"/>
                          </a:lnTo>
                          <a:lnTo>
                            <a:pt x="0" y="17"/>
                          </a:lnTo>
                          <a:lnTo>
                            <a:pt x="23" y="12"/>
                          </a:lnTo>
                          <a:lnTo>
                            <a:pt x="16" y="17"/>
                          </a:lnTo>
                          <a:lnTo>
                            <a:pt x="10" y="24"/>
                          </a:lnTo>
                          <a:lnTo>
                            <a:pt x="12" y="24"/>
                          </a:lnTo>
                          <a:lnTo>
                            <a:pt x="14" y="24"/>
                          </a:lnTo>
                          <a:lnTo>
                            <a:pt x="15" y="24"/>
                          </a:lnTo>
                          <a:lnTo>
                            <a:pt x="17" y="24"/>
                          </a:lnTo>
                          <a:lnTo>
                            <a:pt x="19" y="23"/>
                          </a:lnTo>
                          <a:lnTo>
                            <a:pt x="21" y="22"/>
                          </a:lnTo>
                          <a:lnTo>
                            <a:pt x="23" y="21"/>
                          </a:lnTo>
                          <a:lnTo>
                            <a:pt x="24" y="20"/>
                          </a:lnTo>
                          <a:lnTo>
                            <a:pt x="25" y="18"/>
                          </a:lnTo>
                          <a:lnTo>
                            <a:pt x="26" y="17"/>
                          </a:lnTo>
                          <a:lnTo>
                            <a:pt x="27" y="16"/>
                          </a:lnTo>
                          <a:lnTo>
                            <a:pt x="28" y="14"/>
                          </a:lnTo>
                          <a:lnTo>
                            <a:pt x="28" y="13"/>
                          </a:lnTo>
                          <a:lnTo>
                            <a:pt x="29" y="12"/>
                          </a:lnTo>
                          <a:lnTo>
                            <a:pt x="29" y="11"/>
                          </a:lnTo>
                          <a:lnTo>
                            <a:pt x="29" y="10"/>
                          </a:lnTo>
                          <a:lnTo>
                            <a:pt x="29" y="9"/>
                          </a:lnTo>
                          <a:lnTo>
                            <a:pt x="29" y="8"/>
                          </a:lnTo>
                          <a:lnTo>
                            <a:pt x="29" y="7"/>
                          </a:lnTo>
                          <a:lnTo>
                            <a:pt x="29" y="6"/>
                          </a:lnTo>
                          <a:lnTo>
                            <a:pt x="29" y="5"/>
                          </a:lnTo>
                          <a:lnTo>
                            <a:pt x="29" y="4"/>
                          </a:lnTo>
                          <a:lnTo>
                            <a:pt x="29" y="3"/>
                          </a:lnTo>
                          <a:lnTo>
                            <a:pt x="29" y="2"/>
                          </a:lnTo>
                          <a:lnTo>
                            <a:pt x="29" y="1"/>
                          </a:lnTo>
                          <a:lnTo>
                            <a:pt x="29" y="0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92" name="Freeform 253"/>
                    <p:cNvSpPr>
                      <a:spLocks/>
                    </p:cNvSpPr>
                    <p:nvPr/>
                  </p:nvSpPr>
                  <p:spPr bwMode="auto">
                    <a:xfrm>
                      <a:off x="3655" y="2366"/>
                      <a:ext cx="24" cy="1"/>
                    </a:xfrm>
                    <a:custGeom>
                      <a:avLst/>
                      <a:gdLst>
                        <a:gd name="T0" fmla="*/ 0 w 24"/>
                        <a:gd name="T1" fmla="*/ 1 h 1"/>
                        <a:gd name="T2" fmla="*/ 24 w 24"/>
                        <a:gd name="T3" fmla="*/ 0 h 1"/>
                        <a:gd name="T4" fmla="*/ 24 w 24"/>
                        <a:gd name="T5" fmla="*/ 0 h 1"/>
                        <a:gd name="T6" fmla="*/ 24 w 24"/>
                        <a:gd name="T7" fmla="*/ 0 h 1"/>
                        <a:gd name="T8" fmla="*/ 0 w 24"/>
                        <a:gd name="T9" fmla="*/ 0 h 1"/>
                        <a:gd name="T10" fmla="*/ 0 w 24"/>
                        <a:gd name="T11" fmla="*/ 0 h 1"/>
                        <a:gd name="T12" fmla="*/ 0 w 24"/>
                        <a:gd name="T13" fmla="*/ 1 h 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4"/>
                        <a:gd name="T22" fmla="*/ 0 h 1"/>
                        <a:gd name="T23" fmla="*/ 24 w 24"/>
                        <a:gd name="T24" fmla="*/ 1 h 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4" h="1">
                          <a:moveTo>
                            <a:pt x="0" y="1"/>
                          </a:moveTo>
                          <a:lnTo>
                            <a:pt x="24" y="0"/>
                          </a:lnTo>
                          <a:lnTo>
                            <a:pt x="0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93" name="Freeform 254"/>
                    <p:cNvSpPr>
                      <a:spLocks/>
                    </p:cNvSpPr>
                    <p:nvPr/>
                  </p:nvSpPr>
                  <p:spPr bwMode="auto">
                    <a:xfrm>
                      <a:off x="3498" y="2389"/>
                      <a:ext cx="40" cy="92"/>
                    </a:xfrm>
                    <a:custGeom>
                      <a:avLst/>
                      <a:gdLst>
                        <a:gd name="T0" fmla="*/ 31 w 40"/>
                        <a:gd name="T1" fmla="*/ 0 h 92"/>
                        <a:gd name="T2" fmla="*/ 24 w 40"/>
                        <a:gd name="T3" fmla="*/ 3 h 92"/>
                        <a:gd name="T4" fmla="*/ 18 w 40"/>
                        <a:gd name="T5" fmla="*/ 7 h 92"/>
                        <a:gd name="T6" fmla="*/ 12 w 40"/>
                        <a:gd name="T7" fmla="*/ 12 h 92"/>
                        <a:gd name="T8" fmla="*/ 8 w 40"/>
                        <a:gd name="T9" fmla="*/ 18 h 92"/>
                        <a:gd name="T10" fmla="*/ 5 w 40"/>
                        <a:gd name="T11" fmla="*/ 24 h 92"/>
                        <a:gd name="T12" fmla="*/ 2 w 40"/>
                        <a:gd name="T13" fmla="*/ 30 h 92"/>
                        <a:gd name="T14" fmla="*/ 1 w 40"/>
                        <a:gd name="T15" fmla="*/ 37 h 92"/>
                        <a:gd name="T16" fmla="*/ 0 w 40"/>
                        <a:gd name="T17" fmla="*/ 44 h 92"/>
                        <a:gd name="T18" fmla="*/ 1 w 40"/>
                        <a:gd name="T19" fmla="*/ 51 h 92"/>
                        <a:gd name="T20" fmla="*/ 1 w 40"/>
                        <a:gd name="T21" fmla="*/ 58 h 92"/>
                        <a:gd name="T22" fmla="*/ 3 w 40"/>
                        <a:gd name="T23" fmla="*/ 65 h 92"/>
                        <a:gd name="T24" fmla="*/ 6 w 40"/>
                        <a:gd name="T25" fmla="*/ 72 h 92"/>
                        <a:gd name="T26" fmla="*/ 9 w 40"/>
                        <a:gd name="T27" fmla="*/ 78 h 92"/>
                        <a:gd name="T28" fmla="*/ 13 w 40"/>
                        <a:gd name="T29" fmla="*/ 84 h 92"/>
                        <a:gd name="T30" fmla="*/ 18 w 40"/>
                        <a:gd name="T31" fmla="*/ 89 h 92"/>
                        <a:gd name="T32" fmla="*/ 36 w 40"/>
                        <a:gd name="T33" fmla="*/ 74 h 92"/>
                        <a:gd name="T34" fmla="*/ 33 w 40"/>
                        <a:gd name="T35" fmla="*/ 71 h 92"/>
                        <a:gd name="T36" fmla="*/ 30 w 40"/>
                        <a:gd name="T37" fmla="*/ 68 h 92"/>
                        <a:gd name="T38" fmla="*/ 28 w 40"/>
                        <a:gd name="T39" fmla="*/ 64 h 92"/>
                        <a:gd name="T40" fmla="*/ 26 w 40"/>
                        <a:gd name="T41" fmla="*/ 60 h 92"/>
                        <a:gd name="T42" fmla="*/ 25 w 40"/>
                        <a:gd name="T43" fmla="*/ 56 h 92"/>
                        <a:gd name="T44" fmla="*/ 24 w 40"/>
                        <a:gd name="T45" fmla="*/ 51 h 92"/>
                        <a:gd name="T46" fmla="*/ 24 w 40"/>
                        <a:gd name="T47" fmla="*/ 47 h 92"/>
                        <a:gd name="T48" fmla="*/ 24 w 40"/>
                        <a:gd name="T49" fmla="*/ 43 h 92"/>
                        <a:gd name="T50" fmla="*/ 25 w 40"/>
                        <a:gd name="T51" fmla="*/ 39 h 92"/>
                        <a:gd name="T52" fmla="*/ 26 w 40"/>
                        <a:gd name="T53" fmla="*/ 35 h 92"/>
                        <a:gd name="T54" fmla="*/ 27 w 40"/>
                        <a:gd name="T55" fmla="*/ 32 h 92"/>
                        <a:gd name="T56" fmla="*/ 29 w 40"/>
                        <a:gd name="T57" fmla="*/ 29 h 92"/>
                        <a:gd name="T58" fmla="*/ 31 w 40"/>
                        <a:gd name="T59" fmla="*/ 27 h 92"/>
                        <a:gd name="T60" fmla="*/ 33 w 40"/>
                        <a:gd name="T61" fmla="*/ 25 h 92"/>
                        <a:gd name="T62" fmla="*/ 36 w 40"/>
                        <a:gd name="T63" fmla="*/ 24 h 92"/>
                        <a:gd name="T64" fmla="*/ 40 w 40"/>
                        <a:gd name="T65" fmla="*/ 23 h 92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40"/>
                        <a:gd name="T100" fmla="*/ 0 h 92"/>
                        <a:gd name="T101" fmla="*/ 40 w 40"/>
                        <a:gd name="T102" fmla="*/ 92 h 92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40" h="92">
                          <a:moveTo>
                            <a:pt x="34" y="0"/>
                          </a:moveTo>
                          <a:lnTo>
                            <a:pt x="31" y="0"/>
                          </a:lnTo>
                          <a:lnTo>
                            <a:pt x="27" y="2"/>
                          </a:lnTo>
                          <a:lnTo>
                            <a:pt x="24" y="3"/>
                          </a:lnTo>
                          <a:lnTo>
                            <a:pt x="21" y="5"/>
                          </a:lnTo>
                          <a:lnTo>
                            <a:pt x="18" y="7"/>
                          </a:lnTo>
                          <a:lnTo>
                            <a:pt x="15" y="9"/>
                          </a:lnTo>
                          <a:lnTo>
                            <a:pt x="12" y="12"/>
                          </a:lnTo>
                          <a:lnTo>
                            <a:pt x="10" y="15"/>
                          </a:lnTo>
                          <a:lnTo>
                            <a:pt x="8" y="18"/>
                          </a:lnTo>
                          <a:lnTo>
                            <a:pt x="6" y="21"/>
                          </a:lnTo>
                          <a:lnTo>
                            <a:pt x="5" y="24"/>
                          </a:lnTo>
                          <a:lnTo>
                            <a:pt x="3" y="27"/>
                          </a:lnTo>
                          <a:lnTo>
                            <a:pt x="2" y="30"/>
                          </a:lnTo>
                          <a:lnTo>
                            <a:pt x="1" y="34"/>
                          </a:lnTo>
                          <a:lnTo>
                            <a:pt x="1" y="37"/>
                          </a:lnTo>
                          <a:lnTo>
                            <a:pt x="1" y="41"/>
                          </a:lnTo>
                          <a:lnTo>
                            <a:pt x="0" y="44"/>
                          </a:lnTo>
                          <a:lnTo>
                            <a:pt x="0" y="48"/>
                          </a:lnTo>
                          <a:lnTo>
                            <a:pt x="1" y="51"/>
                          </a:lnTo>
                          <a:lnTo>
                            <a:pt x="1" y="55"/>
                          </a:lnTo>
                          <a:lnTo>
                            <a:pt x="1" y="58"/>
                          </a:lnTo>
                          <a:lnTo>
                            <a:pt x="2" y="61"/>
                          </a:lnTo>
                          <a:lnTo>
                            <a:pt x="3" y="65"/>
                          </a:lnTo>
                          <a:lnTo>
                            <a:pt x="4" y="68"/>
                          </a:lnTo>
                          <a:lnTo>
                            <a:pt x="6" y="72"/>
                          </a:lnTo>
                          <a:lnTo>
                            <a:pt x="7" y="75"/>
                          </a:lnTo>
                          <a:lnTo>
                            <a:pt x="9" y="78"/>
                          </a:lnTo>
                          <a:lnTo>
                            <a:pt x="10" y="81"/>
                          </a:lnTo>
                          <a:lnTo>
                            <a:pt x="13" y="84"/>
                          </a:lnTo>
                          <a:lnTo>
                            <a:pt x="15" y="87"/>
                          </a:lnTo>
                          <a:lnTo>
                            <a:pt x="18" y="89"/>
                          </a:lnTo>
                          <a:lnTo>
                            <a:pt x="20" y="92"/>
                          </a:lnTo>
                          <a:lnTo>
                            <a:pt x="36" y="74"/>
                          </a:lnTo>
                          <a:lnTo>
                            <a:pt x="34" y="72"/>
                          </a:lnTo>
                          <a:lnTo>
                            <a:pt x="33" y="71"/>
                          </a:lnTo>
                          <a:lnTo>
                            <a:pt x="32" y="70"/>
                          </a:lnTo>
                          <a:lnTo>
                            <a:pt x="30" y="68"/>
                          </a:lnTo>
                          <a:lnTo>
                            <a:pt x="29" y="66"/>
                          </a:lnTo>
                          <a:lnTo>
                            <a:pt x="28" y="64"/>
                          </a:lnTo>
                          <a:lnTo>
                            <a:pt x="27" y="62"/>
                          </a:lnTo>
                          <a:lnTo>
                            <a:pt x="26" y="60"/>
                          </a:lnTo>
                          <a:lnTo>
                            <a:pt x="26" y="58"/>
                          </a:lnTo>
                          <a:lnTo>
                            <a:pt x="25" y="56"/>
                          </a:lnTo>
                          <a:lnTo>
                            <a:pt x="25" y="54"/>
                          </a:lnTo>
                          <a:lnTo>
                            <a:pt x="24" y="51"/>
                          </a:lnTo>
                          <a:lnTo>
                            <a:pt x="24" y="49"/>
                          </a:lnTo>
                          <a:lnTo>
                            <a:pt x="24" y="47"/>
                          </a:lnTo>
                          <a:lnTo>
                            <a:pt x="24" y="45"/>
                          </a:lnTo>
                          <a:lnTo>
                            <a:pt x="24" y="43"/>
                          </a:lnTo>
                          <a:lnTo>
                            <a:pt x="24" y="41"/>
                          </a:lnTo>
                          <a:lnTo>
                            <a:pt x="25" y="39"/>
                          </a:lnTo>
                          <a:lnTo>
                            <a:pt x="25" y="37"/>
                          </a:lnTo>
                          <a:lnTo>
                            <a:pt x="26" y="35"/>
                          </a:lnTo>
                          <a:lnTo>
                            <a:pt x="26" y="33"/>
                          </a:lnTo>
                          <a:lnTo>
                            <a:pt x="27" y="32"/>
                          </a:lnTo>
                          <a:lnTo>
                            <a:pt x="28" y="30"/>
                          </a:lnTo>
                          <a:lnTo>
                            <a:pt x="29" y="29"/>
                          </a:lnTo>
                          <a:lnTo>
                            <a:pt x="30" y="28"/>
                          </a:lnTo>
                          <a:lnTo>
                            <a:pt x="31" y="27"/>
                          </a:lnTo>
                          <a:lnTo>
                            <a:pt x="32" y="26"/>
                          </a:lnTo>
                          <a:lnTo>
                            <a:pt x="33" y="25"/>
                          </a:lnTo>
                          <a:lnTo>
                            <a:pt x="34" y="24"/>
                          </a:lnTo>
                          <a:lnTo>
                            <a:pt x="36" y="24"/>
                          </a:lnTo>
                          <a:lnTo>
                            <a:pt x="37" y="23"/>
                          </a:lnTo>
                          <a:lnTo>
                            <a:pt x="40" y="23"/>
                          </a:lnTo>
                          <a:lnTo>
                            <a:pt x="3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94" name="Freeform 255"/>
                    <p:cNvSpPr>
                      <a:spLocks/>
                    </p:cNvSpPr>
                    <p:nvPr/>
                  </p:nvSpPr>
                  <p:spPr bwMode="auto">
                    <a:xfrm>
                      <a:off x="3497" y="2468"/>
                      <a:ext cx="44" cy="130"/>
                    </a:xfrm>
                    <a:custGeom>
                      <a:avLst/>
                      <a:gdLst>
                        <a:gd name="T0" fmla="*/ 19 w 44"/>
                        <a:gd name="T1" fmla="*/ 11 h 130"/>
                        <a:gd name="T2" fmla="*/ 20 w 44"/>
                        <a:gd name="T3" fmla="*/ 16 h 130"/>
                        <a:gd name="T4" fmla="*/ 20 w 44"/>
                        <a:gd name="T5" fmla="*/ 22 h 130"/>
                        <a:gd name="T6" fmla="*/ 19 w 44"/>
                        <a:gd name="T7" fmla="*/ 29 h 130"/>
                        <a:gd name="T8" fmla="*/ 18 w 44"/>
                        <a:gd name="T9" fmla="*/ 35 h 130"/>
                        <a:gd name="T10" fmla="*/ 15 w 44"/>
                        <a:gd name="T11" fmla="*/ 42 h 130"/>
                        <a:gd name="T12" fmla="*/ 12 w 44"/>
                        <a:gd name="T13" fmla="*/ 49 h 130"/>
                        <a:gd name="T14" fmla="*/ 9 w 44"/>
                        <a:gd name="T15" fmla="*/ 57 h 130"/>
                        <a:gd name="T16" fmla="*/ 6 w 44"/>
                        <a:gd name="T17" fmla="*/ 65 h 130"/>
                        <a:gd name="T18" fmla="*/ 4 w 44"/>
                        <a:gd name="T19" fmla="*/ 73 h 130"/>
                        <a:gd name="T20" fmla="*/ 1 w 44"/>
                        <a:gd name="T21" fmla="*/ 81 h 130"/>
                        <a:gd name="T22" fmla="*/ 0 w 44"/>
                        <a:gd name="T23" fmla="*/ 90 h 130"/>
                        <a:gd name="T24" fmla="*/ 0 w 44"/>
                        <a:gd name="T25" fmla="*/ 99 h 130"/>
                        <a:gd name="T26" fmla="*/ 2 w 44"/>
                        <a:gd name="T27" fmla="*/ 108 h 130"/>
                        <a:gd name="T28" fmla="*/ 5 w 44"/>
                        <a:gd name="T29" fmla="*/ 117 h 130"/>
                        <a:gd name="T30" fmla="*/ 11 w 44"/>
                        <a:gd name="T31" fmla="*/ 126 h 130"/>
                        <a:gd name="T32" fmla="*/ 32 w 44"/>
                        <a:gd name="T33" fmla="*/ 114 h 130"/>
                        <a:gd name="T34" fmla="*/ 28 w 44"/>
                        <a:gd name="T35" fmla="*/ 109 h 130"/>
                        <a:gd name="T36" fmla="*/ 25 w 44"/>
                        <a:gd name="T37" fmla="*/ 104 h 130"/>
                        <a:gd name="T38" fmla="*/ 24 w 44"/>
                        <a:gd name="T39" fmla="*/ 99 h 130"/>
                        <a:gd name="T40" fmla="*/ 23 w 44"/>
                        <a:gd name="T41" fmla="*/ 94 h 130"/>
                        <a:gd name="T42" fmla="*/ 24 w 44"/>
                        <a:gd name="T43" fmla="*/ 89 h 130"/>
                        <a:gd name="T44" fmla="*/ 25 w 44"/>
                        <a:gd name="T45" fmla="*/ 83 h 130"/>
                        <a:gd name="T46" fmla="*/ 27 w 44"/>
                        <a:gd name="T47" fmla="*/ 76 h 130"/>
                        <a:gd name="T48" fmla="*/ 30 w 44"/>
                        <a:gd name="T49" fmla="*/ 69 h 130"/>
                        <a:gd name="T50" fmla="*/ 33 w 44"/>
                        <a:gd name="T51" fmla="*/ 62 h 130"/>
                        <a:gd name="T52" fmla="*/ 36 w 44"/>
                        <a:gd name="T53" fmla="*/ 54 h 130"/>
                        <a:gd name="T54" fmla="*/ 39 w 44"/>
                        <a:gd name="T55" fmla="*/ 46 h 130"/>
                        <a:gd name="T56" fmla="*/ 41 w 44"/>
                        <a:gd name="T57" fmla="*/ 37 h 130"/>
                        <a:gd name="T58" fmla="*/ 43 w 44"/>
                        <a:gd name="T59" fmla="*/ 29 h 130"/>
                        <a:gd name="T60" fmla="*/ 44 w 44"/>
                        <a:gd name="T61" fmla="*/ 19 h 130"/>
                        <a:gd name="T62" fmla="*/ 43 w 44"/>
                        <a:gd name="T63" fmla="*/ 9 h 130"/>
                        <a:gd name="T64" fmla="*/ 40 w 44"/>
                        <a:gd name="T65" fmla="*/ 0 h 130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44"/>
                        <a:gd name="T100" fmla="*/ 0 h 130"/>
                        <a:gd name="T101" fmla="*/ 44 w 44"/>
                        <a:gd name="T102" fmla="*/ 130 h 130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44" h="130">
                          <a:moveTo>
                            <a:pt x="18" y="8"/>
                          </a:moveTo>
                          <a:lnTo>
                            <a:pt x="19" y="11"/>
                          </a:lnTo>
                          <a:lnTo>
                            <a:pt x="20" y="14"/>
                          </a:lnTo>
                          <a:lnTo>
                            <a:pt x="20" y="16"/>
                          </a:lnTo>
                          <a:lnTo>
                            <a:pt x="20" y="19"/>
                          </a:lnTo>
                          <a:lnTo>
                            <a:pt x="20" y="22"/>
                          </a:lnTo>
                          <a:lnTo>
                            <a:pt x="20" y="26"/>
                          </a:lnTo>
                          <a:lnTo>
                            <a:pt x="19" y="29"/>
                          </a:lnTo>
                          <a:lnTo>
                            <a:pt x="19" y="32"/>
                          </a:lnTo>
                          <a:lnTo>
                            <a:pt x="18" y="35"/>
                          </a:lnTo>
                          <a:lnTo>
                            <a:pt x="16" y="39"/>
                          </a:lnTo>
                          <a:lnTo>
                            <a:pt x="15" y="42"/>
                          </a:lnTo>
                          <a:lnTo>
                            <a:pt x="14" y="46"/>
                          </a:lnTo>
                          <a:lnTo>
                            <a:pt x="12" y="49"/>
                          </a:lnTo>
                          <a:lnTo>
                            <a:pt x="11" y="53"/>
                          </a:lnTo>
                          <a:lnTo>
                            <a:pt x="9" y="57"/>
                          </a:lnTo>
                          <a:lnTo>
                            <a:pt x="8" y="61"/>
                          </a:lnTo>
                          <a:lnTo>
                            <a:pt x="6" y="65"/>
                          </a:lnTo>
                          <a:lnTo>
                            <a:pt x="5" y="68"/>
                          </a:lnTo>
                          <a:lnTo>
                            <a:pt x="4" y="73"/>
                          </a:lnTo>
                          <a:lnTo>
                            <a:pt x="2" y="77"/>
                          </a:lnTo>
                          <a:lnTo>
                            <a:pt x="1" y="81"/>
                          </a:lnTo>
                          <a:lnTo>
                            <a:pt x="0" y="85"/>
                          </a:lnTo>
                          <a:lnTo>
                            <a:pt x="0" y="90"/>
                          </a:lnTo>
                          <a:lnTo>
                            <a:pt x="0" y="94"/>
                          </a:lnTo>
                          <a:lnTo>
                            <a:pt x="0" y="99"/>
                          </a:lnTo>
                          <a:lnTo>
                            <a:pt x="0" y="103"/>
                          </a:lnTo>
                          <a:lnTo>
                            <a:pt x="2" y="108"/>
                          </a:lnTo>
                          <a:lnTo>
                            <a:pt x="3" y="113"/>
                          </a:lnTo>
                          <a:lnTo>
                            <a:pt x="5" y="117"/>
                          </a:lnTo>
                          <a:lnTo>
                            <a:pt x="8" y="122"/>
                          </a:lnTo>
                          <a:lnTo>
                            <a:pt x="11" y="126"/>
                          </a:lnTo>
                          <a:lnTo>
                            <a:pt x="15" y="130"/>
                          </a:lnTo>
                          <a:lnTo>
                            <a:pt x="32" y="114"/>
                          </a:lnTo>
                          <a:lnTo>
                            <a:pt x="30" y="111"/>
                          </a:lnTo>
                          <a:lnTo>
                            <a:pt x="28" y="109"/>
                          </a:lnTo>
                          <a:lnTo>
                            <a:pt x="26" y="106"/>
                          </a:lnTo>
                          <a:lnTo>
                            <a:pt x="25" y="104"/>
                          </a:lnTo>
                          <a:lnTo>
                            <a:pt x="24" y="102"/>
                          </a:lnTo>
                          <a:lnTo>
                            <a:pt x="24" y="99"/>
                          </a:lnTo>
                          <a:lnTo>
                            <a:pt x="23" y="97"/>
                          </a:lnTo>
                          <a:lnTo>
                            <a:pt x="23" y="94"/>
                          </a:lnTo>
                          <a:lnTo>
                            <a:pt x="24" y="92"/>
                          </a:lnTo>
                          <a:lnTo>
                            <a:pt x="24" y="89"/>
                          </a:lnTo>
                          <a:lnTo>
                            <a:pt x="25" y="86"/>
                          </a:lnTo>
                          <a:lnTo>
                            <a:pt x="25" y="83"/>
                          </a:lnTo>
                          <a:lnTo>
                            <a:pt x="26" y="80"/>
                          </a:lnTo>
                          <a:lnTo>
                            <a:pt x="27" y="76"/>
                          </a:lnTo>
                          <a:lnTo>
                            <a:pt x="29" y="73"/>
                          </a:lnTo>
                          <a:lnTo>
                            <a:pt x="30" y="69"/>
                          </a:lnTo>
                          <a:lnTo>
                            <a:pt x="31" y="66"/>
                          </a:lnTo>
                          <a:lnTo>
                            <a:pt x="33" y="62"/>
                          </a:lnTo>
                          <a:lnTo>
                            <a:pt x="35" y="58"/>
                          </a:lnTo>
                          <a:lnTo>
                            <a:pt x="36" y="54"/>
                          </a:lnTo>
                          <a:lnTo>
                            <a:pt x="38" y="50"/>
                          </a:lnTo>
                          <a:lnTo>
                            <a:pt x="39" y="46"/>
                          </a:lnTo>
                          <a:lnTo>
                            <a:pt x="40" y="42"/>
                          </a:lnTo>
                          <a:lnTo>
                            <a:pt x="41" y="37"/>
                          </a:lnTo>
                          <a:lnTo>
                            <a:pt x="43" y="33"/>
                          </a:lnTo>
                          <a:lnTo>
                            <a:pt x="43" y="29"/>
                          </a:lnTo>
                          <a:lnTo>
                            <a:pt x="44" y="24"/>
                          </a:lnTo>
                          <a:lnTo>
                            <a:pt x="44" y="19"/>
                          </a:lnTo>
                          <a:lnTo>
                            <a:pt x="44" y="14"/>
                          </a:lnTo>
                          <a:lnTo>
                            <a:pt x="43" y="9"/>
                          </a:lnTo>
                          <a:lnTo>
                            <a:pt x="42" y="5"/>
                          </a:lnTo>
                          <a:lnTo>
                            <a:pt x="40" y="0"/>
                          </a:lnTo>
                          <a:lnTo>
                            <a:pt x="18" y="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95" name="Freeform 256"/>
                    <p:cNvSpPr>
                      <a:spLocks/>
                    </p:cNvSpPr>
                    <p:nvPr/>
                  </p:nvSpPr>
                  <p:spPr bwMode="auto">
                    <a:xfrm>
                      <a:off x="3515" y="2463"/>
                      <a:ext cx="22" cy="18"/>
                    </a:xfrm>
                    <a:custGeom>
                      <a:avLst/>
                      <a:gdLst>
                        <a:gd name="T0" fmla="*/ 3 w 22"/>
                        <a:gd name="T1" fmla="*/ 18 h 18"/>
                        <a:gd name="T2" fmla="*/ 22 w 22"/>
                        <a:gd name="T3" fmla="*/ 5 h 18"/>
                        <a:gd name="T4" fmla="*/ 21 w 22"/>
                        <a:gd name="T5" fmla="*/ 2 h 18"/>
                        <a:gd name="T6" fmla="*/ 19 w 22"/>
                        <a:gd name="T7" fmla="*/ 0 h 18"/>
                        <a:gd name="T8" fmla="*/ 0 w 22"/>
                        <a:gd name="T9" fmla="*/ 13 h 18"/>
                        <a:gd name="T10" fmla="*/ 1 w 22"/>
                        <a:gd name="T11" fmla="*/ 16 h 18"/>
                        <a:gd name="T12" fmla="*/ 3 w 22"/>
                        <a:gd name="T13" fmla="*/ 18 h 1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2"/>
                        <a:gd name="T22" fmla="*/ 0 h 18"/>
                        <a:gd name="T23" fmla="*/ 22 w 22"/>
                        <a:gd name="T24" fmla="*/ 18 h 1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2" h="18">
                          <a:moveTo>
                            <a:pt x="3" y="18"/>
                          </a:moveTo>
                          <a:lnTo>
                            <a:pt x="22" y="5"/>
                          </a:lnTo>
                          <a:lnTo>
                            <a:pt x="21" y="2"/>
                          </a:lnTo>
                          <a:lnTo>
                            <a:pt x="19" y="0"/>
                          </a:lnTo>
                          <a:lnTo>
                            <a:pt x="0" y="13"/>
                          </a:lnTo>
                          <a:lnTo>
                            <a:pt x="1" y="16"/>
                          </a:lnTo>
                          <a:lnTo>
                            <a:pt x="3" y="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96" name="Freeform 257"/>
                    <p:cNvSpPr>
                      <a:spLocks/>
                    </p:cNvSpPr>
                    <p:nvPr/>
                  </p:nvSpPr>
                  <p:spPr bwMode="auto">
                    <a:xfrm>
                      <a:off x="3509" y="2590"/>
                      <a:ext cx="23" cy="9"/>
                    </a:xfrm>
                    <a:custGeom>
                      <a:avLst/>
                      <a:gdLst>
                        <a:gd name="T0" fmla="*/ 0 w 23"/>
                        <a:gd name="T1" fmla="*/ 0 h 9"/>
                        <a:gd name="T2" fmla="*/ 0 w 23"/>
                        <a:gd name="T3" fmla="*/ 1 h 9"/>
                        <a:gd name="T4" fmla="*/ 0 w 23"/>
                        <a:gd name="T5" fmla="*/ 2 h 9"/>
                        <a:gd name="T6" fmla="*/ 0 w 23"/>
                        <a:gd name="T7" fmla="*/ 3 h 9"/>
                        <a:gd name="T8" fmla="*/ 0 w 23"/>
                        <a:gd name="T9" fmla="*/ 4 h 9"/>
                        <a:gd name="T10" fmla="*/ 0 w 23"/>
                        <a:gd name="T11" fmla="*/ 6 h 9"/>
                        <a:gd name="T12" fmla="*/ 0 w 23"/>
                        <a:gd name="T13" fmla="*/ 7 h 9"/>
                        <a:gd name="T14" fmla="*/ 0 w 23"/>
                        <a:gd name="T15" fmla="*/ 8 h 9"/>
                        <a:gd name="T16" fmla="*/ 0 w 23"/>
                        <a:gd name="T17" fmla="*/ 9 h 9"/>
                        <a:gd name="T18" fmla="*/ 23 w 23"/>
                        <a:gd name="T19" fmla="*/ 9 h 9"/>
                        <a:gd name="T20" fmla="*/ 23 w 23"/>
                        <a:gd name="T21" fmla="*/ 8 h 9"/>
                        <a:gd name="T22" fmla="*/ 23 w 23"/>
                        <a:gd name="T23" fmla="*/ 7 h 9"/>
                        <a:gd name="T24" fmla="*/ 23 w 23"/>
                        <a:gd name="T25" fmla="*/ 6 h 9"/>
                        <a:gd name="T26" fmla="*/ 23 w 23"/>
                        <a:gd name="T27" fmla="*/ 4 h 9"/>
                        <a:gd name="T28" fmla="*/ 23 w 23"/>
                        <a:gd name="T29" fmla="*/ 3 h 9"/>
                        <a:gd name="T30" fmla="*/ 23 w 23"/>
                        <a:gd name="T31" fmla="*/ 2 h 9"/>
                        <a:gd name="T32" fmla="*/ 23 w 23"/>
                        <a:gd name="T33" fmla="*/ 1 h 9"/>
                        <a:gd name="T34" fmla="*/ 23 w 23"/>
                        <a:gd name="T35" fmla="*/ 0 h 9"/>
                        <a:gd name="T36" fmla="*/ 0 w 23"/>
                        <a:gd name="T37" fmla="*/ 0 h 9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23"/>
                        <a:gd name="T58" fmla="*/ 0 h 9"/>
                        <a:gd name="T59" fmla="*/ 23 w 23"/>
                        <a:gd name="T60" fmla="*/ 9 h 9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23" h="9">
                          <a:moveTo>
                            <a:pt x="0" y="0"/>
                          </a:moveTo>
                          <a:lnTo>
                            <a:pt x="0" y="1"/>
                          </a:lnTo>
                          <a:lnTo>
                            <a:pt x="0" y="2"/>
                          </a:lnTo>
                          <a:lnTo>
                            <a:pt x="0" y="3"/>
                          </a:lnTo>
                          <a:lnTo>
                            <a:pt x="0" y="4"/>
                          </a:lnTo>
                          <a:lnTo>
                            <a:pt x="0" y="6"/>
                          </a:lnTo>
                          <a:lnTo>
                            <a:pt x="0" y="7"/>
                          </a:lnTo>
                          <a:lnTo>
                            <a:pt x="0" y="8"/>
                          </a:lnTo>
                          <a:lnTo>
                            <a:pt x="0" y="9"/>
                          </a:lnTo>
                          <a:lnTo>
                            <a:pt x="23" y="9"/>
                          </a:lnTo>
                          <a:lnTo>
                            <a:pt x="23" y="8"/>
                          </a:lnTo>
                          <a:lnTo>
                            <a:pt x="23" y="7"/>
                          </a:lnTo>
                          <a:lnTo>
                            <a:pt x="23" y="6"/>
                          </a:lnTo>
                          <a:lnTo>
                            <a:pt x="23" y="4"/>
                          </a:lnTo>
                          <a:lnTo>
                            <a:pt x="23" y="3"/>
                          </a:lnTo>
                          <a:lnTo>
                            <a:pt x="23" y="2"/>
                          </a:lnTo>
                          <a:lnTo>
                            <a:pt x="23" y="1"/>
                          </a:lnTo>
                          <a:lnTo>
                            <a:pt x="23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97" name="Freeform 258"/>
                    <p:cNvSpPr>
                      <a:spLocks/>
                    </p:cNvSpPr>
                    <p:nvPr/>
                  </p:nvSpPr>
                  <p:spPr bwMode="auto">
                    <a:xfrm>
                      <a:off x="3509" y="2582"/>
                      <a:ext cx="23" cy="16"/>
                    </a:xfrm>
                    <a:custGeom>
                      <a:avLst/>
                      <a:gdLst>
                        <a:gd name="T0" fmla="*/ 3 w 23"/>
                        <a:gd name="T1" fmla="*/ 16 h 16"/>
                        <a:gd name="T2" fmla="*/ 23 w 23"/>
                        <a:gd name="T3" fmla="*/ 8 h 16"/>
                        <a:gd name="T4" fmla="*/ 23 w 23"/>
                        <a:gd name="T5" fmla="*/ 3 h 16"/>
                        <a:gd name="T6" fmla="*/ 20 w 23"/>
                        <a:gd name="T7" fmla="*/ 0 h 16"/>
                        <a:gd name="T8" fmla="*/ 0 w 23"/>
                        <a:gd name="T9" fmla="*/ 8 h 16"/>
                        <a:gd name="T10" fmla="*/ 0 w 23"/>
                        <a:gd name="T11" fmla="*/ 13 h 16"/>
                        <a:gd name="T12" fmla="*/ 3 w 23"/>
                        <a:gd name="T13" fmla="*/ 16 h 1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3"/>
                        <a:gd name="T22" fmla="*/ 0 h 16"/>
                        <a:gd name="T23" fmla="*/ 23 w 23"/>
                        <a:gd name="T24" fmla="*/ 16 h 1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3" h="16">
                          <a:moveTo>
                            <a:pt x="3" y="16"/>
                          </a:moveTo>
                          <a:lnTo>
                            <a:pt x="23" y="8"/>
                          </a:lnTo>
                          <a:lnTo>
                            <a:pt x="23" y="3"/>
                          </a:lnTo>
                          <a:lnTo>
                            <a:pt x="20" y="0"/>
                          </a:lnTo>
                          <a:lnTo>
                            <a:pt x="0" y="8"/>
                          </a:lnTo>
                          <a:lnTo>
                            <a:pt x="0" y="13"/>
                          </a:lnTo>
                          <a:lnTo>
                            <a:pt x="3" y="1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98" name="Freeform 259"/>
                    <p:cNvSpPr>
                      <a:spLocks/>
                    </p:cNvSpPr>
                    <p:nvPr/>
                  </p:nvSpPr>
                  <p:spPr bwMode="auto">
                    <a:xfrm>
                      <a:off x="3442" y="2505"/>
                      <a:ext cx="40" cy="50"/>
                    </a:xfrm>
                    <a:custGeom>
                      <a:avLst/>
                      <a:gdLst>
                        <a:gd name="T0" fmla="*/ 19 w 40"/>
                        <a:gd name="T1" fmla="*/ 1 h 50"/>
                        <a:gd name="T2" fmla="*/ 14 w 40"/>
                        <a:gd name="T3" fmla="*/ 3 h 50"/>
                        <a:gd name="T4" fmla="*/ 8 w 40"/>
                        <a:gd name="T5" fmla="*/ 5 h 50"/>
                        <a:gd name="T6" fmla="*/ 3 w 40"/>
                        <a:gd name="T7" fmla="*/ 10 h 50"/>
                        <a:gd name="T8" fmla="*/ 1 w 40"/>
                        <a:gd name="T9" fmla="*/ 17 h 50"/>
                        <a:gd name="T10" fmla="*/ 1 w 40"/>
                        <a:gd name="T11" fmla="*/ 23 h 50"/>
                        <a:gd name="T12" fmla="*/ 2 w 40"/>
                        <a:gd name="T13" fmla="*/ 28 h 50"/>
                        <a:gd name="T14" fmla="*/ 4 w 40"/>
                        <a:gd name="T15" fmla="*/ 32 h 50"/>
                        <a:gd name="T16" fmla="*/ 6 w 40"/>
                        <a:gd name="T17" fmla="*/ 35 h 50"/>
                        <a:gd name="T18" fmla="*/ 9 w 40"/>
                        <a:gd name="T19" fmla="*/ 38 h 50"/>
                        <a:gd name="T20" fmla="*/ 11 w 40"/>
                        <a:gd name="T21" fmla="*/ 41 h 50"/>
                        <a:gd name="T22" fmla="*/ 13 w 40"/>
                        <a:gd name="T23" fmla="*/ 44 h 50"/>
                        <a:gd name="T24" fmla="*/ 15 w 40"/>
                        <a:gd name="T25" fmla="*/ 46 h 50"/>
                        <a:gd name="T26" fmla="*/ 16 w 40"/>
                        <a:gd name="T27" fmla="*/ 48 h 50"/>
                        <a:gd name="T28" fmla="*/ 16 w 40"/>
                        <a:gd name="T29" fmla="*/ 49 h 50"/>
                        <a:gd name="T30" fmla="*/ 16 w 40"/>
                        <a:gd name="T31" fmla="*/ 50 h 50"/>
                        <a:gd name="T32" fmla="*/ 40 w 40"/>
                        <a:gd name="T33" fmla="*/ 46 h 50"/>
                        <a:gd name="T34" fmla="*/ 39 w 40"/>
                        <a:gd name="T35" fmla="*/ 41 h 50"/>
                        <a:gd name="T36" fmla="*/ 37 w 40"/>
                        <a:gd name="T37" fmla="*/ 37 h 50"/>
                        <a:gd name="T38" fmla="*/ 34 w 40"/>
                        <a:gd name="T39" fmla="*/ 33 h 50"/>
                        <a:gd name="T40" fmla="*/ 32 w 40"/>
                        <a:gd name="T41" fmla="*/ 30 h 50"/>
                        <a:gd name="T42" fmla="*/ 30 w 40"/>
                        <a:gd name="T43" fmla="*/ 26 h 50"/>
                        <a:gd name="T44" fmla="*/ 28 w 40"/>
                        <a:gd name="T45" fmla="*/ 24 h 50"/>
                        <a:gd name="T46" fmla="*/ 26 w 40"/>
                        <a:gd name="T47" fmla="*/ 21 h 50"/>
                        <a:gd name="T48" fmla="*/ 24 w 40"/>
                        <a:gd name="T49" fmla="*/ 20 h 50"/>
                        <a:gd name="T50" fmla="*/ 24 w 40"/>
                        <a:gd name="T51" fmla="*/ 19 h 50"/>
                        <a:gd name="T52" fmla="*/ 24 w 40"/>
                        <a:gd name="T53" fmla="*/ 20 h 50"/>
                        <a:gd name="T54" fmla="*/ 23 w 40"/>
                        <a:gd name="T55" fmla="*/ 22 h 50"/>
                        <a:gd name="T56" fmla="*/ 22 w 40"/>
                        <a:gd name="T57" fmla="*/ 24 h 50"/>
                        <a:gd name="T58" fmla="*/ 22 w 40"/>
                        <a:gd name="T59" fmla="*/ 24 h 50"/>
                        <a:gd name="T60" fmla="*/ 25 w 40"/>
                        <a:gd name="T61" fmla="*/ 24 h 50"/>
                        <a:gd name="T62" fmla="*/ 22 w 40"/>
                        <a:gd name="T63" fmla="*/ 0 h 50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40"/>
                        <a:gd name="T97" fmla="*/ 0 h 50"/>
                        <a:gd name="T98" fmla="*/ 40 w 40"/>
                        <a:gd name="T99" fmla="*/ 50 h 50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40" h="50">
                          <a:moveTo>
                            <a:pt x="22" y="0"/>
                          </a:moveTo>
                          <a:lnTo>
                            <a:pt x="19" y="1"/>
                          </a:lnTo>
                          <a:lnTo>
                            <a:pt x="16" y="1"/>
                          </a:lnTo>
                          <a:lnTo>
                            <a:pt x="14" y="3"/>
                          </a:lnTo>
                          <a:lnTo>
                            <a:pt x="11" y="4"/>
                          </a:lnTo>
                          <a:lnTo>
                            <a:pt x="8" y="5"/>
                          </a:lnTo>
                          <a:lnTo>
                            <a:pt x="6" y="7"/>
                          </a:lnTo>
                          <a:lnTo>
                            <a:pt x="3" y="10"/>
                          </a:lnTo>
                          <a:lnTo>
                            <a:pt x="2" y="13"/>
                          </a:lnTo>
                          <a:lnTo>
                            <a:pt x="1" y="17"/>
                          </a:lnTo>
                          <a:lnTo>
                            <a:pt x="0" y="20"/>
                          </a:lnTo>
                          <a:lnTo>
                            <a:pt x="1" y="23"/>
                          </a:lnTo>
                          <a:lnTo>
                            <a:pt x="1" y="26"/>
                          </a:lnTo>
                          <a:lnTo>
                            <a:pt x="2" y="28"/>
                          </a:lnTo>
                          <a:lnTo>
                            <a:pt x="3" y="30"/>
                          </a:lnTo>
                          <a:lnTo>
                            <a:pt x="4" y="32"/>
                          </a:lnTo>
                          <a:lnTo>
                            <a:pt x="5" y="34"/>
                          </a:lnTo>
                          <a:lnTo>
                            <a:pt x="6" y="35"/>
                          </a:lnTo>
                          <a:lnTo>
                            <a:pt x="8" y="37"/>
                          </a:lnTo>
                          <a:lnTo>
                            <a:pt x="9" y="38"/>
                          </a:lnTo>
                          <a:lnTo>
                            <a:pt x="10" y="40"/>
                          </a:lnTo>
                          <a:lnTo>
                            <a:pt x="11" y="41"/>
                          </a:lnTo>
                          <a:lnTo>
                            <a:pt x="12" y="43"/>
                          </a:lnTo>
                          <a:lnTo>
                            <a:pt x="13" y="44"/>
                          </a:lnTo>
                          <a:lnTo>
                            <a:pt x="14" y="45"/>
                          </a:lnTo>
                          <a:lnTo>
                            <a:pt x="15" y="46"/>
                          </a:lnTo>
                          <a:lnTo>
                            <a:pt x="15" y="47"/>
                          </a:lnTo>
                          <a:lnTo>
                            <a:pt x="16" y="48"/>
                          </a:lnTo>
                          <a:lnTo>
                            <a:pt x="16" y="49"/>
                          </a:lnTo>
                          <a:lnTo>
                            <a:pt x="16" y="50"/>
                          </a:lnTo>
                          <a:lnTo>
                            <a:pt x="40" y="48"/>
                          </a:lnTo>
                          <a:lnTo>
                            <a:pt x="40" y="46"/>
                          </a:lnTo>
                          <a:lnTo>
                            <a:pt x="40" y="44"/>
                          </a:lnTo>
                          <a:lnTo>
                            <a:pt x="39" y="41"/>
                          </a:lnTo>
                          <a:lnTo>
                            <a:pt x="38" y="39"/>
                          </a:lnTo>
                          <a:lnTo>
                            <a:pt x="37" y="37"/>
                          </a:lnTo>
                          <a:lnTo>
                            <a:pt x="35" y="35"/>
                          </a:lnTo>
                          <a:lnTo>
                            <a:pt x="34" y="33"/>
                          </a:lnTo>
                          <a:lnTo>
                            <a:pt x="33" y="31"/>
                          </a:lnTo>
                          <a:lnTo>
                            <a:pt x="32" y="30"/>
                          </a:lnTo>
                          <a:lnTo>
                            <a:pt x="31" y="28"/>
                          </a:lnTo>
                          <a:lnTo>
                            <a:pt x="30" y="26"/>
                          </a:lnTo>
                          <a:lnTo>
                            <a:pt x="28" y="25"/>
                          </a:lnTo>
                          <a:lnTo>
                            <a:pt x="28" y="24"/>
                          </a:lnTo>
                          <a:lnTo>
                            <a:pt x="27" y="23"/>
                          </a:lnTo>
                          <a:lnTo>
                            <a:pt x="26" y="21"/>
                          </a:lnTo>
                          <a:lnTo>
                            <a:pt x="25" y="20"/>
                          </a:lnTo>
                          <a:lnTo>
                            <a:pt x="24" y="20"/>
                          </a:lnTo>
                          <a:lnTo>
                            <a:pt x="24" y="19"/>
                          </a:lnTo>
                          <a:lnTo>
                            <a:pt x="24" y="20"/>
                          </a:lnTo>
                          <a:lnTo>
                            <a:pt x="24" y="21"/>
                          </a:lnTo>
                          <a:lnTo>
                            <a:pt x="23" y="22"/>
                          </a:lnTo>
                          <a:lnTo>
                            <a:pt x="23" y="24"/>
                          </a:lnTo>
                          <a:lnTo>
                            <a:pt x="22" y="24"/>
                          </a:lnTo>
                          <a:lnTo>
                            <a:pt x="22" y="25"/>
                          </a:lnTo>
                          <a:lnTo>
                            <a:pt x="22" y="24"/>
                          </a:lnTo>
                          <a:lnTo>
                            <a:pt x="23" y="24"/>
                          </a:lnTo>
                          <a:lnTo>
                            <a:pt x="25" y="24"/>
                          </a:lnTo>
                          <a:lnTo>
                            <a:pt x="27" y="23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399" name="Freeform 260"/>
                    <p:cNvSpPr>
                      <a:spLocks/>
                    </p:cNvSpPr>
                    <p:nvPr/>
                  </p:nvSpPr>
                  <p:spPr bwMode="auto">
                    <a:xfrm>
                      <a:off x="3457" y="2551"/>
                      <a:ext cx="28" cy="55"/>
                    </a:xfrm>
                    <a:custGeom>
                      <a:avLst/>
                      <a:gdLst>
                        <a:gd name="T0" fmla="*/ 2 w 28"/>
                        <a:gd name="T1" fmla="*/ 8 h 55"/>
                        <a:gd name="T2" fmla="*/ 3 w 28"/>
                        <a:gd name="T3" fmla="*/ 11 h 55"/>
                        <a:gd name="T4" fmla="*/ 3 w 28"/>
                        <a:gd name="T5" fmla="*/ 13 h 55"/>
                        <a:gd name="T6" fmla="*/ 4 w 28"/>
                        <a:gd name="T7" fmla="*/ 15 h 55"/>
                        <a:gd name="T8" fmla="*/ 4 w 28"/>
                        <a:gd name="T9" fmla="*/ 18 h 55"/>
                        <a:gd name="T10" fmla="*/ 4 w 28"/>
                        <a:gd name="T11" fmla="*/ 20 h 55"/>
                        <a:gd name="T12" fmla="*/ 4 w 28"/>
                        <a:gd name="T13" fmla="*/ 23 h 55"/>
                        <a:gd name="T14" fmla="*/ 4 w 28"/>
                        <a:gd name="T15" fmla="*/ 26 h 55"/>
                        <a:gd name="T16" fmla="*/ 4 w 28"/>
                        <a:gd name="T17" fmla="*/ 29 h 55"/>
                        <a:gd name="T18" fmla="*/ 3 w 28"/>
                        <a:gd name="T19" fmla="*/ 31 h 55"/>
                        <a:gd name="T20" fmla="*/ 3 w 28"/>
                        <a:gd name="T21" fmla="*/ 34 h 55"/>
                        <a:gd name="T22" fmla="*/ 3 w 28"/>
                        <a:gd name="T23" fmla="*/ 37 h 55"/>
                        <a:gd name="T24" fmla="*/ 2 w 28"/>
                        <a:gd name="T25" fmla="*/ 39 h 55"/>
                        <a:gd name="T26" fmla="*/ 2 w 28"/>
                        <a:gd name="T27" fmla="*/ 42 h 55"/>
                        <a:gd name="T28" fmla="*/ 1 w 28"/>
                        <a:gd name="T29" fmla="*/ 45 h 55"/>
                        <a:gd name="T30" fmla="*/ 0 w 28"/>
                        <a:gd name="T31" fmla="*/ 47 h 55"/>
                        <a:gd name="T32" fmla="*/ 23 w 28"/>
                        <a:gd name="T33" fmla="*/ 55 h 55"/>
                        <a:gd name="T34" fmla="*/ 24 w 28"/>
                        <a:gd name="T35" fmla="*/ 52 h 55"/>
                        <a:gd name="T36" fmla="*/ 25 w 28"/>
                        <a:gd name="T37" fmla="*/ 49 h 55"/>
                        <a:gd name="T38" fmla="*/ 25 w 28"/>
                        <a:gd name="T39" fmla="*/ 46 h 55"/>
                        <a:gd name="T40" fmla="*/ 26 w 28"/>
                        <a:gd name="T41" fmla="*/ 43 h 55"/>
                        <a:gd name="T42" fmla="*/ 26 w 28"/>
                        <a:gd name="T43" fmla="*/ 39 h 55"/>
                        <a:gd name="T44" fmla="*/ 27 w 28"/>
                        <a:gd name="T45" fmla="*/ 36 h 55"/>
                        <a:gd name="T46" fmla="*/ 27 w 28"/>
                        <a:gd name="T47" fmla="*/ 32 h 55"/>
                        <a:gd name="T48" fmla="*/ 28 w 28"/>
                        <a:gd name="T49" fmla="*/ 29 h 55"/>
                        <a:gd name="T50" fmla="*/ 28 w 28"/>
                        <a:gd name="T51" fmla="*/ 25 h 55"/>
                        <a:gd name="T52" fmla="*/ 28 w 28"/>
                        <a:gd name="T53" fmla="*/ 22 h 55"/>
                        <a:gd name="T54" fmla="*/ 28 w 28"/>
                        <a:gd name="T55" fmla="*/ 18 h 55"/>
                        <a:gd name="T56" fmla="*/ 28 w 28"/>
                        <a:gd name="T57" fmla="*/ 15 h 55"/>
                        <a:gd name="T58" fmla="*/ 27 w 28"/>
                        <a:gd name="T59" fmla="*/ 11 h 55"/>
                        <a:gd name="T60" fmla="*/ 27 w 28"/>
                        <a:gd name="T61" fmla="*/ 7 h 55"/>
                        <a:gd name="T62" fmla="*/ 26 w 28"/>
                        <a:gd name="T63" fmla="*/ 3 h 55"/>
                        <a:gd name="T64" fmla="*/ 25 w 28"/>
                        <a:gd name="T65" fmla="*/ 0 h 55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28"/>
                        <a:gd name="T100" fmla="*/ 0 h 55"/>
                        <a:gd name="T101" fmla="*/ 28 w 28"/>
                        <a:gd name="T102" fmla="*/ 55 h 55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28" h="55">
                          <a:moveTo>
                            <a:pt x="2" y="7"/>
                          </a:moveTo>
                          <a:lnTo>
                            <a:pt x="2" y="8"/>
                          </a:lnTo>
                          <a:lnTo>
                            <a:pt x="3" y="9"/>
                          </a:lnTo>
                          <a:lnTo>
                            <a:pt x="3" y="11"/>
                          </a:lnTo>
                          <a:lnTo>
                            <a:pt x="3" y="12"/>
                          </a:lnTo>
                          <a:lnTo>
                            <a:pt x="3" y="13"/>
                          </a:lnTo>
                          <a:lnTo>
                            <a:pt x="4" y="14"/>
                          </a:lnTo>
                          <a:lnTo>
                            <a:pt x="4" y="15"/>
                          </a:lnTo>
                          <a:lnTo>
                            <a:pt x="4" y="17"/>
                          </a:lnTo>
                          <a:lnTo>
                            <a:pt x="4" y="18"/>
                          </a:lnTo>
                          <a:lnTo>
                            <a:pt x="4" y="19"/>
                          </a:lnTo>
                          <a:lnTo>
                            <a:pt x="4" y="20"/>
                          </a:lnTo>
                          <a:lnTo>
                            <a:pt x="4" y="22"/>
                          </a:lnTo>
                          <a:lnTo>
                            <a:pt x="4" y="23"/>
                          </a:lnTo>
                          <a:lnTo>
                            <a:pt x="4" y="25"/>
                          </a:lnTo>
                          <a:lnTo>
                            <a:pt x="4" y="26"/>
                          </a:lnTo>
                          <a:lnTo>
                            <a:pt x="4" y="27"/>
                          </a:lnTo>
                          <a:lnTo>
                            <a:pt x="4" y="29"/>
                          </a:lnTo>
                          <a:lnTo>
                            <a:pt x="4" y="30"/>
                          </a:lnTo>
                          <a:lnTo>
                            <a:pt x="3" y="31"/>
                          </a:lnTo>
                          <a:lnTo>
                            <a:pt x="3" y="33"/>
                          </a:lnTo>
                          <a:lnTo>
                            <a:pt x="3" y="34"/>
                          </a:lnTo>
                          <a:lnTo>
                            <a:pt x="3" y="35"/>
                          </a:lnTo>
                          <a:lnTo>
                            <a:pt x="3" y="37"/>
                          </a:lnTo>
                          <a:lnTo>
                            <a:pt x="2" y="38"/>
                          </a:lnTo>
                          <a:lnTo>
                            <a:pt x="2" y="39"/>
                          </a:lnTo>
                          <a:lnTo>
                            <a:pt x="2" y="41"/>
                          </a:lnTo>
                          <a:lnTo>
                            <a:pt x="2" y="42"/>
                          </a:lnTo>
                          <a:lnTo>
                            <a:pt x="1" y="43"/>
                          </a:lnTo>
                          <a:lnTo>
                            <a:pt x="1" y="45"/>
                          </a:lnTo>
                          <a:lnTo>
                            <a:pt x="1" y="46"/>
                          </a:lnTo>
                          <a:lnTo>
                            <a:pt x="0" y="47"/>
                          </a:lnTo>
                          <a:lnTo>
                            <a:pt x="0" y="49"/>
                          </a:lnTo>
                          <a:lnTo>
                            <a:pt x="23" y="55"/>
                          </a:lnTo>
                          <a:lnTo>
                            <a:pt x="23" y="53"/>
                          </a:lnTo>
                          <a:lnTo>
                            <a:pt x="24" y="52"/>
                          </a:lnTo>
                          <a:lnTo>
                            <a:pt x="24" y="50"/>
                          </a:lnTo>
                          <a:lnTo>
                            <a:pt x="25" y="49"/>
                          </a:lnTo>
                          <a:lnTo>
                            <a:pt x="25" y="47"/>
                          </a:lnTo>
                          <a:lnTo>
                            <a:pt x="25" y="46"/>
                          </a:lnTo>
                          <a:lnTo>
                            <a:pt x="25" y="44"/>
                          </a:lnTo>
                          <a:lnTo>
                            <a:pt x="26" y="43"/>
                          </a:lnTo>
                          <a:lnTo>
                            <a:pt x="26" y="41"/>
                          </a:lnTo>
                          <a:lnTo>
                            <a:pt x="26" y="39"/>
                          </a:lnTo>
                          <a:lnTo>
                            <a:pt x="27" y="38"/>
                          </a:lnTo>
                          <a:lnTo>
                            <a:pt x="27" y="36"/>
                          </a:lnTo>
                          <a:lnTo>
                            <a:pt x="27" y="34"/>
                          </a:lnTo>
                          <a:lnTo>
                            <a:pt x="27" y="32"/>
                          </a:lnTo>
                          <a:lnTo>
                            <a:pt x="27" y="31"/>
                          </a:lnTo>
                          <a:lnTo>
                            <a:pt x="28" y="29"/>
                          </a:lnTo>
                          <a:lnTo>
                            <a:pt x="28" y="27"/>
                          </a:lnTo>
                          <a:lnTo>
                            <a:pt x="28" y="25"/>
                          </a:lnTo>
                          <a:lnTo>
                            <a:pt x="28" y="24"/>
                          </a:lnTo>
                          <a:lnTo>
                            <a:pt x="28" y="22"/>
                          </a:lnTo>
                          <a:lnTo>
                            <a:pt x="28" y="20"/>
                          </a:lnTo>
                          <a:lnTo>
                            <a:pt x="28" y="18"/>
                          </a:lnTo>
                          <a:lnTo>
                            <a:pt x="28" y="16"/>
                          </a:lnTo>
                          <a:lnTo>
                            <a:pt x="28" y="15"/>
                          </a:lnTo>
                          <a:lnTo>
                            <a:pt x="27" y="13"/>
                          </a:lnTo>
                          <a:lnTo>
                            <a:pt x="27" y="11"/>
                          </a:lnTo>
                          <a:lnTo>
                            <a:pt x="27" y="9"/>
                          </a:lnTo>
                          <a:lnTo>
                            <a:pt x="27" y="7"/>
                          </a:lnTo>
                          <a:lnTo>
                            <a:pt x="26" y="5"/>
                          </a:lnTo>
                          <a:lnTo>
                            <a:pt x="26" y="3"/>
                          </a:lnTo>
                          <a:lnTo>
                            <a:pt x="25" y="1"/>
                          </a:lnTo>
                          <a:lnTo>
                            <a:pt x="25" y="0"/>
                          </a:lnTo>
                          <a:lnTo>
                            <a:pt x="2" y="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00" name="Freeform 261"/>
                    <p:cNvSpPr>
                      <a:spLocks/>
                    </p:cNvSpPr>
                    <p:nvPr/>
                  </p:nvSpPr>
                  <p:spPr bwMode="auto">
                    <a:xfrm>
                      <a:off x="3458" y="2551"/>
                      <a:ext cx="24" cy="7"/>
                    </a:xfrm>
                    <a:custGeom>
                      <a:avLst/>
                      <a:gdLst>
                        <a:gd name="T0" fmla="*/ 0 w 24"/>
                        <a:gd name="T1" fmla="*/ 4 h 7"/>
                        <a:gd name="T2" fmla="*/ 24 w 24"/>
                        <a:gd name="T3" fmla="*/ 0 h 7"/>
                        <a:gd name="T4" fmla="*/ 24 w 24"/>
                        <a:gd name="T5" fmla="*/ 1 h 7"/>
                        <a:gd name="T6" fmla="*/ 24 w 24"/>
                        <a:gd name="T7" fmla="*/ 2 h 7"/>
                        <a:gd name="T8" fmla="*/ 1 w 24"/>
                        <a:gd name="T9" fmla="*/ 7 h 7"/>
                        <a:gd name="T10" fmla="*/ 0 w 24"/>
                        <a:gd name="T11" fmla="*/ 5 h 7"/>
                        <a:gd name="T12" fmla="*/ 0 w 24"/>
                        <a:gd name="T13" fmla="*/ 4 h 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4"/>
                        <a:gd name="T22" fmla="*/ 0 h 7"/>
                        <a:gd name="T23" fmla="*/ 24 w 24"/>
                        <a:gd name="T24" fmla="*/ 7 h 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4" h="7">
                          <a:moveTo>
                            <a:pt x="0" y="4"/>
                          </a:moveTo>
                          <a:lnTo>
                            <a:pt x="24" y="0"/>
                          </a:lnTo>
                          <a:lnTo>
                            <a:pt x="24" y="1"/>
                          </a:lnTo>
                          <a:lnTo>
                            <a:pt x="24" y="2"/>
                          </a:lnTo>
                          <a:lnTo>
                            <a:pt x="1" y="7"/>
                          </a:lnTo>
                          <a:lnTo>
                            <a:pt x="0" y="5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01" name="Freeform 262"/>
                    <p:cNvSpPr>
                      <a:spLocks/>
                    </p:cNvSpPr>
                    <p:nvPr/>
                  </p:nvSpPr>
                  <p:spPr bwMode="auto">
                    <a:xfrm>
                      <a:off x="3503" y="2299"/>
                      <a:ext cx="33" cy="68"/>
                    </a:xfrm>
                    <a:custGeom>
                      <a:avLst/>
                      <a:gdLst>
                        <a:gd name="T0" fmla="*/ 19 w 33"/>
                        <a:gd name="T1" fmla="*/ 1 h 68"/>
                        <a:gd name="T2" fmla="*/ 13 w 33"/>
                        <a:gd name="T3" fmla="*/ 4 h 68"/>
                        <a:gd name="T4" fmla="*/ 7 w 33"/>
                        <a:gd name="T5" fmla="*/ 8 h 68"/>
                        <a:gd name="T6" fmla="*/ 3 w 33"/>
                        <a:gd name="T7" fmla="*/ 13 h 68"/>
                        <a:gd name="T8" fmla="*/ 1 w 33"/>
                        <a:gd name="T9" fmla="*/ 19 h 68"/>
                        <a:gd name="T10" fmla="*/ 0 w 33"/>
                        <a:gd name="T11" fmla="*/ 25 h 68"/>
                        <a:gd name="T12" fmla="*/ 0 w 33"/>
                        <a:gd name="T13" fmla="*/ 30 h 68"/>
                        <a:gd name="T14" fmla="*/ 1 w 33"/>
                        <a:gd name="T15" fmla="*/ 36 h 68"/>
                        <a:gd name="T16" fmla="*/ 2 w 33"/>
                        <a:gd name="T17" fmla="*/ 41 h 68"/>
                        <a:gd name="T18" fmla="*/ 3 w 33"/>
                        <a:gd name="T19" fmla="*/ 45 h 68"/>
                        <a:gd name="T20" fmla="*/ 5 w 33"/>
                        <a:gd name="T21" fmla="*/ 50 h 68"/>
                        <a:gd name="T22" fmla="*/ 6 w 33"/>
                        <a:gd name="T23" fmla="*/ 54 h 68"/>
                        <a:gd name="T24" fmla="*/ 7 w 33"/>
                        <a:gd name="T25" fmla="*/ 58 h 68"/>
                        <a:gd name="T26" fmla="*/ 8 w 33"/>
                        <a:gd name="T27" fmla="*/ 62 h 68"/>
                        <a:gd name="T28" fmla="*/ 9 w 33"/>
                        <a:gd name="T29" fmla="*/ 64 h 68"/>
                        <a:gd name="T30" fmla="*/ 9 w 33"/>
                        <a:gd name="T31" fmla="*/ 67 h 68"/>
                        <a:gd name="T32" fmla="*/ 33 w 33"/>
                        <a:gd name="T33" fmla="*/ 67 h 68"/>
                        <a:gd name="T34" fmla="*/ 33 w 33"/>
                        <a:gd name="T35" fmla="*/ 62 h 68"/>
                        <a:gd name="T36" fmla="*/ 32 w 33"/>
                        <a:gd name="T37" fmla="*/ 58 h 68"/>
                        <a:gd name="T38" fmla="*/ 31 w 33"/>
                        <a:gd name="T39" fmla="*/ 53 h 68"/>
                        <a:gd name="T40" fmla="*/ 29 w 33"/>
                        <a:gd name="T41" fmla="*/ 49 h 68"/>
                        <a:gd name="T42" fmla="*/ 28 w 33"/>
                        <a:gd name="T43" fmla="*/ 45 h 68"/>
                        <a:gd name="T44" fmla="*/ 27 w 33"/>
                        <a:gd name="T45" fmla="*/ 41 h 68"/>
                        <a:gd name="T46" fmla="*/ 25 w 33"/>
                        <a:gd name="T47" fmla="*/ 37 h 68"/>
                        <a:gd name="T48" fmla="*/ 25 w 33"/>
                        <a:gd name="T49" fmla="*/ 33 h 68"/>
                        <a:gd name="T50" fmla="*/ 24 w 33"/>
                        <a:gd name="T51" fmla="*/ 30 h 68"/>
                        <a:gd name="T52" fmla="*/ 24 w 33"/>
                        <a:gd name="T53" fmla="*/ 27 h 68"/>
                        <a:gd name="T54" fmla="*/ 24 w 33"/>
                        <a:gd name="T55" fmla="*/ 25 h 68"/>
                        <a:gd name="T56" fmla="*/ 24 w 33"/>
                        <a:gd name="T57" fmla="*/ 25 h 68"/>
                        <a:gd name="T58" fmla="*/ 25 w 33"/>
                        <a:gd name="T59" fmla="*/ 24 h 68"/>
                        <a:gd name="T60" fmla="*/ 26 w 33"/>
                        <a:gd name="T61" fmla="*/ 24 h 68"/>
                        <a:gd name="T62" fmla="*/ 22 w 33"/>
                        <a:gd name="T63" fmla="*/ 0 h 68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33"/>
                        <a:gd name="T97" fmla="*/ 0 h 68"/>
                        <a:gd name="T98" fmla="*/ 33 w 33"/>
                        <a:gd name="T99" fmla="*/ 68 h 68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33" h="68">
                          <a:moveTo>
                            <a:pt x="22" y="0"/>
                          </a:moveTo>
                          <a:lnTo>
                            <a:pt x="19" y="1"/>
                          </a:lnTo>
                          <a:lnTo>
                            <a:pt x="16" y="2"/>
                          </a:lnTo>
                          <a:lnTo>
                            <a:pt x="13" y="4"/>
                          </a:lnTo>
                          <a:lnTo>
                            <a:pt x="10" y="6"/>
                          </a:lnTo>
                          <a:lnTo>
                            <a:pt x="7" y="8"/>
                          </a:lnTo>
                          <a:lnTo>
                            <a:pt x="5" y="10"/>
                          </a:lnTo>
                          <a:lnTo>
                            <a:pt x="3" y="13"/>
                          </a:lnTo>
                          <a:lnTo>
                            <a:pt x="2" y="16"/>
                          </a:lnTo>
                          <a:lnTo>
                            <a:pt x="1" y="19"/>
                          </a:lnTo>
                          <a:lnTo>
                            <a:pt x="0" y="22"/>
                          </a:lnTo>
                          <a:lnTo>
                            <a:pt x="0" y="25"/>
                          </a:lnTo>
                          <a:lnTo>
                            <a:pt x="0" y="28"/>
                          </a:lnTo>
                          <a:lnTo>
                            <a:pt x="0" y="30"/>
                          </a:lnTo>
                          <a:lnTo>
                            <a:pt x="1" y="33"/>
                          </a:lnTo>
                          <a:lnTo>
                            <a:pt x="1" y="36"/>
                          </a:lnTo>
                          <a:lnTo>
                            <a:pt x="1" y="38"/>
                          </a:lnTo>
                          <a:lnTo>
                            <a:pt x="2" y="41"/>
                          </a:lnTo>
                          <a:lnTo>
                            <a:pt x="3" y="43"/>
                          </a:lnTo>
                          <a:lnTo>
                            <a:pt x="3" y="45"/>
                          </a:lnTo>
                          <a:lnTo>
                            <a:pt x="4" y="48"/>
                          </a:lnTo>
                          <a:lnTo>
                            <a:pt x="5" y="50"/>
                          </a:lnTo>
                          <a:lnTo>
                            <a:pt x="5" y="52"/>
                          </a:lnTo>
                          <a:lnTo>
                            <a:pt x="6" y="54"/>
                          </a:lnTo>
                          <a:lnTo>
                            <a:pt x="7" y="56"/>
                          </a:lnTo>
                          <a:lnTo>
                            <a:pt x="7" y="58"/>
                          </a:lnTo>
                          <a:lnTo>
                            <a:pt x="8" y="60"/>
                          </a:lnTo>
                          <a:lnTo>
                            <a:pt x="8" y="62"/>
                          </a:lnTo>
                          <a:lnTo>
                            <a:pt x="9" y="63"/>
                          </a:lnTo>
                          <a:lnTo>
                            <a:pt x="9" y="64"/>
                          </a:lnTo>
                          <a:lnTo>
                            <a:pt x="9" y="66"/>
                          </a:lnTo>
                          <a:lnTo>
                            <a:pt x="9" y="67"/>
                          </a:lnTo>
                          <a:lnTo>
                            <a:pt x="9" y="68"/>
                          </a:lnTo>
                          <a:lnTo>
                            <a:pt x="33" y="67"/>
                          </a:lnTo>
                          <a:lnTo>
                            <a:pt x="33" y="65"/>
                          </a:lnTo>
                          <a:lnTo>
                            <a:pt x="33" y="62"/>
                          </a:lnTo>
                          <a:lnTo>
                            <a:pt x="32" y="60"/>
                          </a:lnTo>
                          <a:lnTo>
                            <a:pt x="32" y="58"/>
                          </a:lnTo>
                          <a:lnTo>
                            <a:pt x="31" y="55"/>
                          </a:lnTo>
                          <a:lnTo>
                            <a:pt x="31" y="53"/>
                          </a:lnTo>
                          <a:lnTo>
                            <a:pt x="30" y="51"/>
                          </a:lnTo>
                          <a:lnTo>
                            <a:pt x="29" y="49"/>
                          </a:lnTo>
                          <a:lnTo>
                            <a:pt x="29" y="47"/>
                          </a:lnTo>
                          <a:lnTo>
                            <a:pt x="28" y="45"/>
                          </a:lnTo>
                          <a:lnTo>
                            <a:pt x="27" y="43"/>
                          </a:lnTo>
                          <a:lnTo>
                            <a:pt x="27" y="41"/>
                          </a:lnTo>
                          <a:lnTo>
                            <a:pt x="26" y="38"/>
                          </a:lnTo>
                          <a:lnTo>
                            <a:pt x="25" y="37"/>
                          </a:lnTo>
                          <a:lnTo>
                            <a:pt x="25" y="35"/>
                          </a:lnTo>
                          <a:lnTo>
                            <a:pt x="25" y="33"/>
                          </a:lnTo>
                          <a:lnTo>
                            <a:pt x="24" y="31"/>
                          </a:lnTo>
                          <a:lnTo>
                            <a:pt x="24" y="30"/>
                          </a:lnTo>
                          <a:lnTo>
                            <a:pt x="24" y="28"/>
                          </a:lnTo>
                          <a:lnTo>
                            <a:pt x="24" y="27"/>
                          </a:lnTo>
                          <a:lnTo>
                            <a:pt x="24" y="26"/>
                          </a:lnTo>
                          <a:lnTo>
                            <a:pt x="24" y="25"/>
                          </a:lnTo>
                          <a:lnTo>
                            <a:pt x="24" y="24"/>
                          </a:lnTo>
                          <a:lnTo>
                            <a:pt x="25" y="24"/>
                          </a:lnTo>
                          <a:lnTo>
                            <a:pt x="26" y="24"/>
                          </a:lnTo>
                          <a:lnTo>
                            <a:pt x="28" y="23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02" name="Freeform 263"/>
                    <p:cNvSpPr>
                      <a:spLocks/>
                    </p:cNvSpPr>
                    <p:nvPr/>
                  </p:nvSpPr>
                  <p:spPr bwMode="auto">
                    <a:xfrm>
                      <a:off x="3507" y="2366"/>
                      <a:ext cx="29" cy="24"/>
                    </a:xfrm>
                    <a:custGeom>
                      <a:avLst/>
                      <a:gdLst>
                        <a:gd name="T0" fmla="*/ 5 w 29"/>
                        <a:gd name="T1" fmla="*/ 1 h 24"/>
                        <a:gd name="T2" fmla="*/ 5 w 29"/>
                        <a:gd name="T3" fmla="*/ 2 h 24"/>
                        <a:gd name="T4" fmla="*/ 5 w 29"/>
                        <a:gd name="T5" fmla="*/ 4 h 24"/>
                        <a:gd name="T6" fmla="*/ 6 w 29"/>
                        <a:gd name="T7" fmla="*/ 4 h 24"/>
                        <a:gd name="T8" fmla="*/ 6 w 29"/>
                        <a:gd name="T9" fmla="*/ 5 h 24"/>
                        <a:gd name="T10" fmla="*/ 6 w 29"/>
                        <a:gd name="T11" fmla="*/ 6 h 24"/>
                        <a:gd name="T12" fmla="*/ 6 w 29"/>
                        <a:gd name="T13" fmla="*/ 6 h 24"/>
                        <a:gd name="T14" fmla="*/ 6 w 29"/>
                        <a:gd name="T15" fmla="*/ 6 h 24"/>
                        <a:gd name="T16" fmla="*/ 6 w 29"/>
                        <a:gd name="T17" fmla="*/ 5 h 24"/>
                        <a:gd name="T18" fmla="*/ 7 w 29"/>
                        <a:gd name="T19" fmla="*/ 3 h 24"/>
                        <a:gd name="T20" fmla="*/ 9 w 29"/>
                        <a:gd name="T21" fmla="*/ 2 h 24"/>
                        <a:gd name="T22" fmla="*/ 11 w 29"/>
                        <a:gd name="T23" fmla="*/ 1 h 24"/>
                        <a:gd name="T24" fmla="*/ 13 w 29"/>
                        <a:gd name="T25" fmla="*/ 1 h 24"/>
                        <a:gd name="T26" fmla="*/ 14 w 29"/>
                        <a:gd name="T27" fmla="*/ 1 h 24"/>
                        <a:gd name="T28" fmla="*/ 0 w 29"/>
                        <a:gd name="T29" fmla="*/ 17 h 24"/>
                        <a:gd name="T30" fmla="*/ 16 w 29"/>
                        <a:gd name="T31" fmla="*/ 17 h 24"/>
                        <a:gd name="T32" fmla="*/ 12 w 29"/>
                        <a:gd name="T33" fmla="*/ 24 h 24"/>
                        <a:gd name="T34" fmla="*/ 16 w 29"/>
                        <a:gd name="T35" fmla="*/ 24 h 24"/>
                        <a:gd name="T36" fmla="*/ 19 w 29"/>
                        <a:gd name="T37" fmla="*/ 23 h 24"/>
                        <a:gd name="T38" fmla="*/ 23 w 29"/>
                        <a:gd name="T39" fmla="*/ 21 h 24"/>
                        <a:gd name="T40" fmla="*/ 25 w 29"/>
                        <a:gd name="T41" fmla="*/ 18 h 24"/>
                        <a:gd name="T42" fmla="*/ 27 w 29"/>
                        <a:gd name="T43" fmla="*/ 16 h 24"/>
                        <a:gd name="T44" fmla="*/ 28 w 29"/>
                        <a:gd name="T45" fmla="*/ 13 h 24"/>
                        <a:gd name="T46" fmla="*/ 29 w 29"/>
                        <a:gd name="T47" fmla="*/ 11 h 24"/>
                        <a:gd name="T48" fmla="*/ 29 w 29"/>
                        <a:gd name="T49" fmla="*/ 9 h 24"/>
                        <a:gd name="T50" fmla="*/ 29 w 29"/>
                        <a:gd name="T51" fmla="*/ 7 h 24"/>
                        <a:gd name="T52" fmla="*/ 29 w 29"/>
                        <a:gd name="T53" fmla="*/ 5 h 24"/>
                        <a:gd name="T54" fmla="*/ 29 w 29"/>
                        <a:gd name="T55" fmla="*/ 4 h 24"/>
                        <a:gd name="T56" fmla="*/ 29 w 29"/>
                        <a:gd name="T57" fmla="*/ 2 h 24"/>
                        <a:gd name="T58" fmla="*/ 29 w 29"/>
                        <a:gd name="T59" fmla="*/ 1 h 24"/>
                        <a:gd name="T60" fmla="*/ 29 w 29"/>
                        <a:gd name="T61" fmla="*/ 1 h 24"/>
                        <a:gd name="T62" fmla="*/ 5 w 29"/>
                        <a:gd name="T63" fmla="*/ 0 h 24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29"/>
                        <a:gd name="T97" fmla="*/ 0 h 24"/>
                        <a:gd name="T98" fmla="*/ 29 w 29"/>
                        <a:gd name="T99" fmla="*/ 24 h 24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29" h="24">
                          <a:moveTo>
                            <a:pt x="5" y="0"/>
                          </a:moveTo>
                          <a:lnTo>
                            <a:pt x="5" y="1"/>
                          </a:lnTo>
                          <a:lnTo>
                            <a:pt x="5" y="2"/>
                          </a:lnTo>
                          <a:lnTo>
                            <a:pt x="5" y="3"/>
                          </a:lnTo>
                          <a:lnTo>
                            <a:pt x="5" y="4"/>
                          </a:lnTo>
                          <a:lnTo>
                            <a:pt x="6" y="4"/>
                          </a:lnTo>
                          <a:lnTo>
                            <a:pt x="6" y="5"/>
                          </a:lnTo>
                          <a:lnTo>
                            <a:pt x="6" y="6"/>
                          </a:lnTo>
                          <a:lnTo>
                            <a:pt x="6" y="5"/>
                          </a:lnTo>
                          <a:lnTo>
                            <a:pt x="7" y="4"/>
                          </a:lnTo>
                          <a:lnTo>
                            <a:pt x="7" y="3"/>
                          </a:lnTo>
                          <a:lnTo>
                            <a:pt x="8" y="2"/>
                          </a:lnTo>
                          <a:lnTo>
                            <a:pt x="9" y="2"/>
                          </a:lnTo>
                          <a:lnTo>
                            <a:pt x="10" y="1"/>
                          </a:lnTo>
                          <a:lnTo>
                            <a:pt x="11" y="1"/>
                          </a:lnTo>
                          <a:lnTo>
                            <a:pt x="12" y="1"/>
                          </a:lnTo>
                          <a:lnTo>
                            <a:pt x="13" y="1"/>
                          </a:lnTo>
                          <a:lnTo>
                            <a:pt x="14" y="1"/>
                          </a:lnTo>
                          <a:lnTo>
                            <a:pt x="7" y="8"/>
                          </a:lnTo>
                          <a:lnTo>
                            <a:pt x="0" y="17"/>
                          </a:lnTo>
                          <a:lnTo>
                            <a:pt x="23" y="12"/>
                          </a:lnTo>
                          <a:lnTo>
                            <a:pt x="16" y="17"/>
                          </a:lnTo>
                          <a:lnTo>
                            <a:pt x="11" y="24"/>
                          </a:lnTo>
                          <a:lnTo>
                            <a:pt x="12" y="24"/>
                          </a:lnTo>
                          <a:lnTo>
                            <a:pt x="14" y="24"/>
                          </a:lnTo>
                          <a:lnTo>
                            <a:pt x="16" y="24"/>
                          </a:lnTo>
                          <a:lnTo>
                            <a:pt x="18" y="24"/>
                          </a:lnTo>
                          <a:lnTo>
                            <a:pt x="19" y="23"/>
                          </a:lnTo>
                          <a:lnTo>
                            <a:pt x="21" y="22"/>
                          </a:lnTo>
                          <a:lnTo>
                            <a:pt x="23" y="21"/>
                          </a:lnTo>
                          <a:lnTo>
                            <a:pt x="24" y="20"/>
                          </a:lnTo>
                          <a:lnTo>
                            <a:pt x="25" y="18"/>
                          </a:lnTo>
                          <a:lnTo>
                            <a:pt x="27" y="17"/>
                          </a:lnTo>
                          <a:lnTo>
                            <a:pt x="27" y="16"/>
                          </a:lnTo>
                          <a:lnTo>
                            <a:pt x="28" y="14"/>
                          </a:lnTo>
                          <a:lnTo>
                            <a:pt x="28" y="13"/>
                          </a:lnTo>
                          <a:lnTo>
                            <a:pt x="29" y="12"/>
                          </a:lnTo>
                          <a:lnTo>
                            <a:pt x="29" y="11"/>
                          </a:lnTo>
                          <a:lnTo>
                            <a:pt x="29" y="10"/>
                          </a:lnTo>
                          <a:lnTo>
                            <a:pt x="29" y="9"/>
                          </a:lnTo>
                          <a:lnTo>
                            <a:pt x="29" y="8"/>
                          </a:lnTo>
                          <a:lnTo>
                            <a:pt x="29" y="7"/>
                          </a:lnTo>
                          <a:lnTo>
                            <a:pt x="29" y="6"/>
                          </a:lnTo>
                          <a:lnTo>
                            <a:pt x="29" y="5"/>
                          </a:lnTo>
                          <a:lnTo>
                            <a:pt x="29" y="4"/>
                          </a:lnTo>
                          <a:lnTo>
                            <a:pt x="29" y="3"/>
                          </a:lnTo>
                          <a:lnTo>
                            <a:pt x="29" y="2"/>
                          </a:lnTo>
                          <a:lnTo>
                            <a:pt x="29" y="1"/>
                          </a:lnTo>
                          <a:lnTo>
                            <a:pt x="29" y="0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03" name="Freeform 264"/>
                    <p:cNvSpPr>
                      <a:spLocks/>
                    </p:cNvSpPr>
                    <p:nvPr/>
                  </p:nvSpPr>
                  <p:spPr bwMode="auto">
                    <a:xfrm>
                      <a:off x="3512" y="2366"/>
                      <a:ext cx="24" cy="1"/>
                    </a:xfrm>
                    <a:custGeom>
                      <a:avLst/>
                      <a:gdLst>
                        <a:gd name="T0" fmla="*/ 0 w 24"/>
                        <a:gd name="T1" fmla="*/ 1 h 1"/>
                        <a:gd name="T2" fmla="*/ 24 w 24"/>
                        <a:gd name="T3" fmla="*/ 0 h 1"/>
                        <a:gd name="T4" fmla="*/ 24 w 24"/>
                        <a:gd name="T5" fmla="*/ 0 h 1"/>
                        <a:gd name="T6" fmla="*/ 24 w 24"/>
                        <a:gd name="T7" fmla="*/ 0 h 1"/>
                        <a:gd name="T8" fmla="*/ 0 w 24"/>
                        <a:gd name="T9" fmla="*/ 0 h 1"/>
                        <a:gd name="T10" fmla="*/ 0 w 24"/>
                        <a:gd name="T11" fmla="*/ 0 h 1"/>
                        <a:gd name="T12" fmla="*/ 0 w 24"/>
                        <a:gd name="T13" fmla="*/ 1 h 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4"/>
                        <a:gd name="T22" fmla="*/ 0 h 1"/>
                        <a:gd name="T23" fmla="*/ 24 w 24"/>
                        <a:gd name="T24" fmla="*/ 1 h 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4" h="1">
                          <a:moveTo>
                            <a:pt x="0" y="1"/>
                          </a:moveTo>
                          <a:lnTo>
                            <a:pt x="24" y="0"/>
                          </a:lnTo>
                          <a:lnTo>
                            <a:pt x="0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04" name="Freeform 265"/>
                    <p:cNvSpPr>
                      <a:spLocks/>
                    </p:cNvSpPr>
                    <p:nvPr/>
                  </p:nvSpPr>
                  <p:spPr bwMode="auto">
                    <a:xfrm>
                      <a:off x="3446" y="2300"/>
                      <a:ext cx="43" cy="98"/>
                    </a:xfrm>
                    <a:custGeom>
                      <a:avLst/>
                      <a:gdLst>
                        <a:gd name="T0" fmla="*/ 0 w 43"/>
                        <a:gd name="T1" fmla="*/ 4 h 98"/>
                        <a:gd name="T2" fmla="*/ 0 w 43"/>
                        <a:gd name="T3" fmla="*/ 11 h 98"/>
                        <a:gd name="T4" fmla="*/ 1 w 43"/>
                        <a:gd name="T5" fmla="*/ 19 h 98"/>
                        <a:gd name="T6" fmla="*/ 3 w 43"/>
                        <a:gd name="T7" fmla="*/ 25 h 98"/>
                        <a:gd name="T8" fmla="*/ 5 w 43"/>
                        <a:gd name="T9" fmla="*/ 32 h 98"/>
                        <a:gd name="T10" fmla="*/ 8 w 43"/>
                        <a:gd name="T11" fmla="*/ 38 h 98"/>
                        <a:gd name="T12" fmla="*/ 10 w 43"/>
                        <a:gd name="T13" fmla="*/ 43 h 98"/>
                        <a:gd name="T14" fmla="*/ 13 w 43"/>
                        <a:gd name="T15" fmla="*/ 49 h 98"/>
                        <a:gd name="T16" fmla="*/ 15 w 43"/>
                        <a:gd name="T17" fmla="*/ 54 h 98"/>
                        <a:gd name="T18" fmla="*/ 17 w 43"/>
                        <a:gd name="T19" fmla="*/ 58 h 98"/>
                        <a:gd name="T20" fmla="*/ 18 w 43"/>
                        <a:gd name="T21" fmla="*/ 63 h 98"/>
                        <a:gd name="T22" fmla="*/ 19 w 43"/>
                        <a:gd name="T23" fmla="*/ 66 h 98"/>
                        <a:gd name="T24" fmla="*/ 19 w 43"/>
                        <a:gd name="T25" fmla="*/ 70 h 98"/>
                        <a:gd name="T26" fmla="*/ 18 w 43"/>
                        <a:gd name="T27" fmla="*/ 72 h 98"/>
                        <a:gd name="T28" fmla="*/ 17 w 43"/>
                        <a:gd name="T29" fmla="*/ 76 h 98"/>
                        <a:gd name="T30" fmla="*/ 14 w 43"/>
                        <a:gd name="T31" fmla="*/ 79 h 98"/>
                        <a:gd name="T32" fmla="*/ 29 w 43"/>
                        <a:gd name="T33" fmla="*/ 98 h 98"/>
                        <a:gd name="T34" fmla="*/ 35 w 43"/>
                        <a:gd name="T35" fmla="*/ 91 h 98"/>
                        <a:gd name="T36" fmla="*/ 39 w 43"/>
                        <a:gd name="T37" fmla="*/ 84 h 98"/>
                        <a:gd name="T38" fmla="*/ 42 w 43"/>
                        <a:gd name="T39" fmla="*/ 76 h 98"/>
                        <a:gd name="T40" fmla="*/ 43 w 43"/>
                        <a:gd name="T41" fmla="*/ 68 h 98"/>
                        <a:gd name="T42" fmla="*/ 42 w 43"/>
                        <a:gd name="T43" fmla="*/ 61 h 98"/>
                        <a:gd name="T44" fmla="*/ 41 w 43"/>
                        <a:gd name="T45" fmla="*/ 54 h 98"/>
                        <a:gd name="T46" fmla="*/ 38 w 43"/>
                        <a:gd name="T47" fmla="*/ 48 h 98"/>
                        <a:gd name="T48" fmla="*/ 36 w 43"/>
                        <a:gd name="T49" fmla="*/ 42 h 98"/>
                        <a:gd name="T50" fmla="*/ 33 w 43"/>
                        <a:gd name="T51" fmla="*/ 36 h 98"/>
                        <a:gd name="T52" fmla="*/ 31 w 43"/>
                        <a:gd name="T53" fmla="*/ 30 h 98"/>
                        <a:gd name="T54" fmla="*/ 28 w 43"/>
                        <a:gd name="T55" fmla="*/ 25 h 98"/>
                        <a:gd name="T56" fmla="*/ 26 w 43"/>
                        <a:gd name="T57" fmla="*/ 20 h 98"/>
                        <a:gd name="T58" fmla="*/ 24 w 43"/>
                        <a:gd name="T59" fmla="*/ 16 h 98"/>
                        <a:gd name="T60" fmla="*/ 24 w 43"/>
                        <a:gd name="T61" fmla="*/ 11 h 98"/>
                        <a:gd name="T62" fmla="*/ 23 w 43"/>
                        <a:gd name="T63" fmla="*/ 7 h 98"/>
                        <a:gd name="T64" fmla="*/ 24 w 43"/>
                        <a:gd name="T65" fmla="*/ 3 h 98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43"/>
                        <a:gd name="T100" fmla="*/ 0 h 98"/>
                        <a:gd name="T101" fmla="*/ 43 w 43"/>
                        <a:gd name="T102" fmla="*/ 98 h 98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43" h="98">
                          <a:moveTo>
                            <a:pt x="0" y="0"/>
                          </a:moveTo>
                          <a:lnTo>
                            <a:pt x="0" y="4"/>
                          </a:lnTo>
                          <a:lnTo>
                            <a:pt x="0" y="7"/>
                          </a:lnTo>
                          <a:lnTo>
                            <a:pt x="0" y="11"/>
                          </a:lnTo>
                          <a:lnTo>
                            <a:pt x="0" y="15"/>
                          </a:lnTo>
                          <a:lnTo>
                            <a:pt x="1" y="19"/>
                          </a:lnTo>
                          <a:lnTo>
                            <a:pt x="2" y="22"/>
                          </a:lnTo>
                          <a:lnTo>
                            <a:pt x="3" y="25"/>
                          </a:lnTo>
                          <a:lnTo>
                            <a:pt x="4" y="28"/>
                          </a:lnTo>
                          <a:lnTo>
                            <a:pt x="5" y="32"/>
                          </a:lnTo>
                          <a:lnTo>
                            <a:pt x="6" y="35"/>
                          </a:lnTo>
                          <a:lnTo>
                            <a:pt x="8" y="38"/>
                          </a:lnTo>
                          <a:lnTo>
                            <a:pt x="9" y="40"/>
                          </a:lnTo>
                          <a:lnTo>
                            <a:pt x="10" y="43"/>
                          </a:lnTo>
                          <a:lnTo>
                            <a:pt x="12" y="46"/>
                          </a:lnTo>
                          <a:lnTo>
                            <a:pt x="13" y="49"/>
                          </a:lnTo>
                          <a:lnTo>
                            <a:pt x="14" y="51"/>
                          </a:lnTo>
                          <a:lnTo>
                            <a:pt x="15" y="54"/>
                          </a:lnTo>
                          <a:lnTo>
                            <a:pt x="16" y="56"/>
                          </a:lnTo>
                          <a:lnTo>
                            <a:pt x="17" y="58"/>
                          </a:lnTo>
                          <a:lnTo>
                            <a:pt x="18" y="61"/>
                          </a:lnTo>
                          <a:lnTo>
                            <a:pt x="18" y="63"/>
                          </a:lnTo>
                          <a:lnTo>
                            <a:pt x="19" y="64"/>
                          </a:lnTo>
                          <a:lnTo>
                            <a:pt x="19" y="66"/>
                          </a:lnTo>
                          <a:lnTo>
                            <a:pt x="19" y="68"/>
                          </a:lnTo>
                          <a:lnTo>
                            <a:pt x="19" y="70"/>
                          </a:lnTo>
                          <a:lnTo>
                            <a:pt x="19" y="71"/>
                          </a:lnTo>
                          <a:lnTo>
                            <a:pt x="18" y="72"/>
                          </a:lnTo>
                          <a:lnTo>
                            <a:pt x="18" y="74"/>
                          </a:lnTo>
                          <a:lnTo>
                            <a:pt x="17" y="76"/>
                          </a:lnTo>
                          <a:lnTo>
                            <a:pt x="16" y="77"/>
                          </a:lnTo>
                          <a:lnTo>
                            <a:pt x="14" y="79"/>
                          </a:lnTo>
                          <a:lnTo>
                            <a:pt x="12" y="82"/>
                          </a:lnTo>
                          <a:lnTo>
                            <a:pt x="29" y="98"/>
                          </a:lnTo>
                          <a:lnTo>
                            <a:pt x="32" y="94"/>
                          </a:lnTo>
                          <a:lnTo>
                            <a:pt x="35" y="91"/>
                          </a:lnTo>
                          <a:lnTo>
                            <a:pt x="37" y="87"/>
                          </a:lnTo>
                          <a:lnTo>
                            <a:pt x="39" y="84"/>
                          </a:lnTo>
                          <a:lnTo>
                            <a:pt x="41" y="80"/>
                          </a:lnTo>
                          <a:lnTo>
                            <a:pt x="42" y="76"/>
                          </a:lnTo>
                          <a:lnTo>
                            <a:pt x="42" y="72"/>
                          </a:lnTo>
                          <a:lnTo>
                            <a:pt x="43" y="68"/>
                          </a:lnTo>
                          <a:lnTo>
                            <a:pt x="43" y="64"/>
                          </a:lnTo>
                          <a:lnTo>
                            <a:pt x="42" y="61"/>
                          </a:lnTo>
                          <a:lnTo>
                            <a:pt x="41" y="57"/>
                          </a:lnTo>
                          <a:lnTo>
                            <a:pt x="41" y="54"/>
                          </a:lnTo>
                          <a:lnTo>
                            <a:pt x="40" y="51"/>
                          </a:lnTo>
                          <a:lnTo>
                            <a:pt x="38" y="48"/>
                          </a:lnTo>
                          <a:lnTo>
                            <a:pt x="37" y="44"/>
                          </a:lnTo>
                          <a:lnTo>
                            <a:pt x="36" y="42"/>
                          </a:lnTo>
                          <a:lnTo>
                            <a:pt x="35" y="39"/>
                          </a:lnTo>
                          <a:lnTo>
                            <a:pt x="33" y="36"/>
                          </a:lnTo>
                          <a:lnTo>
                            <a:pt x="32" y="33"/>
                          </a:lnTo>
                          <a:lnTo>
                            <a:pt x="31" y="30"/>
                          </a:lnTo>
                          <a:lnTo>
                            <a:pt x="29" y="28"/>
                          </a:lnTo>
                          <a:lnTo>
                            <a:pt x="28" y="25"/>
                          </a:lnTo>
                          <a:lnTo>
                            <a:pt x="27" y="23"/>
                          </a:lnTo>
                          <a:lnTo>
                            <a:pt x="26" y="20"/>
                          </a:lnTo>
                          <a:lnTo>
                            <a:pt x="25" y="18"/>
                          </a:lnTo>
                          <a:lnTo>
                            <a:pt x="24" y="16"/>
                          </a:lnTo>
                          <a:lnTo>
                            <a:pt x="24" y="13"/>
                          </a:lnTo>
                          <a:lnTo>
                            <a:pt x="24" y="11"/>
                          </a:lnTo>
                          <a:lnTo>
                            <a:pt x="23" y="9"/>
                          </a:lnTo>
                          <a:lnTo>
                            <a:pt x="23" y="7"/>
                          </a:lnTo>
                          <a:lnTo>
                            <a:pt x="23" y="6"/>
                          </a:lnTo>
                          <a:lnTo>
                            <a:pt x="24" y="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05" name="Freeform 266"/>
                    <p:cNvSpPr>
                      <a:spLocks/>
                    </p:cNvSpPr>
                    <p:nvPr/>
                  </p:nvSpPr>
                  <p:spPr bwMode="auto">
                    <a:xfrm>
                      <a:off x="3445" y="2382"/>
                      <a:ext cx="35" cy="89"/>
                    </a:xfrm>
                    <a:custGeom>
                      <a:avLst/>
                      <a:gdLst>
                        <a:gd name="T0" fmla="*/ 10 w 35"/>
                        <a:gd name="T1" fmla="*/ 3 h 89"/>
                        <a:gd name="T2" fmla="*/ 6 w 35"/>
                        <a:gd name="T3" fmla="*/ 9 h 89"/>
                        <a:gd name="T4" fmla="*/ 3 w 35"/>
                        <a:gd name="T5" fmla="*/ 15 h 89"/>
                        <a:gd name="T6" fmla="*/ 1 w 35"/>
                        <a:gd name="T7" fmla="*/ 22 h 89"/>
                        <a:gd name="T8" fmla="*/ 1 w 35"/>
                        <a:gd name="T9" fmla="*/ 28 h 89"/>
                        <a:gd name="T10" fmla="*/ 0 w 35"/>
                        <a:gd name="T11" fmla="*/ 35 h 89"/>
                        <a:gd name="T12" fmla="*/ 1 w 35"/>
                        <a:gd name="T13" fmla="*/ 41 h 89"/>
                        <a:gd name="T14" fmla="*/ 2 w 35"/>
                        <a:gd name="T15" fmla="*/ 47 h 89"/>
                        <a:gd name="T16" fmla="*/ 3 w 35"/>
                        <a:gd name="T17" fmla="*/ 52 h 89"/>
                        <a:gd name="T18" fmla="*/ 4 w 35"/>
                        <a:gd name="T19" fmla="*/ 58 h 89"/>
                        <a:gd name="T20" fmla="*/ 6 w 35"/>
                        <a:gd name="T21" fmla="*/ 63 h 89"/>
                        <a:gd name="T22" fmla="*/ 7 w 35"/>
                        <a:gd name="T23" fmla="*/ 68 h 89"/>
                        <a:gd name="T24" fmla="*/ 9 w 35"/>
                        <a:gd name="T25" fmla="*/ 73 h 89"/>
                        <a:gd name="T26" fmla="*/ 10 w 35"/>
                        <a:gd name="T27" fmla="*/ 78 h 89"/>
                        <a:gd name="T28" fmla="*/ 11 w 35"/>
                        <a:gd name="T29" fmla="*/ 83 h 89"/>
                        <a:gd name="T30" fmla="*/ 12 w 35"/>
                        <a:gd name="T31" fmla="*/ 87 h 89"/>
                        <a:gd name="T32" fmla="*/ 35 w 35"/>
                        <a:gd name="T33" fmla="*/ 87 h 89"/>
                        <a:gd name="T34" fmla="*/ 35 w 35"/>
                        <a:gd name="T35" fmla="*/ 81 h 89"/>
                        <a:gd name="T36" fmla="*/ 34 w 35"/>
                        <a:gd name="T37" fmla="*/ 76 h 89"/>
                        <a:gd name="T38" fmla="*/ 32 w 35"/>
                        <a:gd name="T39" fmla="*/ 70 h 89"/>
                        <a:gd name="T40" fmla="*/ 31 w 35"/>
                        <a:gd name="T41" fmla="*/ 65 h 89"/>
                        <a:gd name="T42" fmla="*/ 30 w 35"/>
                        <a:gd name="T43" fmla="*/ 59 h 89"/>
                        <a:gd name="T44" fmla="*/ 28 w 35"/>
                        <a:gd name="T45" fmla="*/ 54 h 89"/>
                        <a:gd name="T46" fmla="*/ 27 w 35"/>
                        <a:gd name="T47" fmla="*/ 49 h 89"/>
                        <a:gd name="T48" fmla="*/ 25 w 35"/>
                        <a:gd name="T49" fmla="*/ 45 h 89"/>
                        <a:gd name="T50" fmla="*/ 25 w 35"/>
                        <a:gd name="T51" fmla="*/ 40 h 89"/>
                        <a:gd name="T52" fmla="*/ 24 w 35"/>
                        <a:gd name="T53" fmla="*/ 36 h 89"/>
                        <a:gd name="T54" fmla="*/ 24 w 35"/>
                        <a:gd name="T55" fmla="*/ 32 h 89"/>
                        <a:gd name="T56" fmla="*/ 25 w 35"/>
                        <a:gd name="T57" fmla="*/ 29 h 89"/>
                        <a:gd name="T58" fmla="*/ 25 w 35"/>
                        <a:gd name="T59" fmla="*/ 25 h 89"/>
                        <a:gd name="T60" fmla="*/ 26 w 35"/>
                        <a:gd name="T61" fmla="*/ 22 h 89"/>
                        <a:gd name="T62" fmla="*/ 28 w 35"/>
                        <a:gd name="T63" fmla="*/ 19 h 89"/>
                        <a:gd name="T64" fmla="*/ 31 w 35"/>
                        <a:gd name="T65" fmla="*/ 15 h 89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35"/>
                        <a:gd name="T100" fmla="*/ 0 h 89"/>
                        <a:gd name="T101" fmla="*/ 35 w 35"/>
                        <a:gd name="T102" fmla="*/ 89 h 89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35" h="89">
                          <a:moveTo>
                            <a:pt x="13" y="0"/>
                          </a:moveTo>
                          <a:lnTo>
                            <a:pt x="10" y="3"/>
                          </a:lnTo>
                          <a:lnTo>
                            <a:pt x="8" y="6"/>
                          </a:lnTo>
                          <a:lnTo>
                            <a:pt x="6" y="9"/>
                          </a:lnTo>
                          <a:lnTo>
                            <a:pt x="5" y="12"/>
                          </a:lnTo>
                          <a:lnTo>
                            <a:pt x="3" y="15"/>
                          </a:lnTo>
                          <a:lnTo>
                            <a:pt x="2" y="19"/>
                          </a:lnTo>
                          <a:lnTo>
                            <a:pt x="1" y="22"/>
                          </a:lnTo>
                          <a:lnTo>
                            <a:pt x="1" y="25"/>
                          </a:lnTo>
                          <a:lnTo>
                            <a:pt x="1" y="28"/>
                          </a:lnTo>
                          <a:lnTo>
                            <a:pt x="0" y="32"/>
                          </a:lnTo>
                          <a:lnTo>
                            <a:pt x="0" y="35"/>
                          </a:lnTo>
                          <a:lnTo>
                            <a:pt x="1" y="38"/>
                          </a:lnTo>
                          <a:lnTo>
                            <a:pt x="1" y="41"/>
                          </a:lnTo>
                          <a:lnTo>
                            <a:pt x="1" y="44"/>
                          </a:lnTo>
                          <a:lnTo>
                            <a:pt x="2" y="47"/>
                          </a:lnTo>
                          <a:lnTo>
                            <a:pt x="2" y="50"/>
                          </a:lnTo>
                          <a:lnTo>
                            <a:pt x="3" y="52"/>
                          </a:lnTo>
                          <a:lnTo>
                            <a:pt x="4" y="55"/>
                          </a:lnTo>
                          <a:lnTo>
                            <a:pt x="4" y="58"/>
                          </a:lnTo>
                          <a:lnTo>
                            <a:pt x="5" y="61"/>
                          </a:lnTo>
                          <a:lnTo>
                            <a:pt x="6" y="63"/>
                          </a:lnTo>
                          <a:lnTo>
                            <a:pt x="7" y="66"/>
                          </a:lnTo>
                          <a:lnTo>
                            <a:pt x="7" y="68"/>
                          </a:lnTo>
                          <a:lnTo>
                            <a:pt x="8" y="71"/>
                          </a:lnTo>
                          <a:lnTo>
                            <a:pt x="9" y="73"/>
                          </a:lnTo>
                          <a:lnTo>
                            <a:pt x="9" y="76"/>
                          </a:lnTo>
                          <a:lnTo>
                            <a:pt x="10" y="78"/>
                          </a:lnTo>
                          <a:lnTo>
                            <a:pt x="11" y="80"/>
                          </a:lnTo>
                          <a:lnTo>
                            <a:pt x="11" y="83"/>
                          </a:lnTo>
                          <a:lnTo>
                            <a:pt x="11" y="85"/>
                          </a:lnTo>
                          <a:lnTo>
                            <a:pt x="12" y="87"/>
                          </a:lnTo>
                          <a:lnTo>
                            <a:pt x="12" y="89"/>
                          </a:lnTo>
                          <a:lnTo>
                            <a:pt x="35" y="87"/>
                          </a:lnTo>
                          <a:lnTo>
                            <a:pt x="35" y="84"/>
                          </a:lnTo>
                          <a:lnTo>
                            <a:pt x="35" y="81"/>
                          </a:lnTo>
                          <a:lnTo>
                            <a:pt x="34" y="78"/>
                          </a:lnTo>
                          <a:lnTo>
                            <a:pt x="34" y="76"/>
                          </a:lnTo>
                          <a:lnTo>
                            <a:pt x="33" y="73"/>
                          </a:lnTo>
                          <a:lnTo>
                            <a:pt x="32" y="70"/>
                          </a:lnTo>
                          <a:lnTo>
                            <a:pt x="32" y="67"/>
                          </a:lnTo>
                          <a:lnTo>
                            <a:pt x="31" y="65"/>
                          </a:lnTo>
                          <a:lnTo>
                            <a:pt x="30" y="62"/>
                          </a:lnTo>
                          <a:lnTo>
                            <a:pt x="30" y="59"/>
                          </a:lnTo>
                          <a:lnTo>
                            <a:pt x="29" y="57"/>
                          </a:lnTo>
                          <a:lnTo>
                            <a:pt x="28" y="54"/>
                          </a:lnTo>
                          <a:lnTo>
                            <a:pt x="27" y="52"/>
                          </a:lnTo>
                          <a:lnTo>
                            <a:pt x="27" y="49"/>
                          </a:lnTo>
                          <a:lnTo>
                            <a:pt x="26" y="47"/>
                          </a:lnTo>
                          <a:lnTo>
                            <a:pt x="25" y="45"/>
                          </a:lnTo>
                          <a:lnTo>
                            <a:pt x="25" y="42"/>
                          </a:lnTo>
                          <a:lnTo>
                            <a:pt x="25" y="40"/>
                          </a:lnTo>
                          <a:lnTo>
                            <a:pt x="25" y="38"/>
                          </a:lnTo>
                          <a:lnTo>
                            <a:pt x="24" y="36"/>
                          </a:lnTo>
                          <a:lnTo>
                            <a:pt x="24" y="34"/>
                          </a:lnTo>
                          <a:lnTo>
                            <a:pt x="24" y="32"/>
                          </a:lnTo>
                          <a:lnTo>
                            <a:pt x="24" y="30"/>
                          </a:lnTo>
                          <a:lnTo>
                            <a:pt x="25" y="29"/>
                          </a:lnTo>
                          <a:lnTo>
                            <a:pt x="25" y="27"/>
                          </a:lnTo>
                          <a:lnTo>
                            <a:pt x="25" y="25"/>
                          </a:lnTo>
                          <a:lnTo>
                            <a:pt x="26" y="24"/>
                          </a:lnTo>
                          <a:lnTo>
                            <a:pt x="26" y="22"/>
                          </a:lnTo>
                          <a:lnTo>
                            <a:pt x="27" y="20"/>
                          </a:lnTo>
                          <a:lnTo>
                            <a:pt x="28" y="19"/>
                          </a:lnTo>
                          <a:lnTo>
                            <a:pt x="29" y="17"/>
                          </a:lnTo>
                          <a:lnTo>
                            <a:pt x="31" y="15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06" name="Freeform 267"/>
                    <p:cNvSpPr>
                      <a:spLocks/>
                    </p:cNvSpPr>
                    <p:nvPr/>
                  </p:nvSpPr>
                  <p:spPr bwMode="auto">
                    <a:xfrm>
                      <a:off x="3458" y="2382"/>
                      <a:ext cx="18" cy="16"/>
                    </a:xfrm>
                    <a:custGeom>
                      <a:avLst/>
                      <a:gdLst>
                        <a:gd name="T0" fmla="*/ 0 w 18"/>
                        <a:gd name="T1" fmla="*/ 0 h 16"/>
                        <a:gd name="T2" fmla="*/ 18 w 18"/>
                        <a:gd name="T3" fmla="*/ 15 h 16"/>
                        <a:gd name="T4" fmla="*/ 18 w 18"/>
                        <a:gd name="T5" fmla="*/ 15 h 16"/>
                        <a:gd name="T6" fmla="*/ 17 w 18"/>
                        <a:gd name="T7" fmla="*/ 16 h 16"/>
                        <a:gd name="T8" fmla="*/ 0 w 18"/>
                        <a:gd name="T9" fmla="*/ 0 h 16"/>
                        <a:gd name="T10" fmla="*/ 0 w 18"/>
                        <a:gd name="T11" fmla="*/ 0 h 16"/>
                        <a:gd name="T12" fmla="*/ 0 w 18"/>
                        <a:gd name="T13" fmla="*/ 0 h 1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8"/>
                        <a:gd name="T22" fmla="*/ 0 h 16"/>
                        <a:gd name="T23" fmla="*/ 18 w 18"/>
                        <a:gd name="T24" fmla="*/ 16 h 1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8" h="16">
                          <a:moveTo>
                            <a:pt x="0" y="0"/>
                          </a:moveTo>
                          <a:lnTo>
                            <a:pt x="18" y="15"/>
                          </a:lnTo>
                          <a:lnTo>
                            <a:pt x="17" y="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07" name="Freeform 268"/>
                    <p:cNvSpPr>
                      <a:spLocks/>
                    </p:cNvSpPr>
                    <p:nvPr/>
                  </p:nvSpPr>
                  <p:spPr bwMode="auto">
                    <a:xfrm>
                      <a:off x="3450" y="2462"/>
                      <a:ext cx="27" cy="22"/>
                    </a:xfrm>
                    <a:custGeom>
                      <a:avLst/>
                      <a:gdLst>
                        <a:gd name="T0" fmla="*/ 10 w 27"/>
                        <a:gd name="T1" fmla="*/ 0 h 22"/>
                        <a:gd name="T2" fmla="*/ 10 w 27"/>
                        <a:gd name="T3" fmla="*/ 0 h 22"/>
                        <a:gd name="T4" fmla="*/ 9 w 27"/>
                        <a:gd name="T5" fmla="*/ 1 h 22"/>
                        <a:gd name="T6" fmla="*/ 9 w 27"/>
                        <a:gd name="T7" fmla="*/ 1 h 22"/>
                        <a:gd name="T8" fmla="*/ 8 w 27"/>
                        <a:gd name="T9" fmla="*/ 2 h 22"/>
                        <a:gd name="T10" fmla="*/ 8 w 27"/>
                        <a:gd name="T11" fmla="*/ 2 h 22"/>
                        <a:gd name="T12" fmla="*/ 7 w 27"/>
                        <a:gd name="T13" fmla="*/ 3 h 22"/>
                        <a:gd name="T14" fmla="*/ 6 w 27"/>
                        <a:gd name="T15" fmla="*/ 4 h 22"/>
                        <a:gd name="T16" fmla="*/ 6 w 27"/>
                        <a:gd name="T17" fmla="*/ 5 h 22"/>
                        <a:gd name="T18" fmla="*/ 5 w 27"/>
                        <a:gd name="T19" fmla="*/ 5 h 22"/>
                        <a:gd name="T20" fmla="*/ 4 w 27"/>
                        <a:gd name="T21" fmla="*/ 6 h 22"/>
                        <a:gd name="T22" fmla="*/ 3 w 27"/>
                        <a:gd name="T23" fmla="*/ 7 h 22"/>
                        <a:gd name="T24" fmla="*/ 3 w 27"/>
                        <a:gd name="T25" fmla="*/ 8 h 22"/>
                        <a:gd name="T26" fmla="*/ 2 w 27"/>
                        <a:gd name="T27" fmla="*/ 9 h 22"/>
                        <a:gd name="T28" fmla="*/ 1 w 27"/>
                        <a:gd name="T29" fmla="*/ 11 h 22"/>
                        <a:gd name="T30" fmla="*/ 0 w 27"/>
                        <a:gd name="T31" fmla="*/ 14 h 22"/>
                        <a:gd name="T32" fmla="*/ 0 w 27"/>
                        <a:gd name="T33" fmla="*/ 17 h 22"/>
                        <a:gd name="T34" fmla="*/ 23 w 27"/>
                        <a:gd name="T35" fmla="*/ 17 h 22"/>
                        <a:gd name="T36" fmla="*/ 23 w 27"/>
                        <a:gd name="T37" fmla="*/ 19 h 22"/>
                        <a:gd name="T38" fmla="*/ 22 w 27"/>
                        <a:gd name="T39" fmla="*/ 21 h 22"/>
                        <a:gd name="T40" fmla="*/ 22 w 27"/>
                        <a:gd name="T41" fmla="*/ 22 h 22"/>
                        <a:gd name="T42" fmla="*/ 22 w 27"/>
                        <a:gd name="T43" fmla="*/ 22 h 22"/>
                        <a:gd name="T44" fmla="*/ 22 w 27"/>
                        <a:gd name="T45" fmla="*/ 21 h 22"/>
                        <a:gd name="T46" fmla="*/ 23 w 27"/>
                        <a:gd name="T47" fmla="*/ 21 h 22"/>
                        <a:gd name="T48" fmla="*/ 23 w 27"/>
                        <a:gd name="T49" fmla="*/ 20 h 22"/>
                        <a:gd name="T50" fmla="*/ 24 w 27"/>
                        <a:gd name="T51" fmla="*/ 20 h 22"/>
                        <a:gd name="T52" fmla="*/ 24 w 27"/>
                        <a:gd name="T53" fmla="*/ 19 h 22"/>
                        <a:gd name="T54" fmla="*/ 25 w 27"/>
                        <a:gd name="T55" fmla="*/ 19 h 22"/>
                        <a:gd name="T56" fmla="*/ 25 w 27"/>
                        <a:gd name="T57" fmla="*/ 18 h 22"/>
                        <a:gd name="T58" fmla="*/ 26 w 27"/>
                        <a:gd name="T59" fmla="*/ 18 h 22"/>
                        <a:gd name="T60" fmla="*/ 26 w 27"/>
                        <a:gd name="T61" fmla="*/ 17 h 22"/>
                        <a:gd name="T62" fmla="*/ 27 w 27"/>
                        <a:gd name="T63" fmla="*/ 17 h 22"/>
                        <a:gd name="T64" fmla="*/ 27 w 27"/>
                        <a:gd name="T65" fmla="*/ 16 h 22"/>
                        <a:gd name="T66" fmla="*/ 10 w 27"/>
                        <a:gd name="T67" fmla="*/ 0 h 22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27"/>
                        <a:gd name="T103" fmla="*/ 0 h 22"/>
                        <a:gd name="T104" fmla="*/ 27 w 27"/>
                        <a:gd name="T105" fmla="*/ 22 h 22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27" h="22">
                          <a:moveTo>
                            <a:pt x="10" y="0"/>
                          </a:moveTo>
                          <a:lnTo>
                            <a:pt x="10" y="0"/>
                          </a:lnTo>
                          <a:lnTo>
                            <a:pt x="9" y="1"/>
                          </a:lnTo>
                          <a:lnTo>
                            <a:pt x="8" y="2"/>
                          </a:lnTo>
                          <a:lnTo>
                            <a:pt x="7" y="3"/>
                          </a:lnTo>
                          <a:lnTo>
                            <a:pt x="6" y="4"/>
                          </a:lnTo>
                          <a:lnTo>
                            <a:pt x="6" y="5"/>
                          </a:lnTo>
                          <a:lnTo>
                            <a:pt x="5" y="5"/>
                          </a:lnTo>
                          <a:lnTo>
                            <a:pt x="4" y="6"/>
                          </a:lnTo>
                          <a:lnTo>
                            <a:pt x="3" y="7"/>
                          </a:lnTo>
                          <a:lnTo>
                            <a:pt x="3" y="8"/>
                          </a:lnTo>
                          <a:lnTo>
                            <a:pt x="2" y="9"/>
                          </a:lnTo>
                          <a:lnTo>
                            <a:pt x="1" y="11"/>
                          </a:lnTo>
                          <a:lnTo>
                            <a:pt x="0" y="14"/>
                          </a:lnTo>
                          <a:lnTo>
                            <a:pt x="0" y="17"/>
                          </a:lnTo>
                          <a:lnTo>
                            <a:pt x="23" y="17"/>
                          </a:lnTo>
                          <a:lnTo>
                            <a:pt x="23" y="19"/>
                          </a:lnTo>
                          <a:lnTo>
                            <a:pt x="22" y="21"/>
                          </a:lnTo>
                          <a:lnTo>
                            <a:pt x="22" y="22"/>
                          </a:lnTo>
                          <a:lnTo>
                            <a:pt x="22" y="21"/>
                          </a:lnTo>
                          <a:lnTo>
                            <a:pt x="23" y="21"/>
                          </a:lnTo>
                          <a:lnTo>
                            <a:pt x="23" y="20"/>
                          </a:lnTo>
                          <a:lnTo>
                            <a:pt x="24" y="20"/>
                          </a:lnTo>
                          <a:lnTo>
                            <a:pt x="24" y="19"/>
                          </a:lnTo>
                          <a:lnTo>
                            <a:pt x="25" y="19"/>
                          </a:lnTo>
                          <a:lnTo>
                            <a:pt x="25" y="18"/>
                          </a:lnTo>
                          <a:lnTo>
                            <a:pt x="26" y="18"/>
                          </a:lnTo>
                          <a:lnTo>
                            <a:pt x="26" y="17"/>
                          </a:lnTo>
                          <a:lnTo>
                            <a:pt x="27" y="17"/>
                          </a:lnTo>
                          <a:lnTo>
                            <a:pt x="27" y="16"/>
                          </a:lnTo>
                          <a:lnTo>
                            <a:pt x="1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08" name="Freeform 269"/>
                    <p:cNvSpPr>
                      <a:spLocks/>
                    </p:cNvSpPr>
                    <p:nvPr/>
                  </p:nvSpPr>
                  <p:spPr bwMode="auto">
                    <a:xfrm>
                      <a:off x="3456" y="2462"/>
                      <a:ext cx="25" cy="16"/>
                    </a:xfrm>
                    <a:custGeom>
                      <a:avLst/>
                      <a:gdLst>
                        <a:gd name="T0" fmla="*/ 1 w 25"/>
                        <a:gd name="T1" fmla="*/ 9 h 16"/>
                        <a:gd name="T2" fmla="*/ 21 w 25"/>
                        <a:gd name="T3" fmla="*/ 16 h 16"/>
                        <a:gd name="T4" fmla="*/ 25 w 25"/>
                        <a:gd name="T5" fmla="*/ 13 h 16"/>
                        <a:gd name="T6" fmla="*/ 24 w 25"/>
                        <a:gd name="T7" fmla="*/ 7 h 16"/>
                        <a:gd name="T8" fmla="*/ 4 w 25"/>
                        <a:gd name="T9" fmla="*/ 0 h 16"/>
                        <a:gd name="T10" fmla="*/ 0 w 25"/>
                        <a:gd name="T11" fmla="*/ 4 h 16"/>
                        <a:gd name="T12" fmla="*/ 1 w 25"/>
                        <a:gd name="T13" fmla="*/ 9 h 1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5"/>
                        <a:gd name="T22" fmla="*/ 0 h 16"/>
                        <a:gd name="T23" fmla="*/ 25 w 25"/>
                        <a:gd name="T24" fmla="*/ 16 h 1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5" h="16">
                          <a:moveTo>
                            <a:pt x="1" y="9"/>
                          </a:moveTo>
                          <a:lnTo>
                            <a:pt x="21" y="16"/>
                          </a:lnTo>
                          <a:lnTo>
                            <a:pt x="25" y="13"/>
                          </a:lnTo>
                          <a:lnTo>
                            <a:pt x="24" y="7"/>
                          </a:lnTo>
                          <a:lnTo>
                            <a:pt x="4" y="0"/>
                          </a:lnTo>
                          <a:lnTo>
                            <a:pt x="0" y="4"/>
                          </a:lnTo>
                          <a:lnTo>
                            <a:pt x="1" y="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09" name="Freeform 270"/>
                    <p:cNvSpPr>
                      <a:spLocks/>
                    </p:cNvSpPr>
                    <p:nvPr/>
                  </p:nvSpPr>
                  <p:spPr bwMode="auto">
                    <a:xfrm>
                      <a:off x="3784" y="2389"/>
                      <a:ext cx="39" cy="92"/>
                    </a:xfrm>
                    <a:custGeom>
                      <a:avLst/>
                      <a:gdLst>
                        <a:gd name="T0" fmla="*/ 31 w 39"/>
                        <a:gd name="T1" fmla="*/ 0 h 92"/>
                        <a:gd name="T2" fmla="*/ 23 w 39"/>
                        <a:gd name="T3" fmla="*/ 3 h 92"/>
                        <a:gd name="T4" fmla="*/ 17 w 39"/>
                        <a:gd name="T5" fmla="*/ 7 h 92"/>
                        <a:gd name="T6" fmla="*/ 12 w 39"/>
                        <a:gd name="T7" fmla="*/ 12 h 92"/>
                        <a:gd name="T8" fmla="*/ 8 w 39"/>
                        <a:gd name="T9" fmla="*/ 18 h 92"/>
                        <a:gd name="T10" fmla="*/ 4 w 39"/>
                        <a:gd name="T11" fmla="*/ 24 h 92"/>
                        <a:gd name="T12" fmla="*/ 2 w 39"/>
                        <a:gd name="T13" fmla="*/ 30 h 92"/>
                        <a:gd name="T14" fmla="*/ 0 w 39"/>
                        <a:gd name="T15" fmla="*/ 37 h 92"/>
                        <a:gd name="T16" fmla="*/ 0 w 39"/>
                        <a:gd name="T17" fmla="*/ 44 h 92"/>
                        <a:gd name="T18" fmla="*/ 0 w 39"/>
                        <a:gd name="T19" fmla="*/ 51 h 92"/>
                        <a:gd name="T20" fmla="*/ 1 w 39"/>
                        <a:gd name="T21" fmla="*/ 58 h 92"/>
                        <a:gd name="T22" fmla="*/ 3 w 39"/>
                        <a:gd name="T23" fmla="*/ 65 h 92"/>
                        <a:gd name="T24" fmla="*/ 5 w 39"/>
                        <a:gd name="T25" fmla="*/ 72 h 92"/>
                        <a:gd name="T26" fmla="*/ 8 w 39"/>
                        <a:gd name="T27" fmla="*/ 78 h 92"/>
                        <a:gd name="T28" fmla="*/ 12 w 39"/>
                        <a:gd name="T29" fmla="*/ 84 h 92"/>
                        <a:gd name="T30" fmla="*/ 17 w 39"/>
                        <a:gd name="T31" fmla="*/ 89 h 92"/>
                        <a:gd name="T32" fmla="*/ 36 w 39"/>
                        <a:gd name="T33" fmla="*/ 74 h 92"/>
                        <a:gd name="T34" fmla="*/ 32 w 39"/>
                        <a:gd name="T35" fmla="*/ 71 h 92"/>
                        <a:gd name="T36" fmla="*/ 30 w 39"/>
                        <a:gd name="T37" fmla="*/ 68 h 92"/>
                        <a:gd name="T38" fmla="*/ 28 w 39"/>
                        <a:gd name="T39" fmla="*/ 64 h 92"/>
                        <a:gd name="T40" fmla="*/ 26 w 39"/>
                        <a:gd name="T41" fmla="*/ 60 h 92"/>
                        <a:gd name="T42" fmla="*/ 25 w 39"/>
                        <a:gd name="T43" fmla="*/ 56 h 92"/>
                        <a:gd name="T44" fmla="*/ 24 w 39"/>
                        <a:gd name="T45" fmla="*/ 51 h 92"/>
                        <a:gd name="T46" fmla="*/ 24 w 39"/>
                        <a:gd name="T47" fmla="*/ 47 h 92"/>
                        <a:gd name="T48" fmla="*/ 24 w 39"/>
                        <a:gd name="T49" fmla="*/ 43 h 92"/>
                        <a:gd name="T50" fmla="*/ 24 w 39"/>
                        <a:gd name="T51" fmla="*/ 39 h 92"/>
                        <a:gd name="T52" fmla="*/ 25 w 39"/>
                        <a:gd name="T53" fmla="*/ 35 h 92"/>
                        <a:gd name="T54" fmla="*/ 27 w 39"/>
                        <a:gd name="T55" fmla="*/ 32 h 92"/>
                        <a:gd name="T56" fmla="*/ 29 w 39"/>
                        <a:gd name="T57" fmla="*/ 29 h 92"/>
                        <a:gd name="T58" fmla="*/ 31 w 39"/>
                        <a:gd name="T59" fmla="*/ 27 h 92"/>
                        <a:gd name="T60" fmla="*/ 33 w 39"/>
                        <a:gd name="T61" fmla="*/ 25 h 92"/>
                        <a:gd name="T62" fmla="*/ 35 w 39"/>
                        <a:gd name="T63" fmla="*/ 24 h 92"/>
                        <a:gd name="T64" fmla="*/ 39 w 39"/>
                        <a:gd name="T65" fmla="*/ 23 h 92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39"/>
                        <a:gd name="T100" fmla="*/ 0 h 92"/>
                        <a:gd name="T101" fmla="*/ 39 w 39"/>
                        <a:gd name="T102" fmla="*/ 92 h 92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39" h="92">
                          <a:moveTo>
                            <a:pt x="34" y="0"/>
                          </a:moveTo>
                          <a:lnTo>
                            <a:pt x="31" y="0"/>
                          </a:lnTo>
                          <a:lnTo>
                            <a:pt x="27" y="2"/>
                          </a:lnTo>
                          <a:lnTo>
                            <a:pt x="23" y="3"/>
                          </a:lnTo>
                          <a:lnTo>
                            <a:pt x="20" y="5"/>
                          </a:lnTo>
                          <a:lnTo>
                            <a:pt x="17" y="7"/>
                          </a:lnTo>
                          <a:lnTo>
                            <a:pt x="14" y="9"/>
                          </a:lnTo>
                          <a:lnTo>
                            <a:pt x="12" y="12"/>
                          </a:lnTo>
                          <a:lnTo>
                            <a:pt x="10" y="15"/>
                          </a:lnTo>
                          <a:lnTo>
                            <a:pt x="8" y="18"/>
                          </a:lnTo>
                          <a:lnTo>
                            <a:pt x="6" y="21"/>
                          </a:lnTo>
                          <a:lnTo>
                            <a:pt x="4" y="24"/>
                          </a:lnTo>
                          <a:lnTo>
                            <a:pt x="3" y="27"/>
                          </a:lnTo>
                          <a:lnTo>
                            <a:pt x="2" y="30"/>
                          </a:lnTo>
                          <a:lnTo>
                            <a:pt x="1" y="34"/>
                          </a:lnTo>
                          <a:lnTo>
                            <a:pt x="0" y="37"/>
                          </a:lnTo>
                          <a:lnTo>
                            <a:pt x="0" y="41"/>
                          </a:lnTo>
                          <a:lnTo>
                            <a:pt x="0" y="44"/>
                          </a:lnTo>
                          <a:lnTo>
                            <a:pt x="0" y="48"/>
                          </a:lnTo>
                          <a:lnTo>
                            <a:pt x="0" y="51"/>
                          </a:lnTo>
                          <a:lnTo>
                            <a:pt x="0" y="55"/>
                          </a:lnTo>
                          <a:lnTo>
                            <a:pt x="1" y="58"/>
                          </a:lnTo>
                          <a:lnTo>
                            <a:pt x="2" y="61"/>
                          </a:lnTo>
                          <a:lnTo>
                            <a:pt x="3" y="65"/>
                          </a:lnTo>
                          <a:lnTo>
                            <a:pt x="4" y="68"/>
                          </a:lnTo>
                          <a:lnTo>
                            <a:pt x="5" y="72"/>
                          </a:lnTo>
                          <a:lnTo>
                            <a:pt x="7" y="75"/>
                          </a:lnTo>
                          <a:lnTo>
                            <a:pt x="8" y="78"/>
                          </a:lnTo>
                          <a:lnTo>
                            <a:pt x="10" y="81"/>
                          </a:lnTo>
                          <a:lnTo>
                            <a:pt x="12" y="84"/>
                          </a:lnTo>
                          <a:lnTo>
                            <a:pt x="15" y="87"/>
                          </a:lnTo>
                          <a:lnTo>
                            <a:pt x="17" y="89"/>
                          </a:lnTo>
                          <a:lnTo>
                            <a:pt x="19" y="92"/>
                          </a:lnTo>
                          <a:lnTo>
                            <a:pt x="36" y="74"/>
                          </a:lnTo>
                          <a:lnTo>
                            <a:pt x="34" y="72"/>
                          </a:lnTo>
                          <a:lnTo>
                            <a:pt x="32" y="71"/>
                          </a:lnTo>
                          <a:lnTo>
                            <a:pt x="31" y="70"/>
                          </a:lnTo>
                          <a:lnTo>
                            <a:pt x="30" y="68"/>
                          </a:lnTo>
                          <a:lnTo>
                            <a:pt x="29" y="66"/>
                          </a:lnTo>
                          <a:lnTo>
                            <a:pt x="28" y="64"/>
                          </a:lnTo>
                          <a:lnTo>
                            <a:pt x="27" y="62"/>
                          </a:lnTo>
                          <a:lnTo>
                            <a:pt x="26" y="60"/>
                          </a:lnTo>
                          <a:lnTo>
                            <a:pt x="25" y="58"/>
                          </a:lnTo>
                          <a:lnTo>
                            <a:pt x="25" y="56"/>
                          </a:lnTo>
                          <a:lnTo>
                            <a:pt x="24" y="54"/>
                          </a:lnTo>
                          <a:lnTo>
                            <a:pt x="24" y="51"/>
                          </a:lnTo>
                          <a:lnTo>
                            <a:pt x="24" y="49"/>
                          </a:lnTo>
                          <a:lnTo>
                            <a:pt x="24" y="47"/>
                          </a:lnTo>
                          <a:lnTo>
                            <a:pt x="24" y="45"/>
                          </a:lnTo>
                          <a:lnTo>
                            <a:pt x="24" y="43"/>
                          </a:lnTo>
                          <a:lnTo>
                            <a:pt x="24" y="41"/>
                          </a:lnTo>
                          <a:lnTo>
                            <a:pt x="24" y="39"/>
                          </a:lnTo>
                          <a:lnTo>
                            <a:pt x="25" y="37"/>
                          </a:lnTo>
                          <a:lnTo>
                            <a:pt x="25" y="35"/>
                          </a:lnTo>
                          <a:lnTo>
                            <a:pt x="26" y="33"/>
                          </a:lnTo>
                          <a:lnTo>
                            <a:pt x="27" y="32"/>
                          </a:lnTo>
                          <a:lnTo>
                            <a:pt x="28" y="30"/>
                          </a:lnTo>
                          <a:lnTo>
                            <a:pt x="29" y="29"/>
                          </a:lnTo>
                          <a:lnTo>
                            <a:pt x="29" y="28"/>
                          </a:lnTo>
                          <a:lnTo>
                            <a:pt x="31" y="27"/>
                          </a:lnTo>
                          <a:lnTo>
                            <a:pt x="31" y="26"/>
                          </a:lnTo>
                          <a:lnTo>
                            <a:pt x="33" y="25"/>
                          </a:lnTo>
                          <a:lnTo>
                            <a:pt x="34" y="24"/>
                          </a:lnTo>
                          <a:lnTo>
                            <a:pt x="35" y="24"/>
                          </a:lnTo>
                          <a:lnTo>
                            <a:pt x="37" y="23"/>
                          </a:lnTo>
                          <a:lnTo>
                            <a:pt x="39" y="23"/>
                          </a:lnTo>
                          <a:lnTo>
                            <a:pt x="3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10" name="Freeform 271"/>
                    <p:cNvSpPr>
                      <a:spLocks/>
                    </p:cNvSpPr>
                    <p:nvPr/>
                  </p:nvSpPr>
                  <p:spPr bwMode="auto">
                    <a:xfrm>
                      <a:off x="3782" y="2468"/>
                      <a:ext cx="44" cy="130"/>
                    </a:xfrm>
                    <a:custGeom>
                      <a:avLst/>
                      <a:gdLst>
                        <a:gd name="T0" fmla="*/ 19 w 44"/>
                        <a:gd name="T1" fmla="*/ 11 h 130"/>
                        <a:gd name="T2" fmla="*/ 21 w 44"/>
                        <a:gd name="T3" fmla="*/ 16 h 130"/>
                        <a:gd name="T4" fmla="*/ 21 w 44"/>
                        <a:gd name="T5" fmla="*/ 22 h 130"/>
                        <a:gd name="T6" fmla="*/ 20 w 44"/>
                        <a:gd name="T7" fmla="*/ 29 h 130"/>
                        <a:gd name="T8" fmla="*/ 18 w 44"/>
                        <a:gd name="T9" fmla="*/ 35 h 130"/>
                        <a:gd name="T10" fmla="*/ 16 w 44"/>
                        <a:gd name="T11" fmla="*/ 42 h 130"/>
                        <a:gd name="T12" fmla="*/ 13 w 44"/>
                        <a:gd name="T13" fmla="*/ 49 h 130"/>
                        <a:gd name="T14" fmla="*/ 10 w 44"/>
                        <a:gd name="T15" fmla="*/ 57 h 130"/>
                        <a:gd name="T16" fmla="*/ 7 w 44"/>
                        <a:gd name="T17" fmla="*/ 65 h 130"/>
                        <a:gd name="T18" fmla="*/ 4 w 44"/>
                        <a:gd name="T19" fmla="*/ 73 h 130"/>
                        <a:gd name="T20" fmla="*/ 2 w 44"/>
                        <a:gd name="T21" fmla="*/ 81 h 130"/>
                        <a:gd name="T22" fmla="*/ 0 w 44"/>
                        <a:gd name="T23" fmla="*/ 90 h 130"/>
                        <a:gd name="T24" fmla="*/ 0 w 44"/>
                        <a:gd name="T25" fmla="*/ 99 h 130"/>
                        <a:gd name="T26" fmla="*/ 2 w 44"/>
                        <a:gd name="T27" fmla="*/ 108 h 130"/>
                        <a:gd name="T28" fmla="*/ 6 w 44"/>
                        <a:gd name="T29" fmla="*/ 117 h 130"/>
                        <a:gd name="T30" fmla="*/ 12 w 44"/>
                        <a:gd name="T31" fmla="*/ 126 h 130"/>
                        <a:gd name="T32" fmla="*/ 33 w 44"/>
                        <a:gd name="T33" fmla="*/ 114 h 130"/>
                        <a:gd name="T34" fmla="*/ 28 w 44"/>
                        <a:gd name="T35" fmla="*/ 109 h 130"/>
                        <a:gd name="T36" fmla="*/ 26 w 44"/>
                        <a:gd name="T37" fmla="*/ 104 h 130"/>
                        <a:gd name="T38" fmla="*/ 24 w 44"/>
                        <a:gd name="T39" fmla="*/ 99 h 130"/>
                        <a:gd name="T40" fmla="*/ 24 w 44"/>
                        <a:gd name="T41" fmla="*/ 94 h 130"/>
                        <a:gd name="T42" fmla="*/ 24 w 44"/>
                        <a:gd name="T43" fmla="*/ 89 h 130"/>
                        <a:gd name="T44" fmla="*/ 26 w 44"/>
                        <a:gd name="T45" fmla="*/ 83 h 130"/>
                        <a:gd name="T46" fmla="*/ 28 w 44"/>
                        <a:gd name="T47" fmla="*/ 76 h 130"/>
                        <a:gd name="T48" fmla="*/ 31 w 44"/>
                        <a:gd name="T49" fmla="*/ 69 h 130"/>
                        <a:gd name="T50" fmla="*/ 33 w 44"/>
                        <a:gd name="T51" fmla="*/ 62 h 130"/>
                        <a:gd name="T52" fmla="*/ 37 w 44"/>
                        <a:gd name="T53" fmla="*/ 54 h 130"/>
                        <a:gd name="T54" fmla="*/ 40 w 44"/>
                        <a:gd name="T55" fmla="*/ 46 h 130"/>
                        <a:gd name="T56" fmla="*/ 42 w 44"/>
                        <a:gd name="T57" fmla="*/ 37 h 130"/>
                        <a:gd name="T58" fmla="*/ 44 w 44"/>
                        <a:gd name="T59" fmla="*/ 29 h 130"/>
                        <a:gd name="T60" fmla="*/ 44 w 44"/>
                        <a:gd name="T61" fmla="*/ 19 h 130"/>
                        <a:gd name="T62" fmla="*/ 43 w 44"/>
                        <a:gd name="T63" fmla="*/ 9 h 130"/>
                        <a:gd name="T64" fmla="*/ 41 w 44"/>
                        <a:gd name="T65" fmla="*/ 0 h 130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44"/>
                        <a:gd name="T100" fmla="*/ 0 h 130"/>
                        <a:gd name="T101" fmla="*/ 44 w 44"/>
                        <a:gd name="T102" fmla="*/ 130 h 130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44" h="130">
                          <a:moveTo>
                            <a:pt x="18" y="8"/>
                          </a:moveTo>
                          <a:lnTo>
                            <a:pt x="19" y="11"/>
                          </a:lnTo>
                          <a:lnTo>
                            <a:pt x="20" y="14"/>
                          </a:lnTo>
                          <a:lnTo>
                            <a:pt x="21" y="16"/>
                          </a:lnTo>
                          <a:lnTo>
                            <a:pt x="21" y="19"/>
                          </a:lnTo>
                          <a:lnTo>
                            <a:pt x="21" y="22"/>
                          </a:lnTo>
                          <a:lnTo>
                            <a:pt x="20" y="26"/>
                          </a:lnTo>
                          <a:lnTo>
                            <a:pt x="20" y="29"/>
                          </a:lnTo>
                          <a:lnTo>
                            <a:pt x="19" y="32"/>
                          </a:lnTo>
                          <a:lnTo>
                            <a:pt x="18" y="35"/>
                          </a:lnTo>
                          <a:lnTo>
                            <a:pt x="17" y="39"/>
                          </a:lnTo>
                          <a:lnTo>
                            <a:pt x="16" y="42"/>
                          </a:lnTo>
                          <a:lnTo>
                            <a:pt x="14" y="46"/>
                          </a:lnTo>
                          <a:lnTo>
                            <a:pt x="13" y="49"/>
                          </a:lnTo>
                          <a:lnTo>
                            <a:pt x="12" y="53"/>
                          </a:lnTo>
                          <a:lnTo>
                            <a:pt x="10" y="57"/>
                          </a:lnTo>
                          <a:lnTo>
                            <a:pt x="8" y="61"/>
                          </a:lnTo>
                          <a:lnTo>
                            <a:pt x="7" y="65"/>
                          </a:lnTo>
                          <a:lnTo>
                            <a:pt x="5" y="68"/>
                          </a:lnTo>
                          <a:lnTo>
                            <a:pt x="4" y="73"/>
                          </a:lnTo>
                          <a:lnTo>
                            <a:pt x="3" y="77"/>
                          </a:lnTo>
                          <a:lnTo>
                            <a:pt x="2" y="81"/>
                          </a:lnTo>
                          <a:lnTo>
                            <a:pt x="1" y="85"/>
                          </a:lnTo>
                          <a:lnTo>
                            <a:pt x="0" y="90"/>
                          </a:lnTo>
                          <a:lnTo>
                            <a:pt x="0" y="94"/>
                          </a:lnTo>
                          <a:lnTo>
                            <a:pt x="0" y="99"/>
                          </a:lnTo>
                          <a:lnTo>
                            <a:pt x="1" y="103"/>
                          </a:lnTo>
                          <a:lnTo>
                            <a:pt x="2" y="108"/>
                          </a:lnTo>
                          <a:lnTo>
                            <a:pt x="4" y="113"/>
                          </a:lnTo>
                          <a:lnTo>
                            <a:pt x="6" y="117"/>
                          </a:lnTo>
                          <a:lnTo>
                            <a:pt x="9" y="122"/>
                          </a:lnTo>
                          <a:lnTo>
                            <a:pt x="12" y="126"/>
                          </a:lnTo>
                          <a:lnTo>
                            <a:pt x="15" y="130"/>
                          </a:lnTo>
                          <a:lnTo>
                            <a:pt x="33" y="114"/>
                          </a:lnTo>
                          <a:lnTo>
                            <a:pt x="30" y="111"/>
                          </a:lnTo>
                          <a:lnTo>
                            <a:pt x="28" y="109"/>
                          </a:lnTo>
                          <a:lnTo>
                            <a:pt x="27" y="106"/>
                          </a:lnTo>
                          <a:lnTo>
                            <a:pt x="26" y="104"/>
                          </a:lnTo>
                          <a:lnTo>
                            <a:pt x="25" y="102"/>
                          </a:lnTo>
                          <a:lnTo>
                            <a:pt x="24" y="99"/>
                          </a:lnTo>
                          <a:lnTo>
                            <a:pt x="24" y="97"/>
                          </a:lnTo>
                          <a:lnTo>
                            <a:pt x="24" y="94"/>
                          </a:lnTo>
                          <a:lnTo>
                            <a:pt x="24" y="92"/>
                          </a:lnTo>
                          <a:lnTo>
                            <a:pt x="24" y="89"/>
                          </a:lnTo>
                          <a:lnTo>
                            <a:pt x="25" y="86"/>
                          </a:lnTo>
                          <a:lnTo>
                            <a:pt x="26" y="83"/>
                          </a:lnTo>
                          <a:lnTo>
                            <a:pt x="27" y="80"/>
                          </a:lnTo>
                          <a:lnTo>
                            <a:pt x="28" y="76"/>
                          </a:lnTo>
                          <a:lnTo>
                            <a:pt x="29" y="73"/>
                          </a:lnTo>
                          <a:lnTo>
                            <a:pt x="31" y="69"/>
                          </a:lnTo>
                          <a:lnTo>
                            <a:pt x="32" y="66"/>
                          </a:lnTo>
                          <a:lnTo>
                            <a:pt x="33" y="62"/>
                          </a:lnTo>
                          <a:lnTo>
                            <a:pt x="35" y="58"/>
                          </a:lnTo>
                          <a:lnTo>
                            <a:pt x="37" y="54"/>
                          </a:lnTo>
                          <a:lnTo>
                            <a:pt x="38" y="50"/>
                          </a:lnTo>
                          <a:lnTo>
                            <a:pt x="40" y="46"/>
                          </a:lnTo>
                          <a:lnTo>
                            <a:pt x="41" y="42"/>
                          </a:lnTo>
                          <a:lnTo>
                            <a:pt x="42" y="37"/>
                          </a:lnTo>
                          <a:lnTo>
                            <a:pt x="43" y="33"/>
                          </a:lnTo>
                          <a:lnTo>
                            <a:pt x="44" y="29"/>
                          </a:lnTo>
                          <a:lnTo>
                            <a:pt x="44" y="24"/>
                          </a:lnTo>
                          <a:lnTo>
                            <a:pt x="44" y="19"/>
                          </a:lnTo>
                          <a:lnTo>
                            <a:pt x="44" y="14"/>
                          </a:lnTo>
                          <a:lnTo>
                            <a:pt x="43" y="9"/>
                          </a:lnTo>
                          <a:lnTo>
                            <a:pt x="42" y="5"/>
                          </a:lnTo>
                          <a:lnTo>
                            <a:pt x="41" y="0"/>
                          </a:lnTo>
                          <a:lnTo>
                            <a:pt x="18" y="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11" name="Freeform 272"/>
                    <p:cNvSpPr>
                      <a:spLocks/>
                    </p:cNvSpPr>
                    <p:nvPr/>
                  </p:nvSpPr>
                  <p:spPr bwMode="auto">
                    <a:xfrm>
                      <a:off x="3800" y="2463"/>
                      <a:ext cx="23" cy="18"/>
                    </a:xfrm>
                    <a:custGeom>
                      <a:avLst/>
                      <a:gdLst>
                        <a:gd name="T0" fmla="*/ 3 w 23"/>
                        <a:gd name="T1" fmla="*/ 18 h 18"/>
                        <a:gd name="T2" fmla="*/ 23 w 23"/>
                        <a:gd name="T3" fmla="*/ 5 h 18"/>
                        <a:gd name="T4" fmla="*/ 22 w 23"/>
                        <a:gd name="T5" fmla="*/ 2 h 18"/>
                        <a:gd name="T6" fmla="*/ 20 w 23"/>
                        <a:gd name="T7" fmla="*/ 0 h 18"/>
                        <a:gd name="T8" fmla="*/ 0 w 23"/>
                        <a:gd name="T9" fmla="*/ 13 h 18"/>
                        <a:gd name="T10" fmla="*/ 1 w 23"/>
                        <a:gd name="T11" fmla="*/ 16 h 18"/>
                        <a:gd name="T12" fmla="*/ 3 w 23"/>
                        <a:gd name="T13" fmla="*/ 18 h 1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3"/>
                        <a:gd name="T22" fmla="*/ 0 h 18"/>
                        <a:gd name="T23" fmla="*/ 23 w 23"/>
                        <a:gd name="T24" fmla="*/ 18 h 1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3" h="18">
                          <a:moveTo>
                            <a:pt x="3" y="18"/>
                          </a:moveTo>
                          <a:lnTo>
                            <a:pt x="23" y="5"/>
                          </a:lnTo>
                          <a:lnTo>
                            <a:pt x="22" y="2"/>
                          </a:lnTo>
                          <a:lnTo>
                            <a:pt x="20" y="0"/>
                          </a:lnTo>
                          <a:lnTo>
                            <a:pt x="0" y="13"/>
                          </a:lnTo>
                          <a:lnTo>
                            <a:pt x="1" y="16"/>
                          </a:lnTo>
                          <a:lnTo>
                            <a:pt x="3" y="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12" name="Freeform 273"/>
                    <p:cNvSpPr>
                      <a:spLocks/>
                    </p:cNvSpPr>
                    <p:nvPr/>
                  </p:nvSpPr>
                  <p:spPr bwMode="auto">
                    <a:xfrm>
                      <a:off x="3794" y="2590"/>
                      <a:ext cx="24" cy="9"/>
                    </a:xfrm>
                    <a:custGeom>
                      <a:avLst/>
                      <a:gdLst>
                        <a:gd name="T0" fmla="*/ 0 w 24"/>
                        <a:gd name="T1" fmla="*/ 0 h 9"/>
                        <a:gd name="T2" fmla="*/ 0 w 24"/>
                        <a:gd name="T3" fmla="*/ 1 h 9"/>
                        <a:gd name="T4" fmla="*/ 0 w 24"/>
                        <a:gd name="T5" fmla="*/ 2 h 9"/>
                        <a:gd name="T6" fmla="*/ 0 w 24"/>
                        <a:gd name="T7" fmla="*/ 3 h 9"/>
                        <a:gd name="T8" fmla="*/ 0 w 24"/>
                        <a:gd name="T9" fmla="*/ 4 h 9"/>
                        <a:gd name="T10" fmla="*/ 0 w 24"/>
                        <a:gd name="T11" fmla="*/ 6 h 9"/>
                        <a:gd name="T12" fmla="*/ 0 w 24"/>
                        <a:gd name="T13" fmla="*/ 7 h 9"/>
                        <a:gd name="T14" fmla="*/ 0 w 24"/>
                        <a:gd name="T15" fmla="*/ 8 h 9"/>
                        <a:gd name="T16" fmla="*/ 0 w 24"/>
                        <a:gd name="T17" fmla="*/ 9 h 9"/>
                        <a:gd name="T18" fmla="*/ 24 w 24"/>
                        <a:gd name="T19" fmla="*/ 9 h 9"/>
                        <a:gd name="T20" fmla="*/ 24 w 24"/>
                        <a:gd name="T21" fmla="*/ 8 h 9"/>
                        <a:gd name="T22" fmla="*/ 24 w 24"/>
                        <a:gd name="T23" fmla="*/ 7 h 9"/>
                        <a:gd name="T24" fmla="*/ 24 w 24"/>
                        <a:gd name="T25" fmla="*/ 6 h 9"/>
                        <a:gd name="T26" fmla="*/ 24 w 24"/>
                        <a:gd name="T27" fmla="*/ 4 h 9"/>
                        <a:gd name="T28" fmla="*/ 24 w 24"/>
                        <a:gd name="T29" fmla="*/ 3 h 9"/>
                        <a:gd name="T30" fmla="*/ 24 w 24"/>
                        <a:gd name="T31" fmla="*/ 2 h 9"/>
                        <a:gd name="T32" fmla="*/ 24 w 24"/>
                        <a:gd name="T33" fmla="*/ 1 h 9"/>
                        <a:gd name="T34" fmla="*/ 24 w 24"/>
                        <a:gd name="T35" fmla="*/ 0 h 9"/>
                        <a:gd name="T36" fmla="*/ 0 w 24"/>
                        <a:gd name="T37" fmla="*/ 0 h 9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24"/>
                        <a:gd name="T58" fmla="*/ 0 h 9"/>
                        <a:gd name="T59" fmla="*/ 24 w 24"/>
                        <a:gd name="T60" fmla="*/ 9 h 9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24" h="9">
                          <a:moveTo>
                            <a:pt x="0" y="0"/>
                          </a:moveTo>
                          <a:lnTo>
                            <a:pt x="0" y="1"/>
                          </a:lnTo>
                          <a:lnTo>
                            <a:pt x="0" y="2"/>
                          </a:lnTo>
                          <a:lnTo>
                            <a:pt x="0" y="3"/>
                          </a:lnTo>
                          <a:lnTo>
                            <a:pt x="0" y="4"/>
                          </a:lnTo>
                          <a:lnTo>
                            <a:pt x="0" y="6"/>
                          </a:lnTo>
                          <a:lnTo>
                            <a:pt x="0" y="7"/>
                          </a:lnTo>
                          <a:lnTo>
                            <a:pt x="0" y="8"/>
                          </a:lnTo>
                          <a:lnTo>
                            <a:pt x="0" y="9"/>
                          </a:lnTo>
                          <a:lnTo>
                            <a:pt x="24" y="9"/>
                          </a:lnTo>
                          <a:lnTo>
                            <a:pt x="24" y="8"/>
                          </a:lnTo>
                          <a:lnTo>
                            <a:pt x="24" y="7"/>
                          </a:lnTo>
                          <a:lnTo>
                            <a:pt x="24" y="6"/>
                          </a:lnTo>
                          <a:lnTo>
                            <a:pt x="24" y="4"/>
                          </a:lnTo>
                          <a:lnTo>
                            <a:pt x="24" y="3"/>
                          </a:lnTo>
                          <a:lnTo>
                            <a:pt x="24" y="2"/>
                          </a:lnTo>
                          <a:lnTo>
                            <a:pt x="24" y="1"/>
                          </a:lnTo>
                          <a:lnTo>
                            <a:pt x="24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13" name="Freeform 274"/>
                    <p:cNvSpPr>
                      <a:spLocks/>
                    </p:cNvSpPr>
                    <p:nvPr/>
                  </p:nvSpPr>
                  <p:spPr bwMode="auto">
                    <a:xfrm>
                      <a:off x="3794" y="2582"/>
                      <a:ext cx="24" cy="16"/>
                    </a:xfrm>
                    <a:custGeom>
                      <a:avLst/>
                      <a:gdLst>
                        <a:gd name="T0" fmla="*/ 3 w 24"/>
                        <a:gd name="T1" fmla="*/ 16 h 16"/>
                        <a:gd name="T2" fmla="*/ 24 w 24"/>
                        <a:gd name="T3" fmla="*/ 8 h 16"/>
                        <a:gd name="T4" fmla="*/ 24 w 24"/>
                        <a:gd name="T5" fmla="*/ 3 h 16"/>
                        <a:gd name="T6" fmla="*/ 21 w 24"/>
                        <a:gd name="T7" fmla="*/ 0 h 16"/>
                        <a:gd name="T8" fmla="*/ 0 w 24"/>
                        <a:gd name="T9" fmla="*/ 8 h 16"/>
                        <a:gd name="T10" fmla="*/ 0 w 24"/>
                        <a:gd name="T11" fmla="*/ 13 h 16"/>
                        <a:gd name="T12" fmla="*/ 3 w 24"/>
                        <a:gd name="T13" fmla="*/ 16 h 1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4"/>
                        <a:gd name="T22" fmla="*/ 0 h 16"/>
                        <a:gd name="T23" fmla="*/ 24 w 24"/>
                        <a:gd name="T24" fmla="*/ 16 h 1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4" h="16">
                          <a:moveTo>
                            <a:pt x="3" y="16"/>
                          </a:moveTo>
                          <a:lnTo>
                            <a:pt x="24" y="8"/>
                          </a:lnTo>
                          <a:lnTo>
                            <a:pt x="24" y="3"/>
                          </a:lnTo>
                          <a:lnTo>
                            <a:pt x="21" y="0"/>
                          </a:lnTo>
                          <a:lnTo>
                            <a:pt x="0" y="8"/>
                          </a:lnTo>
                          <a:lnTo>
                            <a:pt x="0" y="13"/>
                          </a:lnTo>
                          <a:lnTo>
                            <a:pt x="3" y="1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14" name="Freeform 275"/>
                    <p:cNvSpPr>
                      <a:spLocks/>
                    </p:cNvSpPr>
                    <p:nvPr/>
                  </p:nvSpPr>
                  <p:spPr bwMode="auto">
                    <a:xfrm>
                      <a:off x="3728" y="2505"/>
                      <a:ext cx="40" cy="50"/>
                    </a:xfrm>
                    <a:custGeom>
                      <a:avLst/>
                      <a:gdLst>
                        <a:gd name="T0" fmla="*/ 19 w 40"/>
                        <a:gd name="T1" fmla="*/ 1 h 50"/>
                        <a:gd name="T2" fmla="*/ 13 w 40"/>
                        <a:gd name="T3" fmla="*/ 3 h 50"/>
                        <a:gd name="T4" fmla="*/ 8 w 40"/>
                        <a:gd name="T5" fmla="*/ 5 h 50"/>
                        <a:gd name="T6" fmla="*/ 3 w 40"/>
                        <a:gd name="T7" fmla="*/ 10 h 50"/>
                        <a:gd name="T8" fmla="*/ 0 w 40"/>
                        <a:gd name="T9" fmla="*/ 17 h 50"/>
                        <a:gd name="T10" fmla="*/ 0 w 40"/>
                        <a:gd name="T11" fmla="*/ 23 h 50"/>
                        <a:gd name="T12" fmla="*/ 2 w 40"/>
                        <a:gd name="T13" fmla="*/ 28 h 50"/>
                        <a:gd name="T14" fmla="*/ 4 w 40"/>
                        <a:gd name="T15" fmla="*/ 32 h 50"/>
                        <a:gd name="T16" fmla="*/ 6 w 40"/>
                        <a:gd name="T17" fmla="*/ 35 h 50"/>
                        <a:gd name="T18" fmla="*/ 8 w 40"/>
                        <a:gd name="T19" fmla="*/ 38 h 50"/>
                        <a:gd name="T20" fmla="*/ 11 w 40"/>
                        <a:gd name="T21" fmla="*/ 41 h 50"/>
                        <a:gd name="T22" fmla="*/ 13 w 40"/>
                        <a:gd name="T23" fmla="*/ 44 h 50"/>
                        <a:gd name="T24" fmla="*/ 14 w 40"/>
                        <a:gd name="T25" fmla="*/ 46 h 50"/>
                        <a:gd name="T26" fmla="*/ 16 w 40"/>
                        <a:gd name="T27" fmla="*/ 48 h 50"/>
                        <a:gd name="T28" fmla="*/ 16 w 40"/>
                        <a:gd name="T29" fmla="*/ 49 h 50"/>
                        <a:gd name="T30" fmla="*/ 16 w 40"/>
                        <a:gd name="T31" fmla="*/ 50 h 50"/>
                        <a:gd name="T32" fmla="*/ 40 w 40"/>
                        <a:gd name="T33" fmla="*/ 46 h 50"/>
                        <a:gd name="T34" fmla="*/ 38 w 40"/>
                        <a:gd name="T35" fmla="*/ 41 h 50"/>
                        <a:gd name="T36" fmla="*/ 36 w 40"/>
                        <a:gd name="T37" fmla="*/ 37 h 50"/>
                        <a:gd name="T38" fmla="*/ 34 w 40"/>
                        <a:gd name="T39" fmla="*/ 33 h 50"/>
                        <a:gd name="T40" fmla="*/ 32 w 40"/>
                        <a:gd name="T41" fmla="*/ 30 h 50"/>
                        <a:gd name="T42" fmla="*/ 29 w 40"/>
                        <a:gd name="T43" fmla="*/ 26 h 50"/>
                        <a:gd name="T44" fmla="*/ 27 w 40"/>
                        <a:gd name="T45" fmla="*/ 24 h 50"/>
                        <a:gd name="T46" fmla="*/ 25 w 40"/>
                        <a:gd name="T47" fmla="*/ 21 h 50"/>
                        <a:gd name="T48" fmla="*/ 24 w 40"/>
                        <a:gd name="T49" fmla="*/ 20 h 50"/>
                        <a:gd name="T50" fmla="*/ 23 w 40"/>
                        <a:gd name="T51" fmla="*/ 19 h 50"/>
                        <a:gd name="T52" fmla="*/ 23 w 40"/>
                        <a:gd name="T53" fmla="*/ 20 h 50"/>
                        <a:gd name="T54" fmla="*/ 23 w 40"/>
                        <a:gd name="T55" fmla="*/ 22 h 50"/>
                        <a:gd name="T56" fmla="*/ 22 w 40"/>
                        <a:gd name="T57" fmla="*/ 24 h 50"/>
                        <a:gd name="T58" fmla="*/ 22 w 40"/>
                        <a:gd name="T59" fmla="*/ 24 h 50"/>
                        <a:gd name="T60" fmla="*/ 24 w 40"/>
                        <a:gd name="T61" fmla="*/ 24 h 50"/>
                        <a:gd name="T62" fmla="*/ 22 w 40"/>
                        <a:gd name="T63" fmla="*/ 0 h 50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40"/>
                        <a:gd name="T97" fmla="*/ 0 h 50"/>
                        <a:gd name="T98" fmla="*/ 40 w 40"/>
                        <a:gd name="T99" fmla="*/ 50 h 50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40" h="50">
                          <a:moveTo>
                            <a:pt x="22" y="0"/>
                          </a:moveTo>
                          <a:lnTo>
                            <a:pt x="19" y="1"/>
                          </a:lnTo>
                          <a:lnTo>
                            <a:pt x="16" y="1"/>
                          </a:lnTo>
                          <a:lnTo>
                            <a:pt x="13" y="3"/>
                          </a:lnTo>
                          <a:lnTo>
                            <a:pt x="10" y="4"/>
                          </a:lnTo>
                          <a:lnTo>
                            <a:pt x="8" y="5"/>
                          </a:lnTo>
                          <a:lnTo>
                            <a:pt x="5" y="7"/>
                          </a:lnTo>
                          <a:lnTo>
                            <a:pt x="3" y="10"/>
                          </a:lnTo>
                          <a:lnTo>
                            <a:pt x="1" y="13"/>
                          </a:lnTo>
                          <a:lnTo>
                            <a:pt x="0" y="17"/>
                          </a:lnTo>
                          <a:lnTo>
                            <a:pt x="0" y="20"/>
                          </a:lnTo>
                          <a:lnTo>
                            <a:pt x="0" y="23"/>
                          </a:lnTo>
                          <a:lnTo>
                            <a:pt x="1" y="26"/>
                          </a:lnTo>
                          <a:lnTo>
                            <a:pt x="2" y="28"/>
                          </a:lnTo>
                          <a:lnTo>
                            <a:pt x="3" y="30"/>
                          </a:lnTo>
                          <a:lnTo>
                            <a:pt x="4" y="32"/>
                          </a:lnTo>
                          <a:lnTo>
                            <a:pt x="5" y="34"/>
                          </a:lnTo>
                          <a:lnTo>
                            <a:pt x="6" y="35"/>
                          </a:lnTo>
                          <a:lnTo>
                            <a:pt x="7" y="37"/>
                          </a:lnTo>
                          <a:lnTo>
                            <a:pt x="8" y="38"/>
                          </a:lnTo>
                          <a:lnTo>
                            <a:pt x="9" y="40"/>
                          </a:lnTo>
                          <a:lnTo>
                            <a:pt x="11" y="41"/>
                          </a:lnTo>
                          <a:lnTo>
                            <a:pt x="12" y="43"/>
                          </a:lnTo>
                          <a:lnTo>
                            <a:pt x="13" y="44"/>
                          </a:lnTo>
                          <a:lnTo>
                            <a:pt x="13" y="45"/>
                          </a:lnTo>
                          <a:lnTo>
                            <a:pt x="14" y="46"/>
                          </a:lnTo>
                          <a:lnTo>
                            <a:pt x="15" y="47"/>
                          </a:lnTo>
                          <a:lnTo>
                            <a:pt x="16" y="48"/>
                          </a:lnTo>
                          <a:lnTo>
                            <a:pt x="16" y="49"/>
                          </a:lnTo>
                          <a:lnTo>
                            <a:pt x="16" y="50"/>
                          </a:lnTo>
                          <a:lnTo>
                            <a:pt x="40" y="48"/>
                          </a:lnTo>
                          <a:lnTo>
                            <a:pt x="40" y="46"/>
                          </a:lnTo>
                          <a:lnTo>
                            <a:pt x="39" y="44"/>
                          </a:lnTo>
                          <a:lnTo>
                            <a:pt x="38" y="41"/>
                          </a:lnTo>
                          <a:lnTo>
                            <a:pt x="37" y="39"/>
                          </a:lnTo>
                          <a:lnTo>
                            <a:pt x="36" y="37"/>
                          </a:lnTo>
                          <a:lnTo>
                            <a:pt x="35" y="35"/>
                          </a:lnTo>
                          <a:lnTo>
                            <a:pt x="34" y="33"/>
                          </a:lnTo>
                          <a:lnTo>
                            <a:pt x="33" y="31"/>
                          </a:lnTo>
                          <a:lnTo>
                            <a:pt x="32" y="30"/>
                          </a:lnTo>
                          <a:lnTo>
                            <a:pt x="30" y="28"/>
                          </a:lnTo>
                          <a:lnTo>
                            <a:pt x="29" y="26"/>
                          </a:lnTo>
                          <a:lnTo>
                            <a:pt x="28" y="25"/>
                          </a:lnTo>
                          <a:lnTo>
                            <a:pt x="27" y="24"/>
                          </a:lnTo>
                          <a:lnTo>
                            <a:pt x="26" y="23"/>
                          </a:lnTo>
                          <a:lnTo>
                            <a:pt x="25" y="21"/>
                          </a:lnTo>
                          <a:lnTo>
                            <a:pt x="25" y="20"/>
                          </a:lnTo>
                          <a:lnTo>
                            <a:pt x="24" y="20"/>
                          </a:lnTo>
                          <a:lnTo>
                            <a:pt x="24" y="19"/>
                          </a:lnTo>
                          <a:lnTo>
                            <a:pt x="23" y="19"/>
                          </a:lnTo>
                          <a:lnTo>
                            <a:pt x="23" y="20"/>
                          </a:lnTo>
                          <a:lnTo>
                            <a:pt x="23" y="21"/>
                          </a:lnTo>
                          <a:lnTo>
                            <a:pt x="23" y="22"/>
                          </a:lnTo>
                          <a:lnTo>
                            <a:pt x="22" y="24"/>
                          </a:lnTo>
                          <a:lnTo>
                            <a:pt x="21" y="25"/>
                          </a:lnTo>
                          <a:lnTo>
                            <a:pt x="22" y="24"/>
                          </a:lnTo>
                          <a:lnTo>
                            <a:pt x="23" y="24"/>
                          </a:lnTo>
                          <a:lnTo>
                            <a:pt x="24" y="24"/>
                          </a:lnTo>
                          <a:lnTo>
                            <a:pt x="27" y="23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15" name="Freeform 276"/>
                    <p:cNvSpPr>
                      <a:spLocks/>
                    </p:cNvSpPr>
                    <p:nvPr/>
                  </p:nvSpPr>
                  <p:spPr bwMode="auto">
                    <a:xfrm>
                      <a:off x="3743" y="2551"/>
                      <a:ext cx="28" cy="55"/>
                    </a:xfrm>
                    <a:custGeom>
                      <a:avLst/>
                      <a:gdLst>
                        <a:gd name="T0" fmla="*/ 2 w 28"/>
                        <a:gd name="T1" fmla="*/ 8 h 55"/>
                        <a:gd name="T2" fmla="*/ 3 w 28"/>
                        <a:gd name="T3" fmla="*/ 11 h 55"/>
                        <a:gd name="T4" fmla="*/ 3 w 28"/>
                        <a:gd name="T5" fmla="*/ 13 h 55"/>
                        <a:gd name="T6" fmla="*/ 3 w 28"/>
                        <a:gd name="T7" fmla="*/ 15 h 55"/>
                        <a:gd name="T8" fmla="*/ 4 w 28"/>
                        <a:gd name="T9" fmla="*/ 18 h 55"/>
                        <a:gd name="T10" fmla="*/ 4 w 28"/>
                        <a:gd name="T11" fmla="*/ 20 h 55"/>
                        <a:gd name="T12" fmla="*/ 4 w 28"/>
                        <a:gd name="T13" fmla="*/ 23 h 55"/>
                        <a:gd name="T14" fmla="*/ 4 w 28"/>
                        <a:gd name="T15" fmla="*/ 26 h 55"/>
                        <a:gd name="T16" fmla="*/ 3 w 28"/>
                        <a:gd name="T17" fmla="*/ 29 h 55"/>
                        <a:gd name="T18" fmla="*/ 3 w 28"/>
                        <a:gd name="T19" fmla="*/ 31 h 55"/>
                        <a:gd name="T20" fmla="*/ 3 w 28"/>
                        <a:gd name="T21" fmla="*/ 34 h 55"/>
                        <a:gd name="T22" fmla="*/ 2 w 28"/>
                        <a:gd name="T23" fmla="*/ 37 h 55"/>
                        <a:gd name="T24" fmla="*/ 2 w 28"/>
                        <a:gd name="T25" fmla="*/ 39 h 55"/>
                        <a:gd name="T26" fmla="*/ 1 w 28"/>
                        <a:gd name="T27" fmla="*/ 42 h 55"/>
                        <a:gd name="T28" fmla="*/ 1 w 28"/>
                        <a:gd name="T29" fmla="*/ 45 h 55"/>
                        <a:gd name="T30" fmla="*/ 0 w 28"/>
                        <a:gd name="T31" fmla="*/ 47 h 55"/>
                        <a:gd name="T32" fmla="*/ 23 w 28"/>
                        <a:gd name="T33" fmla="*/ 55 h 55"/>
                        <a:gd name="T34" fmla="*/ 23 w 28"/>
                        <a:gd name="T35" fmla="*/ 52 h 55"/>
                        <a:gd name="T36" fmla="*/ 24 w 28"/>
                        <a:gd name="T37" fmla="*/ 49 h 55"/>
                        <a:gd name="T38" fmla="*/ 25 w 28"/>
                        <a:gd name="T39" fmla="*/ 46 h 55"/>
                        <a:gd name="T40" fmla="*/ 25 w 28"/>
                        <a:gd name="T41" fmla="*/ 43 h 55"/>
                        <a:gd name="T42" fmla="*/ 26 w 28"/>
                        <a:gd name="T43" fmla="*/ 39 h 55"/>
                        <a:gd name="T44" fmla="*/ 27 w 28"/>
                        <a:gd name="T45" fmla="*/ 36 h 55"/>
                        <a:gd name="T46" fmla="*/ 27 w 28"/>
                        <a:gd name="T47" fmla="*/ 32 h 55"/>
                        <a:gd name="T48" fmla="*/ 27 w 28"/>
                        <a:gd name="T49" fmla="*/ 29 h 55"/>
                        <a:gd name="T50" fmla="*/ 27 w 28"/>
                        <a:gd name="T51" fmla="*/ 25 h 55"/>
                        <a:gd name="T52" fmla="*/ 28 w 28"/>
                        <a:gd name="T53" fmla="*/ 22 h 55"/>
                        <a:gd name="T54" fmla="*/ 27 w 28"/>
                        <a:gd name="T55" fmla="*/ 18 h 55"/>
                        <a:gd name="T56" fmla="*/ 27 w 28"/>
                        <a:gd name="T57" fmla="*/ 15 h 55"/>
                        <a:gd name="T58" fmla="*/ 27 w 28"/>
                        <a:gd name="T59" fmla="*/ 11 h 55"/>
                        <a:gd name="T60" fmla="*/ 26 w 28"/>
                        <a:gd name="T61" fmla="*/ 7 h 55"/>
                        <a:gd name="T62" fmla="*/ 25 w 28"/>
                        <a:gd name="T63" fmla="*/ 3 h 55"/>
                        <a:gd name="T64" fmla="*/ 24 w 28"/>
                        <a:gd name="T65" fmla="*/ 0 h 55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28"/>
                        <a:gd name="T100" fmla="*/ 0 h 55"/>
                        <a:gd name="T101" fmla="*/ 28 w 28"/>
                        <a:gd name="T102" fmla="*/ 55 h 55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28" h="55">
                          <a:moveTo>
                            <a:pt x="2" y="7"/>
                          </a:moveTo>
                          <a:lnTo>
                            <a:pt x="2" y="8"/>
                          </a:lnTo>
                          <a:lnTo>
                            <a:pt x="2" y="9"/>
                          </a:lnTo>
                          <a:lnTo>
                            <a:pt x="3" y="11"/>
                          </a:lnTo>
                          <a:lnTo>
                            <a:pt x="3" y="12"/>
                          </a:lnTo>
                          <a:lnTo>
                            <a:pt x="3" y="13"/>
                          </a:lnTo>
                          <a:lnTo>
                            <a:pt x="3" y="14"/>
                          </a:lnTo>
                          <a:lnTo>
                            <a:pt x="3" y="15"/>
                          </a:lnTo>
                          <a:lnTo>
                            <a:pt x="4" y="17"/>
                          </a:lnTo>
                          <a:lnTo>
                            <a:pt x="4" y="18"/>
                          </a:lnTo>
                          <a:lnTo>
                            <a:pt x="4" y="19"/>
                          </a:lnTo>
                          <a:lnTo>
                            <a:pt x="4" y="20"/>
                          </a:lnTo>
                          <a:lnTo>
                            <a:pt x="4" y="22"/>
                          </a:lnTo>
                          <a:lnTo>
                            <a:pt x="4" y="23"/>
                          </a:lnTo>
                          <a:lnTo>
                            <a:pt x="4" y="25"/>
                          </a:lnTo>
                          <a:lnTo>
                            <a:pt x="4" y="26"/>
                          </a:lnTo>
                          <a:lnTo>
                            <a:pt x="4" y="27"/>
                          </a:lnTo>
                          <a:lnTo>
                            <a:pt x="3" y="29"/>
                          </a:lnTo>
                          <a:lnTo>
                            <a:pt x="3" y="30"/>
                          </a:lnTo>
                          <a:lnTo>
                            <a:pt x="3" y="31"/>
                          </a:lnTo>
                          <a:lnTo>
                            <a:pt x="3" y="33"/>
                          </a:lnTo>
                          <a:lnTo>
                            <a:pt x="3" y="34"/>
                          </a:lnTo>
                          <a:lnTo>
                            <a:pt x="3" y="35"/>
                          </a:lnTo>
                          <a:lnTo>
                            <a:pt x="2" y="37"/>
                          </a:lnTo>
                          <a:lnTo>
                            <a:pt x="2" y="38"/>
                          </a:lnTo>
                          <a:lnTo>
                            <a:pt x="2" y="39"/>
                          </a:lnTo>
                          <a:lnTo>
                            <a:pt x="1" y="41"/>
                          </a:lnTo>
                          <a:lnTo>
                            <a:pt x="1" y="42"/>
                          </a:lnTo>
                          <a:lnTo>
                            <a:pt x="1" y="43"/>
                          </a:lnTo>
                          <a:lnTo>
                            <a:pt x="1" y="45"/>
                          </a:lnTo>
                          <a:lnTo>
                            <a:pt x="0" y="46"/>
                          </a:lnTo>
                          <a:lnTo>
                            <a:pt x="0" y="47"/>
                          </a:lnTo>
                          <a:lnTo>
                            <a:pt x="0" y="49"/>
                          </a:lnTo>
                          <a:lnTo>
                            <a:pt x="23" y="55"/>
                          </a:lnTo>
                          <a:lnTo>
                            <a:pt x="23" y="53"/>
                          </a:lnTo>
                          <a:lnTo>
                            <a:pt x="23" y="52"/>
                          </a:lnTo>
                          <a:lnTo>
                            <a:pt x="24" y="50"/>
                          </a:lnTo>
                          <a:lnTo>
                            <a:pt x="24" y="49"/>
                          </a:lnTo>
                          <a:lnTo>
                            <a:pt x="25" y="47"/>
                          </a:lnTo>
                          <a:lnTo>
                            <a:pt x="25" y="46"/>
                          </a:lnTo>
                          <a:lnTo>
                            <a:pt x="25" y="44"/>
                          </a:lnTo>
                          <a:lnTo>
                            <a:pt x="25" y="43"/>
                          </a:lnTo>
                          <a:lnTo>
                            <a:pt x="26" y="41"/>
                          </a:lnTo>
                          <a:lnTo>
                            <a:pt x="26" y="39"/>
                          </a:lnTo>
                          <a:lnTo>
                            <a:pt x="26" y="38"/>
                          </a:lnTo>
                          <a:lnTo>
                            <a:pt x="27" y="36"/>
                          </a:lnTo>
                          <a:lnTo>
                            <a:pt x="27" y="34"/>
                          </a:lnTo>
                          <a:lnTo>
                            <a:pt x="27" y="32"/>
                          </a:lnTo>
                          <a:lnTo>
                            <a:pt x="27" y="31"/>
                          </a:lnTo>
                          <a:lnTo>
                            <a:pt x="27" y="29"/>
                          </a:lnTo>
                          <a:lnTo>
                            <a:pt x="27" y="27"/>
                          </a:lnTo>
                          <a:lnTo>
                            <a:pt x="27" y="25"/>
                          </a:lnTo>
                          <a:lnTo>
                            <a:pt x="27" y="24"/>
                          </a:lnTo>
                          <a:lnTo>
                            <a:pt x="28" y="22"/>
                          </a:lnTo>
                          <a:lnTo>
                            <a:pt x="28" y="20"/>
                          </a:lnTo>
                          <a:lnTo>
                            <a:pt x="27" y="18"/>
                          </a:lnTo>
                          <a:lnTo>
                            <a:pt x="27" y="16"/>
                          </a:lnTo>
                          <a:lnTo>
                            <a:pt x="27" y="15"/>
                          </a:lnTo>
                          <a:lnTo>
                            <a:pt x="27" y="13"/>
                          </a:lnTo>
                          <a:lnTo>
                            <a:pt x="27" y="11"/>
                          </a:lnTo>
                          <a:lnTo>
                            <a:pt x="27" y="9"/>
                          </a:lnTo>
                          <a:lnTo>
                            <a:pt x="26" y="7"/>
                          </a:lnTo>
                          <a:lnTo>
                            <a:pt x="26" y="5"/>
                          </a:lnTo>
                          <a:lnTo>
                            <a:pt x="25" y="3"/>
                          </a:lnTo>
                          <a:lnTo>
                            <a:pt x="25" y="1"/>
                          </a:lnTo>
                          <a:lnTo>
                            <a:pt x="24" y="0"/>
                          </a:lnTo>
                          <a:lnTo>
                            <a:pt x="2" y="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16" name="Freeform 277"/>
                    <p:cNvSpPr>
                      <a:spLocks/>
                    </p:cNvSpPr>
                    <p:nvPr/>
                  </p:nvSpPr>
                  <p:spPr bwMode="auto">
                    <a:xfrm>
                      <a:off x="3744" y="2551"/>
                      <a:ext cx="24" cy="7"/>
                    </a:xfrm>
                    <a:custGeom>
                      <a:avLst/>
                      <a:gdLst>
                        <a:gd name="T0" fmla="*/ 0 w 24"/>
                        <a:gd name="T1" fmla="*/ 4 h 7"/>
                        <a:gd name="T2" fmla="*/ 23 w 24"/>
                        <a:gd name="T3" fmla="*/ 0 h 7"/>
                        <a:gd name="T4" fmla="*/ 24 w 24"/>
                        <a:gd name="T5" fmla="*/ 1 h 7"/>
                        <a:gd name="T6" fmla="*/ 24 w 24"/>
                        <a:gd name="T7" fmla="*/ 2 h 7"/>
                        <a:gd name="T8" fmla="*/ 1 w 24"/>
                        <a:gd name="T9" fmla="*/ 7 h 7"/>
                        <a:gd name="T10" fmla="*/ 0 w 24"/>
                        <a:gd name="T11" fmla="*/ 5 h 7"/>
                        <a:gd name="T12" fmla="*/ 0 w 24"/>
                        <a:gd name="T13" fmla="*/ 4 h 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4"/>
                        <a:gd name="T22" fmla="*/ 0 h 7"/>
                        <a:gd name="T23" fmla="*/ 24 w 24"/>
                        <a:gd name="T24" fmla="*/ 7 h 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4" h="7">
                          <a:moveTo>
                            <a:pt x="0" y="4"/>
                          </a:moveTo>
                          <a:lnTo>
                            <a:pt x="23" y="0"/>
                          </a:lnTo>
                          <a:lnTo>
                            <a:pt x="24" y="1"/>
                          </a:lnTo>
                          <a:lnTo>
                            <a:pt x="24" y="2"/>
                          </a:lnTo>
                          <a:lnTo>
                            <a:pt x="1" y="7"/>
                          </a:lnTo>
                          <a:lnTo>
                            <a:pt x="0" y="5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17" name="Freeform 278"/>
                    <p:cNvSpPr>
                      <a:spLocks/>
                    </p:cNvSpPr>
                    <p:nvPr/>
                  </p:nvSpPr>
                  <p:spPr bwMode="auto">
                    <a:xfrm>
                      <a:off x="3789" y="2299"/>
                      <a:ext cx="33" cy="68"/>
                    </a:xfrm>
                    <a:custGeom>
                      <a:avLst/>
                      <a:gdLst>
                        <a:gd name="T0" fmla="*/ 19 w 33"/>
                        <a:gd name="T1" fmla="*/ 1 h 68"/>
                        <a:gd name="T2" fmla="*/ 12 w 33"/>
                        <a:gd name="T3" fmla="*/ 4 h 68"/>
                        <a:gd name="T4" fmla="*/ 7 w 33"/>
                        <a:gd name="T5" fmla="*/ 8 h 68"/>
                        <a:gd name="T6" fmla="*/ 3 w 33"/>
                        <a:gd name="T7" fmla="*/ 13 h 68"/>
                        <a:gd name="T8" fmla="*/ 0 w 33"/>
                        <a:gd name="T9" fmla="*/ 19 h 68"/>
                        <a:gd name="T10" fmla="*/ 0 w 33"/>
                        <a:gd name="T11" fmla="*/ 25 h 68"/>
                        <a:gd name="T12" fmla="*/ 0 w 33"/>
                        <a:gd name="T13" fmla="*/ 30 h 68"/>
                        <a:gd name="T14" fmla="*/ 0 w 33"/>
                        <a:gd name="T15" fmla="*/ 36 h 68"/>
                        <a:gd name="T16" fmla="*/ 1 w 33"/>
                        <a:gd name="T17" fmla="*/ 41 h 68"/>
                        <a:gd name="T18" fmla="*/ 3 w 33"/>
                        <a:gd name="T19" fmla="*/ 45 h 68"/>
                        <a:gd name="T20" fmla="*/ 4 w 33"/>
                        <a:gd name="T21" fmla="*/ 50 h 68"/>
                        <a:gd name="T22" fmla="*/ 6 w 33"/>
                        <a:gd name="T23" fmla="*/ 54 h 68"/>
                        <a:gd name="T24" fmla="*/ 7 w 33"/>
                        <a:gd name="T25" fmla="*/ 58 h 68"/>
                        <a:gd name="T26" fmla="*/ 8 w 33"/>
                        <a:gd name="T27" fmla="*/ 62 h 68"/>
                        <a:gd name="T28" fmla="*/ 9 w 33"/>
                        <a:gd name="T29" fmla="*/ 64 h 68"/>
                        <a:gd name="T30" fmla="*/ 9 w 33"/>
                        <a:gd name="T31" fmla="*/ 67 h 68"/>
                        <a:gd name="T32" fmla="*/ 33 w 33"/>
                        <a:gd name="T33" fmla="*/ 67 h 68"/>
                        <a:gd name="T34" fmla="*/ 32 w 33"/>
                        <a:gd name="T35" fmla="*/ 62 h 68"/>
                        <a:gd name="T36" fmla="*/ 31 w 33"/>
                        <a:gd name="T37" fmla="*/ 58 h 68"/>
                        <a:gd name="T38" fmla="*/ 30 w 33"/>
                        <a:gd name="T39" fmla="*/ 53 h 68"/>
                        <a:gd name="T40" fmla="*/ 29 w 33"/>
                        <a:gd name="T41" fmla="*/ 49 h 68"/>
                        <a:gd name="T42" fmla="*/ 28 w 33"/>
                        <a:gd name="T43" fmla="*/ 45 h 68"/>
                        <a:gd name="T44" fmla="*/ 26 w 33"/>
                        <a:gd name="T45" fmla="*/ 41 h 68"/>
                        <a:gd name="T46" fmla="*/ 25 w 33"/>
                        <a:gd name="T47" fmla="*/ 37 h 68"/>
                        <a:gd name="T48" fmla="*/ 24 w 33"/>
                        <a:gd name="T49" fmla="*/ 33 h 68"/>
                        <a:gd name="T50" fmla="*/ 24 w 33"/>
                        <a:gd name="T51" fmla="*/ 30 h 68"/>
                        <a:gd name="T52" fmla="*/ 23 w 33"/>
                        <a:gd name="T53" fmla="*/ 27 h 68"/>
                        <a:gd name="T54" fmla="*/ 23 w 33"/>
                        <a:gd name="T55" fmla="*/ 25 h 68"/>
                        <a:gd name="T56" fmla="*/ 24 w 33"/>
                        <a:gd name="T57" fmla="*/ 25 h 68"/>
                        <a:gd name="T58" fmla="*/ 24 w 33"/>
                        <a:gd name="T59" fmla="*/ 24 h 68"/>
                        <a:gd name="T60" fmla="*/ 24 w 33"/>
                        <a:gd name="T61" fmla="*/ 24 h 68"/>
                        <a:gd name="T62" fmla="*/ 27 w 33"/>
                        <a:gd name="T63" fmla="*/ 23 h 68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33"/>
                        <a:gd name="T97" fmla="*/ 0 h 68"/>
                        <a:gd name="T98" fmla="*/ 33 w 33"/>
                        <a:gd name="T99" fmla="*/ 68 h 68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33" h="68">
                          <a:moveTo>
                            <a:pt x="22" y="0"/>
                          </a:moveTo>
                          <a:lnTo>
                            <a:pt x="19" y="1"/>
                          </a:lnTo>
                          <a:lnTo>
                            <a:pt x="15" y="2"/>
                          </a:lnTo>
                          <a:lnTo>
                            <a:pt x="12" y="4"/>
                          </a:lnTo>
                          <a:lnTo>
                            <a:pt x="9" y="6"/>
                          </a:lnTo>
                          <a:lnTo>
                            <a:pt x="7" y="8"/>
                          </a:lnTo>
                          <a:lnTo>
                            <a:pt x="5" y="10"/>
                          </a:lnTo>
                          <a:lnTo>
                            <a:pt x="3" y="13"/>
                          </a:lnTo>
                          <a:lnTo>
                            <a:pt x="1" y="16"/>
                          </a:lnTo>
                          <a:lnTo>
                            <a:pt x="0" y="19"/>
                          </a:lnTo>
                          <a:lnTo>
                            <a:pt x="0" y="22"/>
                          </a:lnTo>
                          <a:lnTo>
                            <a:pt x="0" y="25"/>
                          </a:lnTo>
                          <a:lnTo>
                            <a:pt x="0" y="28"/>
                          </a:lnTo>
                          <a:lnTo>
                            <a:pt x="0" y="30"/>
                          </a:lnTo>
                          <a:lnTo>
                            <a:pt x="0" y="33"/>
                          </a:lnTo>
                          <a:lnTo>
                            <a:pt x="0" y="36"/>
                          </a:lnTo>
                          <a:lnTo>
                            <a:pt x="1" y="38"/>
                          </a:lnTo>
                          <a:lnTo>
                            <a:pt x="1" y="41"/>
                          </a:lnTo>
                          <a:lnTo>
                            <a:pt x="2" y="43"/>
                          </a:lnTo>
                          <a:lnTo>
                            <a:pt x="3" y="45"/>
                          </a:lnTo>
                          <a:lnTo>
                            <a:pt x="3" y="48"/>
                          </a:lnTo>
                          <a:lnTo>
                            <a:pt x="4" y="50"/>
                          </a:lnTo>
                          <a:lnTo>
                            <a:pt x="5" y="52"/>
                          </a:lnTo>
                          <a:lnTo>
                            <a:pt x="6" y="54"/>
                          </a:lnTo>
                          <a:lnTo>
                            <a:pt x="6" y="56"/>
                          </a:lnTo>
                          <a:lnTo>
                            <a:pt x="7" y="58"/>
                          </a:lnTo>
                          <a:lnTo>
                            <a:pt x="7" y="60"/>
                          </a:lnTo>
                          <a:lnTo>
                            <a:pt x="8" y="62"/>
                          </a:lnTo>
                          <a:lnTo>
                            <a:pt x="8" y="63"/>
                          </a:lnTo>
                          <a:lnTo>
                            <a:pt x="9" y="64"/>
                          </a:lnTo>
                          <a:lnTo>
                            <a:pt x="9" y="66"/>
                          </a:lnTo>
                          <a:lnTo>
                            <a:pt x="9" y="67"/>
                          </a:lnTo>
                          <a:lnTo>
                            <a:pt x="9" y="68"/>
                          </a:lnTo>
                          <a:lnTo>
                            <a:pt x="33" y="67"/>
                          </a:lnTo>
                          <a:lnTo>
                            <a:pt x="33" y="65"/>
                          </a:lnTo>
                          <a:lnTo>
                            <a:pt x="32" y="62"/>
                          </a:lnTo>
                          <a:lnTo>
                            <a:pt x="32" y="60"/>
                          </a:lnTo>
                          <a:lnTo>
                            <a:pt x="31" y="58"/>
                          </a:lnTo>
                          <a:lnTo>
                            <a:pt x="31" y="55"/>
                          </a:lnTo>
                          <a:lnTo>
                            <a:pt x="30" y="53"/>
                          </a:lnTo>
                          <a:lnTo>
                            <a:pt x="30" y="51"/>
                          </a:lnTo>
                          <a:lnTo>
                            <a:pt x="29" y="49"/>
                          </a:lnTo>
                          <a:lnTo>
                            <a:pt x="28" y="47"/>
                          </a:lnTo>
                          <a:lnTo>
                            <a:pt x="28" y="45"/>
                          </a:lnTo>
                          <a:lnTo>
                            <a:pt x="27" y="43"/>
                          </a:lnTo>
                          <a:lnTo>
                            <a:pt x="26" y="41"/>
                          </a:lnTo>
                          <a:lnTo>
                            <a:pt x="26" y="38"/>
                          </a:lnTo>
                          <a:lnTo>
                            <a:pt x="25" y="37"/>
                          </a:lnTo>
                          <a:lnTo>
                            <a:pt x="24" y="35"/>
                          </a:lnTo>
                          <a:lnTo>
                            <a:pt x="24" y="33"/>
                          </a:lnTo>
                          <a:lnTo>
                            <a:pt x="24" y="31"/>
                          </a:lnTo>
                          <a:lnTo>
                            <a:pt x="24" y="30"/>
                          </a:lnTo>
                          <a:lnTo>
                            <a:pt x="23" y="28"/>
                          </a:lnTo>
                          <a:lnTo>
                            <a:pt x="23" y="27"/>
                          </a:lnTo>
                          <a:lnTo>
                            <a:pt x="23" y="26"/>
                          </a:lnTo>
                          <a:lnTo>
                            <a:pt x="23" y="25"/>
                          </a:lnTo>
                          <a:lnTo>
                            <a:pt x="24" y="25"/>
                          </a:lnTo>
                          <a:lnTo>
                            <a:pt x="24" y="24"/>
                          </a:lnTo>
                          <a:lnTo>
                            <a:pt x="25" y="24"/>
                          </a:lnTo>
                          <a:lnTo>
                            <a:pt x="27" y="23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18" name="Freeform 279"/>
                    <p:cNvSpPr>
                      <a:spLocks/>
                    </p:cNvSpPr>
                    <p:nvPr/>
                  </p:nvSpPr>
                  <p:spPr bwMode="auto">
                    <a:xfrm>
                      <a:off x="3793" y="2366"/>
                      <a:ext cx="29" cy="24"/>
                    </a:xfrm>
                    <a:custGeom>
                      <a:avLst/>
                      <a:gdLst>
                        <a:gd name="T0" fmla="*/ 5 w 29"/>
                        <a:gd name="T1" fmla="*/ 1 h 24"/>
                        <a:gd name="T2" fmla="*/ 5 w 29"/>
                        <a:gd name="T3" fmla="*/ 2 h 24"/>
                        <a:gd name="T4" fmla="*/ 5 w 29"/>
                        <a:gd name="T5" fmla="*/ 4 h 24"/>
                        <a:gd name="T6" fmla="*/ 5 w 29"/>
                        <a:gd name="T7" fmla="*/ 4 h 24"/>
                        <a:gd name="T8" fmla="*/ 5 w 29"/>
                        <a:gd name="T9" fmla="*/ 5 h 24"/>
                        <a:gd name="T10" fmla="*/ 5 w 29"/>
                        <a:gd name="T11" fmla="*/ 6 h 24"/>
                        <a:gd name="T12" fmla="*/ 5 w 29"/>
                        <a:gd name="T13" fmla="*/ 6 h 24"/>
                        <a:gd name="T14" fmla="*/ 5 w 29"/>
                        <a:gd name="T15" fmla="*/ 6 h 24"/>
                        <a:gd name="T16" fmla="*/ 6 w 29"/>
                        <a:gd name="T17" fmla="*/ 5 h 24"/>
                        <a:gd name="T18" fmla="*/ 7 w 29"/>
                        <a:gd name="T19" fmla="*/ 3 h 24"/>
                        <a:gd name="T20" fmla="*/ 9 w 29"/>
                        <a:gd name="T21" fmla="*/ 2 h 24"/>
                        <a:gd name="T22" fmla="*/ 11 w 29"/>
                        <a:gd name="T23" fmla="*/ 1 h 24"/>
                        <a:gd name="T24" fmla="*/ 12 w 29"/>
                        <a:gd name="T25" fmla="*/ 1 h 24"/>
                        <a:gd name="T26" fmla="*/ 13 w 29"/>
                        <a:gd name="T27" fmla="*/ 1 h 24"/>
                        <a:gd name="T28" fmla="*/ 0 w 29"/>
                        <a:gd name="T29" fmla="*/ 17 h 24"/>
                        <a:gd name="T30" fmla="*/ 16 w 29"/>
                        <a:gd name="T31" fmla="*/ 17 h 24"/>
                        <a:gd name="T32" fmla="*/ 12 w 29"/>
                        <a:gd name="T33" fmla="*/ 24 h 24"/>
                        <a:gd name="T34" fmla="*/ 15 w 29"/>
                        <a:gd name="T35" fmla="*/ 24 h 24"/>
                        <a:gd name="T36" fmla="*/ 19 w 29"/>
                        <a:gd name="T37" fmla="*/ 23 h 24"/>
                        <a:gd name="T38" fmla="*/ 22 w 29"/>
                        <a:gd name="T39" fmla="*/ 21 h 24"/>
                        <a:gd name="T40" fmla="*/ 25 w 29"/>
                        <a:gd name="T41" fmla="*/ 18 h 24"/>
                        <a:gd name="T42" fmla="*/ 27 w 29"/>
                        <a:gd name="T43" fmla="*/ 16 h 24"/>
                        <a:gd name="T44" fmla="*/ 28 w 29"/>
                        <a:gd name="T45" fmla="*/ 13 h 24"/>
                        <a:gd name="T46" fmla="*/ 28 w 29"/>
                        <a:gd name="T47" fmla="*/ 11 h 24"/>
                        <a:gd name="T48" fmla="*/ 29 w 29"/>
                        <a:gd name="T49" fmla="*/ 9 h 24"/>
                        <a:gd name="T50" fmla="*/ 29 w 29"/>
                        <a:gd name="T51" fmla="*/ 7 h 24"/>
                        <a:gd name="T52" fmla="*/ 29 w 29"/>
                        <a:gd name="T53" fmla="*/ 5 h 24"/>
                        <a:gd name="T54" fmla="*/ 29 w 29"/>
                        <a:gd name="T55" fmla="*/ 4 h 24"/>
                        <a:gd name="T56" fmla="*/ 29 w 29"/>
                        <a:gd name="T57" fmla="*/ 2 h 24"/>
                        <a:gd name="T58" fmla="*/ 29 w 29"/>
                        <a:gd name="T59" fmla="*/ 1 h 24"/>
                        <a:gd name="T60" fmla="*/ 29 w 29"/>
                        <a:gd name="T61" fmla="*/ 1 h 24"/>
                        <a:gd name="T62" fmla="*/ 5 w 29"/>
                        <a:gd name="T63" fmla="*/ 0 h 24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29"/>
                        <a:gd name="T97" fmla="*/ 0 h 24"/>
                        <a:gd name="T98" fmla="*/ 29 w 29"/>
                        <a:gd name="T99" fmla="*/ 24 h 24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29" h="24">
                          <a:moveTo>
                            <a:pt x="5" y="0"/>
                          </a:moveTo>
                          <a:lnTo>
                            <a:pt x="5" y="1"/>
                          </a:lnTo>
                          <a:lnTo>
                            <a:pt x="5" y="2"/>
                          </a:lnTo>
                          <a:lnTo>
                            <a:pt x="5" y="3"/>
                          </a:lnTo>
                          <a:lnTo>
                            <a:pt x="5" y="4"/>
                          </a:lnTo>
                          <a:lnTo>
                            <a:pt x="5" y="5"/>
                          </a:lnTo>
                          <a:lnTo>
                            <a:pt x="5" y="6"/>
                          </a:lnTo>
                          <a:lnTo>
                            <a:pt x="6" y="5"/>
                          </a:lnTo>
                          <a:lnTo>
                            <a:pt x="6" y="4"/>
                          </a:lnTo>
                          <a:lnTo>
                            <a:pt x="7" y="3"/>
                          </a:lnTo>
                          <a:lnTo>
                            <a:pt x="8" y="2"/>
                          </a:lnTo>
                          <a:lnTo>
                            <a:pt x="9" y="2"/>
                          </a:lnTo>
                          <a:lnTo>
                            <a:pt x="10" y="1"/>
                          </a:lnTo>
                          <a:lnTo>
                            <a:pt x="11" y="1"/>
                          </a:lnTo>
                          <a:lnTo>
                            <a:pt x="12" y="1"/>
                          </a:lnTo>
                          <a:lnTo>
                            <a:pt x="13" y="1"/>
                          </a:lnTo>
                          <a:lnTo>
                            <a:pt x="6" y="8"/>
                          </a:lnTo>
                          <a:lnTo>
                            <a:pt x="0" y="17"/>
                          </a:lnTo>
                          <a:lnTo>
                            <a:pt x="23" y="12"/>
                          </a:lnTo>
                          <a:lnTo>
                            <a:pt x="16" y="17"/>
                          </a:lnTo>
                          <a:lnTo>
                            <a:pt x="10" y="24"/>
                          </a:lnTo>
                          <a:lnTo>
                            <a:pt x="12" y="24"/>
                          </a:lnTo>
                          <a:lnTo>
                            <a:pt x="13" y="24"/>
                          </a:lnTo>
                          <a:lnTo>
                            <a:pt x="15" y="24"/>
                          </a:lnTo>
                          <a:lnTo>
                            <a:pt x="17" y="24"/>
                          </a:lnTo>
                          <a:lnTo>
                            <a:pt x="19" y="23"/>
                          </a:lnTo>
                          <a:lnTo>
                            <a:pt x="21" y="22"/>
                          </a:lnTo>
                          <a:lnTo>
                            <a:pt x="22" y="21"/>
                          </a:lnTo>
                          <a:lnTo>
                            <a:pt x="24" y="20"/>
                          </a:lnTo>
                          <a:lnTo>
                            <a:pt x="25" y="18"/>
                          </a:lnTo>
                          <a:lnTo>
                            <a:pt x="26" y="17"/>
                          </a:lnTo>
                          <a:lnTo>
                            <a:pt x="27" y="16"/>
                          </a:lnTo>
                          <a:lnTo>
                            <a:pt x="27" y="14"/>
                          </a:lnTo>
                          <a:lnTo>
                            <a:pt x="28" y="13"/>
                          </a:lnTo>
                          <a:lnTo>
                            <a:pt x="28" y="12"/>
                          </a:lnTo>
                          <a:lnTo>
                            <a:pt x="28" y="11"/>
                          </a:lnTo>
                          <a:lnTo>
                            <a:pt x="29" y="10"/>
                          </a:lnTo>
                          <a:lnTo>
                            <a:pt x="29" y="9"/>
                          </a:lnTo>
                          <a:lnTo>
                            <a:pt x="29" y="8"/>
                          </a:lnTo>
                          <a:lnTo>
                            <a:pt x="29" y="7"/>
                          </a:lnTo>
                          <a:lnTo>
                            <a:pt x="29" y="6"/>
                          </a:lnTo>
                          <a:lnTo>
                            <a:pt x="29" y="5"/>
                          </a:lnTo>
                          <a:lnTo>
                            <a:pt x="29" y="4"/>
                          </a:lnTo>
                          <a:lnTo>
                            <a:pt x="29" y="3"/>
                          </a:lnTo>
                          <a:lnTo>
                            <a:pt x="29" y="2"/>
                          </a:lnTo>
                          <a:lnTo>
                            <a:pt x="29" y="1"/>
                          </a:lnTo>
                          <a:lnTo>
                            <a:pt x="29" y="0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19" name="Freeform 280"/>
                    <p:cNvSpPr>
                      <a:spLocks/>
                    </p:cNvSpPr>
                    <p:nvPr/>
                  </p:nvSpPr>
                  <p:spPr bwMode="auto">
                    <a:xfrm>
                      <a:off x="3798" y="2366"/>
                      <a:ext cx="24" cy="1"/>
                    </a:xfrm>
                    <a:custGeom>
                      <a:avLst/>
                      <a:gdLst>
                        <a:gd name="T0" fmla="*/ 0 w 24"/>
                        <a:gd name="T1" fmla="*/ 1 h 1"/>
                        <a:gd name="T2" fmla="*/ 24 w 24"/>
                        <a:gd name="T3" fmla="*/ 0 h 1"/>
                        <a:gd name="T4" fmla="*/ 24 w 24"/>
                        <a:gd name="T5" fmla="*/ 0 h 1"/>
                        <a:gd name="T6" fmla="*/ 24 w 24"/>
                        <a:gd name="T7" fmla="*/ 0 h 1"/>
                        <a:gd name="T8" fmla="*/ 0 w 24"/>
                        <a:gd name="T9" fmla="*/ 0 h 1"/>
                        <a:gd name="T10" fmla="*/ 0 w 24"/>
                        <a:gd name="T11" fmla="*/ 0 h 1"/>
                        <a:gd name="T12" fmla="*/ 0 w 24"/>
                        <a:gd name="T13" fmla="*/ 1 h 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4"/>
                        <a:gd name="T22" fmla="*/ 0 h 1"/>
                        <a:gd name="T23" fmla="*/ 24 w 24"/>
                        <a:gd name="T24" fmla="*/ 1 h 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4" h="1">
                          <a:moveTo>
                            <a:pt x="0" y="1"/>
                          </a:moveTo>
                          <a:lnTo>
                            <a:pt x="24" y="0"/>
                          </a:lnTo>
                          <a:lnTo>
                            <a:pt x="0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20" name="Freeform 281"/>
                    <p:cNvSpPr>
                      <a:spLocks/>
                    </p:cNvSpPr>
                    <p:nvPr/>
                  </p:nvSpPr>
                  <p:spPr bwMode="auto">
                    <a:xfrm>
                      <a:off x="3731" y="2300"/>
                      <a:ext cx="43" cy="98"/>
                    </a:xfrm>
                    <a:custGeom>
                      <a:avLst/>
                      <a:gdLst>
                        <a:gd name="T0" fmla="*/ 0 w 43"/>
                        <a:gd name="T1" fmla="*/ 4 h 98"/>
                        <a:gd name="T2" fmla="*/ 0 w 43"/>
                        <a:gd name="T3" fmla="*/ 11 h 98"/>
                        <a:gd name="T4" fmla="*/ 1 w 43"/>
                        <a:gd name="T5" fmla="*/ 19 h 98"/>
                        <a:gd name="T6" fmla="*/ 3 w 43"/>
                        <a:gd name="T7" fmla="*/ 25 h 98"/>
                        <a:gd name="T8" fmla="*/ 6 w 43"/>
                        <a:gd name="T9" fmla="*/ 32 h 98"/>
                        <a:gd name="T10" fmla="*/ 8 w 43"/>
                        <a:gd name="T11" fmla="*/ 38 h 98"/>
                        <a:gd name="T12" fmla="*/ 11 w 43"/>
                        <a:gd name="T13" fmla="*/ 43 h 98"/>
                        <a:gd name="T14" fmla="*/ 14 w 43"/>
                        <a:gd name="T15" fmla="*/ 49 h 98"/>
                        <a:gd name="T16" fmla="*/ 16 w 43"/>
                        <a:gd name="T17" fmla="*/ 54 h 98"/>
                        <a:gd name="T18" fmla="*/ 18 w 43"/>
                        <a:gd name="T19" fmla="*/ 58 h 98"/>
                        <a:gd name="T20" fmla="*/ 19 w 43"/>
                        <a:gd name="T21" fmla="*/ 63 h 98"/>
                        <a:gd name="T22" fmla="*/ 19 w 43"/>
                        <a:gd name="T23" fmla="*/ 66 h 98"/>
                        <a:gd name="T24" fmla="*/ 19 w 43"/>
                        <a:gd name="T25" fmla="*/ 70 h 98"/>
                        <a:gd name="T26" fmla="*/ 19 w 43"/>
                        <a:gd name="T27" fmla="*/ 72 h 98"/>
                        <a:gd name="T28" fmla="*/ 17 w 43"/>
                        <a:gd name="T29" fmla="*/ 76 h 98"/>
                        <a:gd name="T30" fmla="*/ 15 w 43"/>
                        <a:gd name="T31" fmla="*/ 79 h 98"/>
                        <a:gd name="T32" fmla="*/ 30 w 43"/>
                        <a:gd name="T33" fmla="*/ 98 h 98"/>
                        <a:gd name="T34" fmla="*/ 36 w 43"/>
                        <a:gd name="T35" fmla="*/ 91 h 98"/>
                        <a:gd name="T36" fmla="*/ 40 w 43"/>
                        <a:gd name="T37" fmla="*/ 84 h 98"/>
                        <a:gd name="T38" fmla="*/ 42 w 43"/>
                        <a:gd name="T39" fmla="*/ 76 h 98"/>
                        <a:gd name="T40" fmla="*/ 43 w 43"/>
                        <a:gd name="T41" fmla="*/ 68 h 98"/>
                        <a:gd name="T42" fmla="*/ 43 w 43"/>
                        <a:gd name="T43" fmla="*/ 61 h 98"/>
                        <a:gd name="T44" fmla="*/ 41 w 43"/>
                        <a:gd name="T45" fmla="*/ 54 h 98"/>
                        <a:gd name="T46" fmla="*/ 39 w 43"/>
                        <a:gd name="T47" fmla="*/ 48 h 98"/>
                        <a:gd name="T48" fmla="*/ 37 w 43"/>
                        <a:gd name="T49" fmla="*/ 42 h 98"/>
                        <a:gd name="T50" fmla="*/ 34 w 43"/>
                        <a:gd name="T51" fmla="*/ 36 h 98"/>
                        <a:gd name="T52" fmla="*/ 31 w 43"/>
                        <a:gd name="T53" fmla="*/ 30 h 98"/>
                        <a:gd name="T54" fmla="*/ 29 w 43"/>
                        <a:gd name="T55" fmla="*/ 25 h 98"/>
                        <a:gd name="T56" fmla="*/ 27 w 43"/>
                        <a:gd name="T57" fmla="*/ 20 h 98"/>
                        <a:gd name="T58" fmla="*/ 25 w 43"/>
                        <a:gd name="T59" fmla="*/ 16 h 98"/>
                        <a:gd name="T60" fmla="*/ 24 w 43"/>
                        <a:gd name="T61" fmla="*/ 11 h 98"/>
                        <a:gd name="T62" fmla="*/ 24 w 43"/>
                        <a:gd name="T63" fmla="*/ 7 h 98"/>
                        <a:gd name="T64" fmla="*/ 24 w 43"/>
                        <a:gd name="T65" fmla="*/ 3 h 98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43"/>
                        <a:gd name="T100" fmla="*/ 0 h 98"/>
                        <a:gd name="T101" fmla="*/ 43 w 43"/>
                        <a:gd name="T102" fmla="*/ 98 h 98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43" h="98">
                          <a:moveTo>
                            <a:pt x="1" y="0"/>
                          </a:moveTo>
                          <a:lnTo>
                            <a:pt x="0" y="4"/>
                          </a:lnTo>
                          <a:lnTo>
                            <a:pt x="0" y="7"/>
                          </a:lnTo>
                          <a:lnTo>
                            <a:pt x="0" y="11"/>
                          </a:lnTo>
                          <a:lnTo>
                            <a:pt x="1" y="15"/>
                          </a:lnTo>
                          <a:lnTo>
                            <a:pt x="1" y="19"/>
                          </a:lnTo>
                          <a:lnTo>
                            <a:pt x="2" y="22"/>
                          </a:lnTo>
                          <a:lnTo>
                            <a:pt x="3" y="25"/>
                          </a:lnTo>
                          <a:lnTo>
                            <a:pt x="4" y="28"/>
                          </a:lnTo>
                          <a:lnTo>
                            <a:pt x="6" y="32"/>
                          </a:lnTo>
                          <a:lnTo>
                            <a:pt x="7" y="35"/>
                          </a:lnTo>
                          <a:lnTo>
                            <a:pt x="8" y="38"/>
                          </a:lnTo>
                          <a:lnTo>
                            <a:pt x="10" y="40"/>
                          </a:lnTo>
                          <a:lnTo>
                            <a:pt x="11" y="43"/>
                          </a:lnTo>
                          <a:lnTo>
                            <a:pt x="12" y="46"/>
                          </a:lnTo>
                          <a:lnTo>
                            <a:pt x="14" y="49"/>
                          </a:lnTo>
                          <a:lnTo>
                            <a:pt x="15" y="51"/>
                          </a:lnTo>
                          <a:lnTo>
                            <a:pt x="16" y="54"/>
                          </a:lnTo>
                          <a:lnTo>
                            <a:pt x="17" y="56"/>
                          </a:lnTo>
                          <a:lnTo>
                            <a:pt x="18" y="58"/>
                          </a:lnTo>
                          <a:lnTo>
                            <a:pt x="18" y="61"/>
                          </a:lnTo>
                          <a:lnTo>
                            <a:pt x="19" y="63"/>
                          </a:lnTo>
                          <a:lnTo>
                            <a:pt x="19" y="64"/>
                          </a:lnTo>
                          <a:lnTo>
                            <a:pt x="19" y="66"/>
                          </a:lnTo>
                          <a:lnTo>
                            <a:pt x="20" y="68"/>
                          </a:lnTo>
                          <a:lnTo>
                            <a:pt x="19" y="70"/>
                          </a:lnTo>
                          <a:lnTo>
                            <a:pt x="19" y="71"/>
                          </a:lnTo>
                          <a:lnTo>
                            <a:pt x="19" y="72"/>
                          </a:lnTo>
                          <a:lnTo>
                            <a:pt x="18" y="74"/>
                          </a:lnTo>
                          <a:lnTo>
                            <a:pt x="17" y="76"/>
                          </a:lnTo>
                          <a:lnTo>
                            <a:pt x="16" y="77"/>
                          </a:lnTo>
                          <a:lnTo>
                            <a:pt x="15" y="79"/>
                          </a:lnTo>
                          <a:lnTo>
                            <a:pt x="13" y="82"/>
                          </a:lnTo>
                          <a:lnTo>
                            <a:pt x="30" y="98"/>
                          </a:lnTo>
                          <a:lnTo>
                            <a:pt x="33" y="94"/>
                          </a:lnTo>
                          <a:lnTo>
                            <a:pt x="36" y="91"/>
                          </a:lnTo>
                          <a:lnTo>
                            <a:pt x="38" y="87"/>
                          </a:lnTo>
                          <a:lnTo>
                            <a:pt x="40" y="84"/>
                          </a:lnTo>
                          <a:lnTo>
                            <a:pt x="41" y="80"/>
                          </a:lnTo>
                          <a:lnTo>
                            <a:pt x="42" y="76"/>
                          </a:lnTo>
                          <a:lnTo>
                            <a:pt x="43" y="72"/>
                          </a:lnTo>
                          <a:lnTo>
                            <a:pt x="43" y="68"/>
                          </a:lnTo>
                          <a:lnTo>
                            <a:pt x="43" y="64"/>
                          </a:lnTo>
                          <a:lnTo>
                            <a:pt x="43" y="61"/>
                          </a:lnTo>
                          <a:lnTo>
                            <a:pt x="42" y="57"/>
                          </a:lnTo>
                          <a:lnTo>
                            <a:pt x="41" y="54"/>
                          </a:lnTo>
                          <a:lnTo>
                            <a:pt x="40" y="51"/>
                          </a:lnTo>
                          <a:lnTo>
                            <a:pt x="39" y="48"/>
                          </a:lnTo>
                          <a:lnTo>
                            <a:pt x="38" y="44"/>
                          </a:lnTo>
                          <a:lnTo>
                            <a:pt x="37" y="42"/>
                          </a:lnTo>
                          <a:lnTo>
                            <a:pt x="35" y="39"/>
                          </a:lnTo>
                          <a:lnTo>
                            <a:pt x="34" y="36"/>
                          </a:lnTo>
                          <a:lnTo>
                            <a:pt x="32" y="33"/>
                          </a:lnTo>
                          <a:lnTo>
                            <a:pt x="31" y="30"/>
                          </a:lnTo>
                          <a:lnTo>
                            <a:pt x="30" y="28"/>
                          </a:lnTo>
                          <a:lnTo>
                            <a:pt x="29" y="25"/>
                          </a:lnTo>
                          <a:lnTo>
                            <a:pt x="28" y="23"/>
                          </a:lnTo>
                          <a:lnTo>
                            <a:pt x="27" y="20"/>
                          </a:lnTo>
                          <a:lnTo>
                            <a:pt x="26" y="18"/>
                          </a:lnTo>
                          <a:lnTo>
                            <a:pt x="25" y="16"/>
                          </a:lnTo>
                          <a:lnTo>
                            <a:pt x="25" y="13"/>
                          </a:lnTo>
                          <a:lnTo>
                            <a:pt x="24" y="11"/>
                          </a:lnTo>
                          <a:lnTo>
                            <a:pt x="24" y="9"/>
                          </a:lnTo>
                          <a:lnTo>
                            <a:pt x="24" y="7"/>
                          </a:lnTo>
                          <a:lnTo>
                            <a:pt x="24" y="6"/>
                          </a:lnTo>
                          <a:lnTo>
                            <a:pt x="24" y="3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21" name="Freeform 282"/>
                    <p:cNvSpPr>
                      <a:spLocks/>
                    </p:cNvSpPr>
                    <p:nvPr/>
                  </p:nvSpPr>
                  <p:spPr bwMode="auto">
                    <a:xfrm>
                      <a:off x="3731" y="2382"/>
                      <a:ext cx="35" cy="89"/>
                    </a:xfrm>
                    <a:custGeom>
                      <a:avLst/>
                      <a:gdLst>
                        <a:gd name="T0" fmla="*/ 10 w 35"/>
                        <a:gd name="T1" fmla="*/ 3 h 89"/>
                        <a:gd name="T2" fmla="*/ 6 w 35"/>
                        <a:gd name="T3" fmla="*/ 9 h 89"/>
                        <a:gd name="T4" fmla="*/ 3 w 35"/>
                        <a:gd name="T5" fmla="*/ 15 h 89"/>
                        <a:gd name="T6" fmla="*/ 1 w 35"/>
                        <a:gd name="T7" fmla="*/ 22 h 89"/>
                        <a:gd name="T8" fmla="*/ 0 w 35"/>
                        <a:gd name="T9" fmla="*/ 28 h 89"/>
                        <a:gd name="T10" fmla="*/ 0 w 35"/>
                        <a:gd name="T11" fmla="*/ 35 h 89"/>
                        <a:gd name="T12" fmla="*/ 1 w 35"/>
                        <a:gd name="T13" fmla="*/ 41 h 89"/>
                        <a:gd name="T14" fmla="*/ 1 w 35"/>
                        <a:gd name="T15" fmla="*/ 47 h 89"/>
                        <a:gd name="T16" fmla="*/ 3 w 35"/>
                        <a:gd name="T17" fmla="*/ 52 h 89"/>
                        <a:gd name="T18" fmla="*/ 4 w 35"/>
                        <a:gd name="T19" fmla="*/ 58 h 89"/>
                        <a:gd name="T20" fmla="*/ 5 w 35"/>
                        <a:gd name="T21" fmla="*/ 63 h 89"/>
                        <a:gd name="T22" fmla="*/ 7 w 35"/>
                        <a:gd name="T23" fmla="*/ 68 h 89"/>
                        <a:gd name="T24" fmla="*/ 8 w 35"/>
                        <a:gd name="T25" fmla="*/ 73 h 89"/>
                        <a:gd name="T26" fmla="*/ 10 w 35"/>
                        <a:gd name="T27" fmla="*/ 78 h 89"/>
                        <a:gd name="T28" fmla="*/ 10 w 35"/>
                        <a:gd name="T29" fmla="*/ 83 h 89"/>
                        <a:gd name="T30" fmla="*/ 11 w 35"/>
                        <a:gd name="T31" fmla="*/ 87 h 89"/>
                        <a:gd name="T32" fmla="*/ 35 w 35"/>
                        <a:gd name="T33" fmla="*/ 87 h 89"/>
                        <a:gd name="T34" fmla="*/ 34 w 35"/>
                        <a:gd name="T35" fmla="*/ 81 h 89"/>
                        <a:gd name="T36" fmla="*/ 33 w 35"/>
                        <a:gd name="T37" fmla="*/ 76 h 89"/>
                        <a:gd name="T38" fmla="*/ 32 w 35"/>
                        <a:gd name="T39" fmla="*/ 70 h 89"/>
                        <a:gd name="T40" fmla="*/ 31 w 35"/>
                        <a:gd name="T41" fmla="*/ 65 h 89"/>
                        <a:gd name="T42" fmla="*/ 29 w 35"/>
                        <a:gd name="T43" fmla="*/ 59 h 89"/>
                        <a:gd name="T44" fmla="*/ 28 w 35"/>
                        <a:gd name="T45" fmla="*/ 54 h 89"/>
                        <a:gd name="T46" fmla="*/ 26 w 35"/>
                        <a:gd name="T47" fmla="*/ 49 h 89"/>
                        <a:gd name="T48" fmla="*/ 25 w 35"/>
                        <a:gd name="T49" fmla="*/ 45 h 89"/>
                        <a:gd name="T50" fmla="*/ 24 w 35"/>
                        <a:gd name="T51" fmla="*/ 40 h 89"/>
                        <a:gd name="T52" fmla="*/ 24 w 35"/>
                        <a:gd name="T53" fmla="*/ 36 h 89"/>
                        <a:gd name="T54" fmla="*/ 24 w 35"/>
                        <a:gd name="T55" fmla="*/ 32 h 89"/>
                        <a:gd name="T56" fmla="*/ 24 w 35"/>
                        <a:gd name="T57" fmla="*/ 29 h 89"/>
                        <a:gd name="T58" fmla="*/ 25 w 35"/>
                        <a:gd name="T59" fmla="*/ 25 h 89"/>
                        <a:gd name="T60" fmla="*/ 26 w 35"/>
                        <a:gd name="T61" fmla="*/ 22 h 89"/>
                        <a:gd name="T62" fmla="*/ 28 w 35"/>
                        <a:gd name="T63" fmla="*/ 19 h 89"/>
                        <a:gd name="T64" fmla="*/ 31 w 35"/>
                        <a:gd name="T65" fmla="*/ 15 h 89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35"/>
                        <a:gd name="T100" fmla="*/ 0 h 89"/>
                        <a:gd name="T101" fmla="*/ 35 w 35"/>
                        <a:gd name="T102" fmla="*/ 89 h 89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35" h="89">
                          <a:moveTo>
                            <a:pt x="12" y="0"/>
                          </a:moveTo>
                          <a:lnTo>
                            <a:pt x="10" y="3"/>
                          </a:lnTo>
                          <a:lnTo>
                            <a:pt x="8" y="6"/>
                          </a:lnTo>
                          <a:lnTo>
                            <a:pt x="6" y="9"/>
                          </a:lnTo>
                          <a:lnTo>
                            <a:pt x="4" y="12"/>
                          </a:lnTo>
                          <a:lnTo>
                            <a:pt x="3" y="15"/>
                          </a:lnTo>
                          <a:lnTo>
                            <a:pt x="2" y="19"/>
                          </a:lnTo>
                          <a:lnTo>
                            <a:pt x="1" y="22"/>
                          </a:lnTo>
                          <a:lnTo>
                            <a:pt x="1" y="25"/>
                          </a:lnTo>
                          <a:lnTo>
                            <a:pt x="0" y="28"/>
                          </a:lnTo>
                          <a:lnTo>
                            <a:pt x="0" y="32"/>
                          </a:lnTo>
                          <a:lnTo>
                            <a:pt x="0" y="35"/>
                          </a:lnTo>
                          <a:lnTo>
                            <a:pt x="0" y="38"/>
                          </a:lnTo>
                          <a:lnTo>
                            <a:pt x="1" y="41"/>
                          </a:lnTo>
                          <a:lnTo>
                            <a:pt x="1" y="44"/>
                          </a:lnTo>
                          <a:lnTo>
                            <a:pt x="1" y="47"/>
                          </a:lnTo>
                          <a:lnTo>
                            <a:pt x="2" y="50"/>
                          </a:lnTo>
                          <a:lnTo>
                            <a:pt x="3" y="52"/>
                          </a:lnTo>
                          <a:lnTo>
                            <a:pt x="3" y="55"/>
                          </a:lnTo>
                          <a:lnTo>
                            <a:pt x="4" y="58"/>
                          </a:lnTo>
                          <a:lnTo>
                            <a:pt x="5" y="61"/>
                          </a:lnTo>
                          <a:lnTo>
                            <a:pt x="5" y="63"/>
                          </a:lnTo>
                          <a:lnTo>
                            <a:pt x="6" y="66"/>
                          </a:lnTo>
                          <a:lnTo>
                            <a:pt x="7" y="68"/>
                          </a:lnTo>
                          <a:lnTo>
                            <a:pt x="8" y="71"/>
                          </a:lnTo>
                          <a:lnTo>
                            <a:pt x="8" y="73"/>
                          </a:lnTo>
                          <a:lnTo>
                            <a:pt x="9" y="76"/>
                          </a:lnTo>
                          <a:lnTo>
                            <a:pt x="10" y="78"/>
                          </a:lnTo>
                          <a:lnTo>
                            <a:pt x="10" y="80"/>
                          </a:lnTo>
                          <a:lnTo>
                            <a:pt x="10" y="83"/>
                          </a:lnTo>
                          <a:lnTo>
                            <a:pt x="11" y="85"/>
                          </a:lnTo>
                          <a:lnTo>
                            <a:pt x="11" y="87"/>
                          </a:lnTo>
                          <a:lnTo>
                            <a:pt x="11" y="89"/>
                          </a:lnTo>
                          <a:lnTo>
                            <a:pt x="35" y="87"/>
                          </a:lnTo>
                          <a:lnTo>
                            <a:pt x="35" y="84"/>
                          </a:lnTo>
                          <a:lnTo>
                            <a:pt x="34" y="81"/>
                          </a:lnTo>
                          <a:lnTo>
                            <a:pt x="34" y="78"/>
                          </a:lnTo>
                          <a:lnTo>
                            <a:pt x="33" y="76"/>
                          </a:lnTo>
                          <a:lnTo>
                            <a:pt x="33" y="73"/>
                          </a:lnTo>
                          <a:lnTo>
                            <a:pt x="32" y="70"/>
                          </a:lnTo>
                          <a:lnTo>
                            <a:pt x="31" y="67"/>
                          </a:lnTo>
                          <a:lnTo>
                            <a:pt x="31" y="65"/>
                          </a:lnTo>
                          <a:lnTo>
                            <a:pt x="30" y="62"/>
                          </a:lnTo>
                          <a:lnTo>
                            <a:pt x="29" y="59"/>
                          </a:lnTo>
                          <a:lnTo>
                            <a:pt x="28" y="57"/>
                          </a:lnTo>
                          <a:lnTo>
                            <a:pt x="28" y="54"/>
                          </a:lnTo>
                          <a:lnTo>
                            <a:pt x="27" y="52"/>
                          </a:lnTo>
                          <a:lnTo>
                            <a:pt x="26" y="49"/>
                          </a:lnTo>
                          <a:lnTo>
                            <a:pt x="26" y="47"/>
                          </a:lnTo>
                          <a:lnTo>
                            <a:pt x="25" y="45"/>
                          </a:lnTo>
                          <a:lnTo>
                            <a:pt x="25" y="42"/>
                          </a:lnTo>
                          <a:lnTo>
                            <a:pt x="24" y="40"/>
                          </a:lnTo>
                          <a:lnTo>
                            <a:pt x="24" y="38"/>
                          </a:lnTo>
                          <a:lnTo>
                            <a:pt x="24" y="36"/>
                          </a:lnTo>
                          <a:lnTo>
                            <a:pt x="24" y="34"/>
                          </a:lnTo>
                          <a:lnTo>
                            <a:pt x="24" y="32"/>
                          </a:lnTo>
                          <a:lnTo>
                            <a:pt x="24" y="30"/>
                          </a:lnTo>
                          <a:lnTo>
                            <a:pt x="24" y="29"/>
                          </a:lnTo>
                          <a:lnTo>
                            <a:pt x="24" y="27"/>
                          </a:lnTo>
                          <a:lnTo>
                            <a:pt x="25" y="25"/>
                          </a:lnTo>
                          <a:lnTo>
                            <a:pt x="25" y="24"/>
                          </a:lnTo>
                          <a:lnTo>
                            <a:pt x="26" y="22"/>
                          </a:lnTo>
                          <a:lnTo>
                            <a:pt x="27" y="20"/>
                          </a:lnTo>
                          <a:lnTo>
                            <a:pt x="28" y="19"/>
                          </a:lnTo>
                          <a:lnTo>
                            <a:pt x="29" y="17"/>
                          </a:lnTo>
                          <a:lnTo>
                            <a:pt x="31" y="15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22" name="Freeform 283"/>
                    <p:cNvSpPr>
                      <a:spLocks/>
                    </p:cNvSpPr>
                    <p:nvPr/>
                  </p:nvSpPr>
                  <p:spPr bwMode="auto">
                    <a:xfrm>
                      <a:off x="3743" y="2382"/>
                      <a:ext cx="19" cy="16"/>
                    </a:xfrm>
                    <a:custGeom>
                      <a:avLst/>
                      <a:gdLst>
                        <a:gd name="T0" fmla="*/ 1 w 19"/>
                        <a:gd name="T1" fmla="*/ 0 h 16"/>
                        <a:gd name="T2" fmla="*/ 19 w 19"/>
                        <a:gd name="T3" fmla="*/ 15 h 16"/>
                        <a:gd name="T4" fmla="*/ 18 w 19"/>
                        <a:gd name="T5" fmla="*/ 15 h 16"/>
                        <a:gd name="T6" fmla="*/ 18 w 19"/>
                        <a:gd name="T7" fmla="*/ 16 h 16"/>
                        <a:gd name="T8" fmla="*/ 0 w 19"/>
                        <a:gd name="T9" fmla="*/ 0 h 16"/>
                        <a:gd name="T10" fmla="*/ 0 w 19"/>
                        <a:gd name="T11" fmla="*/ 0 h 16"/>
                        <a:gd name="T12" fmla="*/ 1 w 19"/>
                        <a:gd name="T13" fmla="*/ 0 h 1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16"/>
                        <a:gd name="T23" fmla="*/ 19 w 19"/>
                        <a:gd name="T24" fmla="*/ 16 h 1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16">
                          <a:moveTo>
                            <a:pt x="1" y="0"/>
                          </a:moveTo>
                          <a:lnTo>
                            <a:pt x="19" y="15"/>
                          </a:lnTo>
                          <a:lnTo>
                            <a:pt x="18" y="15"/>
                          </a:lnTo>
                          <a:lnTo>
                            <a:pt x="18" y="16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23" name="Freeform 284"/>
                    <p:cNvSpPr>
                      <a:spLocks/>
                    </p:cNvSpPr>
                    <p:nvPr/>
                  </p:nvSpPr>
                  <p:spPr bwMode="auto">
                    <a:xfrm>
                      <a:off x="3735" y="2462"/>
                      <a:ext cx="28" cy="22"/>
                    </a:xfrm>
                    <a:custGeom>
                      <a:avLst/>
                      <a:gdLst>
                        <a:gd name="T0" fmla="*/ 11 w 28"/>
                        <a:gd name="T1" fmla="*/ 0 h 22"/>
                        <a:gd name="T2" fmla="*/ 10 w 28"/>
                        <a:gd name="T3" fmla="*/ 0 h 22"/>
                        <a:gd name="T4" fmla="*/ 10 w 28"/>
                        <a:gd name="T5" fmla="*/ 1 h 22"/>
                        <a:gd name="T6" fmla="*/ 9 w 28"/>
                        <a:gd name="T7" fmla="*/ 1 h 22"/>
                        <a:gd name="T8" fmla="*/ 9 w 28"/>
                        <a:gd name="T9" fmla="*/ 2 h 22"/>
                        <a:gd name="T10" fmla="*/ 8 w 28"/>
                        <a:gd name="T11" fmla="*/ 2 h 22"/>
                        <a:gd name="T12" fmla="*/ 7 w 28"/>
                        <a:gd name="T13" fmla="*/ 3 h 22"/>
                        <a:gd name="T14" fmla="*/ 7 w 28"/>
                        <a:gd name="T15" fmla="*/ 4 h 22"/>
                        <a:gd name="T16" fmla="*/ 6 w 28"/>
                        <a:gd name="T17" fmla="*/ 5 h 22"/>
                        <a:gd name="T18" fmla="*/ 5 w 28"/>
                        <a:gd name="T19" fmla="*/ 5 h 22"/>
                        <a:gd name="T20" fmla="*/ 5 w 28"/>
                        <a:gd name="T21" fmla="*/ 6 h 22"/>
                        <a:gd name="T22" fmla="*/ 4 w 28"/>
                        <a:gd name="T23" fmla="*/ 7 h 22"/>
                        <a:gd name="T24" fmla="*/ 3 w 28"/>
                        <a:gd name="T25" fmla="*/ 8 h 22"/>
                        <a:gd name="T26" fmla="*/ 2 w 28"/>
                        <a:gd name="T27" fmla="*/ 9 h 22"/>
                        <a:gd name="T28" fmla="*/ 2 w 28"/>
                        <a:gd name="T29" fmla="*/ 11 h 22"/>
                        <a:gd name="T30" fmla="*/ 1 w 28"/>
                        <a:gd name="T31" fmla="*/ 14 h 22"/>
                        <a:gd name="T32" fmla="*/ 0 w 28"/>
                        <a:gd name="T33" fmla="*/ 17 h 22"/>
                        <a:gd name="T34" fmla="*/ 24 w 28"/>
                        <a:gd name="T35" fmla="*/ 17 h 22"/>
                        <a:gd name="T36" fmla="*/ 23 w 28"/>
                        <a:gd name="T37" fmla="*/ 19 h 22"/>
                        <a:gd name="T38" fmla="*/ 23 w 28"/>
                        <a:gd name="T39" fmla="*/ 21 h 22"/>
                        <a:gd name="T40" fmla="*/ 23 w 28"/>
                        <a:gd name="T41" fmla="*/ 22 h 22"/>
                        <a:gd name="T42" fmla="*/ 23 w 28"/>
                        <a:gd name="T43" fmla="*/ 22 h 22"/>
                        <a:gd name="T44" fmla="*/ 23 w 28"/>
                        <a:gd name="T45" fmla="*/ 21 h 22"/>
                        <a:gd name="T46" fmla="*/ 23 w 28"/>
                        <a:gd name="T47" fmla="*/ 21 h 22"/>
                        <a:gd name="T48" fmla="*/ 24 w 28"/>
                        <a:gd name="T49" fmla="*/ 20 h 22"/>
                        <a:gd name="T50" fmla="*/ 24 w 28"/>
                        <a:gd name="T51" fmla="*/ 20 h 22"/>
                        <a:gd name="T52" fmla="*/ 25 w 28"/>
                        <a:gd name="T53" fmla="*/ 19 h 22"/>
                        <a:gd name="T54" fmla="*/ 25 w 28"/>
                        <a:gd name="T55" fmla="*/ 19 h 22"/>
                        <a:gd name="T56" fmla="*/ 26 w 28"/>
                        <a:gd name="T57" fmla="*/ 18 h 22"/>
                        <a:gd name="T58" fmla="*/ 26 w 28"/>
                        <a:gd name="T59" fmla="*/ 18 h 22"/>
                        <a:gd name="T60" fmla="*/ 27 w 28"/>
                        <a:gd name="T61" fmla="*/ 17 h 22"/>
                        <a:gd name="T62" fmla="*/ 27 w 28"/>
                        <a:gd name="T63" fmla="*/ 17 h 22"/>
                        <a:gd name="T64" fmla="*/ 28 w 28"/>
                        <a:gd name="T65" fmla="*/ 16 h 22"/>
                        <a:gd name="T66" fmla="*/ 11 w 28"/>
                        <a:gd name="T67" fmla="*/ 0 h 22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28"/>
                        <a:gd name="T103" fmla="*/ 0 h 22"/>
                        <a:gd name="T104" fmla="*/ 28 w 28"/>
                        <a:gd name="T105" fmla="*/ 22 h 22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28" h="22">
                          <a:moveTo>
                            <a:pt x="11" y="0"/>
                          </a:moveTo>
                          <a:lnTo>
                            <a:pt x="10" y="0"/>
                          </a:lnTo>
                          <a:lnTo>
                            <a:pt x="10" y="1"/>
                          </a:lnTo>
                          <a:lnTo>
                            <a:pt x="9" y="1"/>
                          </a:lnTo>
                          <a:lnTo>
                            <a:pt x="9" y="2"/>
                          </a:lnTo>
                          <a:lnTo>
                            <a:pt x="8" y="2"/>
                          </a:lnTo>
                          <a:lnTo>
                            <a:pt x="7" y="3"/>
                          </a:lnTo>
                          <a:lnTo>
                            <a:pt x="7" y="4"/>
                          </a:lnTo>
                          <a:lnTo>
                            <a:pt x="6" y="5"/>
                          </a:lnTo>
                          <a:lnTo>
                            <a:pt x="5" y="5"/>
                          </a:lnTo>
                          <a:lnTo>
                            <a:pt x="5" y="6"/>
                          </a:lnTo>
                          <a:lnTo>
                            <a:pt x="4" y="7"/>
                          </a:lnTo>
                          <a:lnTo>
                            <a:pt x="3" y="8"/>
                          </a:lnTo>
                          <a:lnTo>
                            <a:pt x="2" y="9"/>
                          </a:lnTo>
                          <a:lnTo>
                            <a:pt x="2" y="11"/>
                          </a:lnTo>
                          <a:lnTo>
                            <a:pt x="1" y="14"/>
                          </a:lnTo>
                          <a:lnTo>
                            <a:pt x="0" y="17"/>
                          </a:lnTo>
                          <a:lnTo>
                            <a:pt x="24" y="17"/>
                          </a:lnTo>
                          <a:lnTo>
                            <a:pt x="23" y="19"/>
                          </a:lnTo>
                          <a:lnTo>
                            <a:pt x="23" y="21"/>
                          </a:lnTo>
                          <a:lnTo>
                            <a:pt x="23" y="22"/>
                          </a:lnTo>
                          <a:lnTo>
                            <a:pt x="23" y="21"/>
                          </a:lnTo>
                          <a:lnTo>
                            <a:pt x="24" y="20"/>
                          </a:lnTo>
                          <a:lnTo>
                            <a:pt x="25" y="19"/>
                          </a:lnTo>
                          <a:lnTo>
                            <a:pt x="26" y="18"/>
                          </a:lnTo>
                          <a:lnTo>
                            <a:pt x="27" y="17"/>
                          </a:lnTo>
                          <a:lnTo>
                            <a:pt x="28" y="16"/>
                          </a:lnTo>
                          <a:lnTo>
                            <a:pt x="1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24" name="Freeform 285"/>
                    <p:cNvSpPr>
                      <a:spLocks/>
                    </p:cNvSpPr>
                    <p:nvPr/>
                  </p:nvSpPr>
                  <p:spPr bwMode="auto">
                    <a:xfrm>
                      <a:off x="3742" y="2462"/>
                      <a:ext cx="24" cy="16"/>
                    </a:xfrm>
                    <a:custGeom>
                      <a:avLst/>
                      <a:gdLst>
                        <a:gd name="T0" fmla="*/ 0 w 24"/>
                        <a:gd name="T1" fmla="*/ 9 h 16"/>
                        <a:gd name="T2" fmla="*/ 21 w 24"/>
                        <a:gd name="T3" fmla="*/ 16 h 16"/>
                        <a:gd name="T4" fmla="*/ 24 w 24"/>
                        <a:gd name="T5" fmla="*/ 13 h 16"/>
                        <a:gd name="T6" fmla="*/ 24 w 24"/>
                        <a:gd name="T7" fmla="*/ 7 h 16"/>
                        <a:gd name="T8" fmla="*/ 4 w 24"/>
                        <a:gd name="T9" fmla="*/ 0 h 16"/>
                        <a:gd name="T10" fmla="*/ 0 w 24"/>
                        <a:gd name="T11" fmla="*/ 4 h 16"/>
                        <a:gd name="T12" fmla="*/ 0 w 24"/>
                        <a:gd name="T13" fmla="*/ 9 h 1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4"/>
                        <a:gd name="T22" fmla="*/ 0 h 16"/>
                        <a:gd name="T23" fmla="*/ 24 w 24"/>
                        <a:gd name="T24" fmla="*/ 16 h 1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4" h="16">
                          <a:moveTo>
                            <a:pt x="0" y="9"/>
                          </a:moveTo>
                          <a:lnTo>
                            <a:pt x="21" y="16"/>
                          </a:lnTo>
                          <a:lnTo>
                            <a:pt x="24" y="13"/>
                          </a:lnTo>
                          <a:lnTo>
                            <a:pt x="24" y="7"/>
                          </a:lnTo>
                          <a:lnTo>
                            <a:pt x="4" y="0"/>
                          </a:lnTo>
                          <a:lnTo>
                            <a:pt x="0" y="4"/>
                          </a:lnTo>
                          <a:lnTo>
                            <a:pt x="0" y="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25" name="Freeform 286"/>
                    <p:cNvSpPr>
                      <a:spLocks/>
                    </p:cNvSpPr>
                    <p:nvPr/>
                  </p:nvSpPr>
                  <p:spPr bwMode="auto">
                    <a:xfrm>
                      <a:off x="3303" y="2300"/>
                      <a:ext cx="43" cy="98"/>
                    </a:xfrm>
                    <a:custGeom>
                      <a:avLst/>
                      <a:gdLst>
                        <a:gd name="T0" fmla="*/ 0 w 43"/>
                        <a:gd name="T1" fmla="*/ 4 h 98"/>
                        <a:gd name="T2" fmla="*/ 0 w 43"/>
                        <a:gd name="T3" fmla="*/ 11 h 98"/>
                        <a:gd name="T4" fmla="*/ 1 w 43"/>
                        <a:gd name="T5" fmla="*/ 19 h 98"/>
                        <a:gd name="T6" fmla="*/ 3 w 43"/>
                        <a:gd name="T7" fmla="*/ 25 h 98"/>
                        <a:gd name="T8" fmla="*/ 5 w 43"/>
                        <a:gd name="T9" fmla="*/ 32 h 98"/>
                        <a:gd name="T10" fmla="*/ 8 w 43"/>
                        <a:gd name="T11" fmla="*/ 38 h 98"/>
                        <a:gd name="T12" fmla="*/ 11 w 43"/>
                        <a:gd name="T13" fmla="*/ 43 h 98"/>
                        <a:gd name="T14" fmla="*/ 13 w 43"/>
                        <a:gd name="T15" fmla="*/ 49 h 98"/>
                        <a:gd name="T16" fmla="*/ 16 w 43"/>
                        <a:gd name="T17" fmla="*/ 54 h 98"/>
                        <a:gd name="T18" fmla="*/ 17 w 43"/>
                        <a:gd name="T19" fmla="*/ 58 h 98"/>
                        <a:gd name="T20" fmla="*/ 18 w 43"/>
                        <a:gd name="T21" fmla="*/ 63 h 98"/>
                        <a:gd name="T22" fmla="*/ 19 w 43"/>
                        <a:gd name="T23" fmla="*/ 66 h 98"/>
                        <a:gd name="T24" fmla="*/ 19 w 43"/>
                        <a:gd name="T25" fmla="*/ 70 h 98"/>
                        <a:gd name="T26" fmla="*/ 18 w 43"/>
                        <a:gd name="T27" fmla="*/ 72 h 98"/>
                        <a:gd name="T28" fmla="*/ 17 w 43"/>
                        <a:gd name="T29" fmla="*/ 76 h 98"/>
                        <a:gd name="T30" fmla="*/ 14 w 43"/>
                        <a:gd name="T31" fmla="*/ 79 h 98"/>
                        <a:gd name="T32" fmla="*/ 30 w 43"/>
                        <a:gd name="T33" fmla="*/ 98 h 98"/>
                        <a:gd name="T34" fmla="*/ 35 w 43"/>
                        <a:gd name="T35" fmla="*/ 91 h 98"/>
                        <a:gd name="T36" fmla="*/ 40 w 43"/>
                        <a:gd name="T37" fmla="*/ 84 h 98"/>
                        <a:gd name="T38" fmla="*/ 42 w 43"/>
                        <a:gd name="T39" fmla="*/ 76 h 98"/>
                        <a:gd name="T40" fmla="*/ 43 w 43"/>
                        <a:gd name="T41" fmla="*/ 68 h 98"/>
                        <a:gd name="T42" fmla="*/ 42 w 43"/>
                        <a:gd name="T43" fmla="*/ 61 h 98"/>
                        <a:gd name="T44" fmla="*/ 41 w 43"/>
                        <a:gd name="T45" fmla="*/ 54 h 98"/>
                        <a:gd name="T46" fmla="*/ 39 w 43"/>
                        <a:gd name="T47" fmla="*/ 48 h 98"/>
                        <a:gd name="T48" fmla="*/ 36 w 43"/>
                        <a:gd name="T49" fmla="*/ 42 h 98"/>
                        <a:gd name="T50" fmla="*/ 33 w 43"/>
                        <a:gd name="T51" fmla="*/ 36 h 98"/>
                        <a:gd name="T52" fmla="*/ 31 w 43"/>
                        <a:gd name="T53" fmla="*/ 30 h 98"/>
                        <a:gd name="T54" fmla="*/ 28 w 43"/>
                        <a:gd name="T55" fmla="*/ 25 h 98"/>
                        <a:gd name="T56" fmla="*/ 26 w 43"/>
                        <a:gd name="T57" fmla="*/ 20 h 98"/>
                        <a:gd name="T58" fmla="*/ 25 w 43"/>
                        <a:gd name="T59" fmla="*/ 16 h 98"/>
                        <a:gd name="T60" fmla="*/ 24 w 43"/>
                        <a:gd name="T61" fmla="*/ 11 h 98"/>
                        <a:gd name="T62" fmla="*/ 23 w 43"/>
                        <a:gd name="T63" fmla="*/ 7 h 98"/>
                        <a:gd name="T64" fmla="*/ 24 w 43"/>
                        <a:gd name="T65" fmla="*/ 3 h 98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43"/>
                        <a:gd name="T100" fmla="*/ 0 h 98"/>
                        <a:gd name="T101" fmla="*/ 43 w 43"/>
                        <a:gd name="T102" fmla="*/ 98 h 98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43" h="98">
                          <a:moveTo>
                            <a:pt x="0" y="0"/>
                          </a:moveTo>
                          <a:lnTo>
                            <a:pt x="0" y="4"/>
                          </a:lnTo>
                          <a:lnTo>
                            <a:pt x="0" y="7"/>
                          </a:lnTo>
                          <a:lnTo>
                            <a:pt x="0" y="11"/>
                          </a:lnTo>
                          <a:lnTo>
                            <a:pt x="0" y="15"/>
                          </a:lnTo>
                          <a:lnTo>
                            <a:pt x="1" y="19"/>
                          </a:lnTo>
                          <a:lnTo>
                            <a:pt x="2" y="22"/>
                          </a:lnTo>
                          <a:lnTo>
                            <a:pt x="3" y="25"/>
                          </a:lnTo>
                          <a:lnTo>
                            <a:pt x="4" y="28"/>
                          </a:lnTo>
                          <a:lnTo>
                            <a:pt x="5" y="32"/>
                          </a:lnTo>
                          <a:lnTo>
                            <a:pt x="7" y="35"/>
                          </a:lnTo>
                          <a:lnTo>
                            <a:pt x="8" y="38"/>
                          </a:lnTo>
                          <a:lnTo>
                            <a:pt x="9" y="40"/>
                          </a:lnTo>
                          <a:lnTo>
                            <a:pt x="11" y="43"/>
                          </a:lnTo>
                          <a:lnTo>
                            <a:pt x="12" y="46"/>
                          </a:lnTo>
                          <a:lnTo>
                            <a:pt x="13" y="49"/>
                          </a:lnTo>
                          <a:lnTo>
                            <a:pt x="14" y="51"/>
                          </a:lnTo>
                          <a:lnTo>
                            <a:pt x="16" y="54"/>
                          </a:lnTo>
                          <a:lnTo>
                            <a:pt x="16" y="56"/>
                          </a:lnTo>
                          <a:lnTo>
                            <a:pt x="17" y="58"/>
                          </a:lnTo>
                          <a:lnTo>
                            <a:pt x="18" y="61"/>
                          </a:lnTo>
                          <a:lnTo>
                            <a:pt x="18" y="63"/>
                          </a:lnTo>
                          <a:lnTo>
                            <a:pt x="19" y="64"/>
                          </a:lnTo>
                          <a:lnTo>
                            <a:pt x="19" y="66"/>
                          </a:lnTo>
                          <a:lnTo>
                            <a:pt x="19" y="68"/>
                          </a:lnTo>
                          <a:lnTo>
                            <a:pt x="19" y="70"/>
                          </a:lnTo>
                          <a:lnTo>
                            <a:pt x="19" y="71"/>
                          </a:lnTo>
                          <a:lnTo>
                            <a:pt x="18" y="72"/>
                          </a:lnTo>
                          <a:lnTo>
                            <a:pt x="18" y="74"/>
                          </a:lnTo>
                          <a:lnTo>
                            <a:pt x="17" y="76"/>
                          </a:lnTo>
                          <a:lnTo>
                            <a:pt x="16" y="77"/>
                          </a:lnTo>
                          <a:lnTo>
                            <a:pt x="14" y="79"/>
                          </a:lnTo>
                          <a:lnTo>
                            <a:pt x="12" y="82"/>
                          </a:lnTo>
                          <a:lnTo>
                            <a:pt x="30" y="98"/>
                          </a:lnTo>
                          <a:lnTo>
                            <a:pt x="33" y="94"/>
                          </a:lnTo>
                          <a:lnTo>
                            <a:pt x="35" y="91"/>
                          </a:lnTo>
                          <a:lnTo>
                            <a:pt x="38" y="87"/>
                          </a:lnTo>
                          <a:lnTo>
                            <a:pt x="40" y="84"/>
                          </a:lnTo>
                          <a:lnTo>
                            <a:pt x="41" y="80"/>
                          </a:lnTo>
                          <a:lnTo>
                            <a:pt x="42" y="76"/>
                          </a:lnTo>
                          <a:lnTo>
                            <a:pt x="43" y="72"/>
                          </a:lnTo>
                          <a:lnTo>
                            <a:pt x="43" y="68"/>
                          </a:lnTo>
                          <a:lnTo>
                            <a:pt x="43" y="64"/>
                          </a:lnTo>
                          <a:lnTo>
                            <a:pt x="42" y="61"/>
                          </a:lnTo>
                          <a:lnTo>
                            <a:pt x="42" y="57"/>
                          </a:lnTo>
                          <a:lnTo>
                            <a:pt x="41" y="54"/>
                          </a:lnTo>
                          <a:lnTo>
                            <a:pt x="40" y="51"/>
                          </a:lnTo>
                          <a:lnTo>
                            <a:pt x="39" y="48"/>
                          </a:lnTo>
                          <a:lnTo>
                            <a:pt x="38" y="44"/>
                          </a:lnTo>
                          <a:lnTo>
                            <a:pt x="36" y="42"/>
                          </a:lnTo>
                          <a:lnTo>
                            <a:pt x="35" y="39"/>
                          </a:lnTo>
                          <a:lnTo>
                            <a:pt x="33" y="36"/>
                          </a:lnTo>
                          <a:lnTo>
                            <a:pt x="32" y="33"/>
                          </a:lnTo>
                          <a:lnTo>
                            <a:pt x="31" y="30"/>
                          </a:lnTo>
                          <a:lnTo>
                            <a:pt x="30" y="28"/>
                          </a:lnTo>
                          <a:lnTo>
                            <a:pt x="28" y="25"/>
                          </a:lnTo>
                          <a:lnTo>
                            <a:pt x="27" y="23"/>
                          </a:lnTo>
                          <a:lnTo>
                            <a:pt x="26" y="20"/>
                          </a:lnTo>
                          <a:lnTo>
                            <a:pt x="26" y="18"/>
                          </a:lnTo>
                          <a:lnTo>
                            <a:pt x="25" y="16"/>
                          </a:lnTo>
                          <a:lnTo>
                            <a:pt x="24" y="13"/>
                          </a:lnTo>
                          <a:lnTo>
                            <a:pt x="24" y="11"/>
                          </a:lnTo>
                          <a:lnTo>
                            <a:pt x="23" y="9"/>
                          </a:lnTo>
                          <a:lnTo>
                            <a:pt x="23" y="7"/>
                          </a:lnTo>
                          <a:lnTo>
                            <a:pt x="23" y="6"/>
                          </a:lnTo>
                          <a:lnTo>
                            <a:pt x="24" y="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26" name="Freeform 287"/>
                    <p:cNvSpPr>
                      <a:spLocks/>
                    </p:cNvSpPr>
                    <p:nvPr/>
                  </p:nvSpPr>
                  <p:spPr bwMode="auto">
                    <a:xfrm>
                      <a:off x="3303" y="2382"/>
                      <a:ext cx="35" cy="89"/>
                    </a:xfrm>
                    <a:custGeom>
                      <a:avLst/>
                      <a:gdLst>
                        <a:gd name="T0" fmla="*/ 10 w 35"/>
                        <a:gd name="T1" fmla="*/ 3 h 89"/>
                        <a:gd name="T2" fmla="*/ 6 w 35"/>
                        <a:gd name="T3" fmla="*/ 9 h 89"/>
                        <a:gd name="T4" fmla="*/ 3 w 35"/>
                        <a:gd name="T5" fmla="*/ 15 h 89"/>
                        <a:gd name="T6" fmla="*/ 1 w 35"/>
                        <a:gd name="T7" fmla="*/ 22 h 89"/>
                        <a:gd name="T8" fmla="*/ 0 w 35"/>
                        <a:gd name="T9" fmla="*/ 28 h 89"/>
                        <a:gd name="T10" fmla="*/ 0 w 35"/>
                        <a:gd name="T11" fmla="*/ 35 h 89"/>
                        <a:gd name="T12" fmla="*/ 0 w 35"/>
                        <a:gd name="T13" fmla="*/ 41 h 89"/>
                        <a:gd name="T14" fmla="*/ 1 w 35"/>
                        <a:gd name="T15" fmla="*/ 47 h 89"/>
                        <a:gd name="T16" fmla="*/ 2 w 35"/>
                        <a:gd name="T17" fmla="*/ 52 h 89"/>
                        <a:gd name="T18" fmla="*/ 4 w 35"/>
                        <a:gd name="T19" fmla="*/ 58 h 89"/>
                        <a:gd name="T20" fmla="*/ 5 w 35"/>
                        <a:gd name="T21" fmla="*/ 63 h 89"/>
                        <a:gd name="T22" fmla="*/ 6 w 35"/>
                        <a:gd name="T23" fmla="*/ 68 h 89"/>
                        <a:gd name="T24" fmla="*/ 8 w 35"/>
                        <a:gd name="T25" fmla="*/ 73 h 89"/>
                        <a:gd name="T26" fmla="*/ 9 w 35"/>
                        <a:gd name="T27" fmla="*/ 78 h 89"/>
                        <a:gd name="T28" fmla="*/ 10 w 35"/>
                        <a:gd name="T29" fmla="*/ 83 h 89"/>
                        <a:gd name="T30" fmla="*/ 11 w 35"/>
                        <a:gd name="T31" fmla="*/ 87 h 89"/>
                        <a:gd name="T32" fmla="*/ 35 w 35"/>
                        <a:gd name="T33" fmla="*/ 87 h 89"/>
                        <a:gd name="T34" fmla="*/ 34 w 35"/>
                        <a:gd name="T35" fmla="*/ 81 h 89"/>
                        <a:gd name="T36" fmla="*/ 33 w 35"/>
                        <a:gd name="T37" fmla="*/ 76 h 89"/>
                        <a:gd name="T38" fmla="*/ 32 w 35"/>
                        <a:gd name="T39" fmla="*/ 70 h 89"/>
                        <a:gd name="T40" fmla="*/ 30 w 35"/>
                        <a:gd name="T41" fmla="*/ 65 h 89"/>
                        <a:gd name="T42" fmla="*/ 29 w 35"/>
                        <a:gd name="T43" fmla="*/ 59 h 89"/>
                        <a:gd name="T44" fmla="*/ 27 w 35"/>
                        <a:gd name="T45" fmla="*/ 54 h 89"/>
                        <a:gd name="T46" fmla="*/ 26 w 35"/>
                        <a:gd name="T47" fmla="*/ 49 h 89"/>
                        <a:gd name="T48" fmla="*/ 25 w 35"/>
                        <a:gd name="T49" fmla="*/ 45 h 89"/>
                        <a:gd name="T50" fmla="*/ 24 w 35"/>
                        <a:gd name="T51" fmla="*/ 40 h 89"/>
                        <a:gd name="T52" fmla="*/ 23 w 35"/>
                        <a:gd name="T53" fmla="*/ 36 h 89"/>
                        <a:gd name="T54" fmla="*/ 23 w 35"/>
                        <a:gd name="T55" fmla="*/ 32 h 89"/>
                        <a:gd name="T56" fmla="*/ 24 w 35"/>
                        <a:gd name="T57" fmla="*/ 29 h 89"/>
                        <a:gd name="T58" fmla="*/ 24 w 35"/>
                        <a:gd name="T59" fmla="*/ 25 h 89"/>
                        <a:gd name="T60" fmla="*/ 26 w 35"/>
                        <a:gd name="T61" fmla="*/ 22 h 89"/>
                        <a:gd name="T62" fmla="*/ 28 w 35"/>
                        <a:gd name="T63" fmla="*/ 19 h 89"/>
                        <a:gd name="T64" fmla="*/ 30 w 35"/>
                        <a:gd name="T65" fmla="*/ 15 h 89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35"/>
                        <a:gd name="T100" fmla="*/ 0 h 89"/>
                        <a:gd name="T101" fmla="*/ 35 w 35"/>
                        <a:gd name="T102" fmla="*/ 89 h 89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35" h="89">
                          <a:moveTo>
                            <a:pt x="12" y="0"/>
                          </a:moveTo>
                          <a:lnTo>
                            <a:pt x="10" y="3"/>
                          </a:lnTo>
                          <a:lnTo>
                            <a:pt x="7" y="6"/>
                          </a:lnTo>
                          <a:lnTo>
                            <a:pt x="6" y="9"/>
                          </a:lnTo>
                          <a:lnTo>
                            <a:pt x="4" y="12"/>
                          </a:lnTo>
                          <a:lnTo>
                            <a:pt x="3" y="15"/>
                          </a:lnTo>
                          <a:lnTo>
                            <a:pt x="2" y="19"/>
                          </a:lnTo>
                          <a:lnTo>
                            <a:pt x="1" y="22"/>
                          </a:lnTo>
                          <a:lnTo>
                            <a:pt x="0" y="25"/>
                          </a:lnTo>
                          <a:lnTo>
                            <a:pt x="0" y="28"/>
                          </a:lnTo>
                          <a:lnTo>
                            <a:pt x="0" y="32"/>
                          </a:lnTo>
                          <a:lnTo>
                            <a:pt x="0" y="35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0" y="44"/>
                          </a:lnTo>
                          <a:lnTo>
                            <a:pt x="1" y="47"/>
                          </a:lnTo>
                          <a:lnTo>
                            <a:pt x="2" y="50"/>
                          </a:lnTo>
                          <a:lnTo>
                            <a:pt x="2" y="52"/>
                          </a:lnTo>
                          <a:lnTo>
                            <a:pt x="3" y="55"/>
                          </a:lnTo>
                          <a:lnTo>
                            <a:pt x="4" y="58"/>
                          </a:lnTo>
                          <a:lnTo>
                            <a:pt x="4" y="61"/>
                          </a:lnTo>
                          <a:lnTo>
                            <a:pt x="5" y="63"/>
                          </a:lnTo>
                          <a:lnTo>
                            <a:pt x="6" y="66"/>
                          </a:lnTo>
                          <a:lnTo>
                            <a:pt x="6" y="68"/>
                          </a:lnTo>
                          <a:lnTo>
                            <a:pt x="7" y="71"/>
                          </a:lnTo>
                          <a:lnTo>
                            <a:pt x="8" y="73"/>
                          </a:lnTo>
                          <a:lnTo>
                            <a:pt x="9" y="76"/>
                          </a:lnTo>
                          <a:lnTo>
                            <a:pt x="9" y="78"/>
                          </a:lnTo>
                          <a:lnTo>
                            <a:pt x="10" y="80"/>
                          </a:lnTo>
                          <a:lnTo>
                            <a:pt x="10" y="83"/>
                          </a:lnTo>
                          <a:lnTo>
                            <a:pt x="11" y="85"/>
                          </a:lnTo>
                          <a:lnTo>
                            <a:pt x="11" y="87"/>
                          </a:lnTo>
                          <a:lnTo>
                            <a:pt x="11" y="89"/>
                          </a:lnTo>
                          <a:lnTo>
                            <a:pt x="35" y="87"/>
                          </a:lnTo>
                          <a:lnTo>
                            <a:pt x="34" y="84"/>
                          </a:lnTo>
                          <a:lnTo>
                            <a:pt x="34" y="81"/>
                          </a:lnTo>
                          <a:lnTo>
                            <a:pt x="33" y="78"/>
                          </a:lnTo>
                          <a:lnTo>
                            <a:pt x="33" y="76"/>
                          </a:lnTo>
                          <a:lnTo>
                            <a:pt x="32" y="73"/>
                          </a:lnTo>
                          <a:lnTo>
                            <a:pt x="32" y="70"/>
                          </a:lnTo>
                          <a:lnTo>
                            <a:pt x="31" y="67"/>
                          </a:lnTo>
                          <a:lnTo>
                            <a:pt x="30" y="65"/>
                          </a:lnTo>
                          <a:lnTo>
                            <a:pt x="29" y="62"/>
                          </a:lnTo>
                          <a:lnTo>
                            <a:pt x="29" y="59"/>
                          </a:lnTo>
                          <a:lnTo>
                            <a:pt x="28" y="57"/>
                          </a:lnTo>
                          <a:lnTo>
                            <a:pt x="27" y="54"/>
                          </a:lnTo>
                          <a:lnTo>
                            <a:pt x="27" y="52"/>
                          </a:lnTo>
                          <a:lnTo>
                            <a:pt x="26" y="49"/>
                          </a:lnTo>
                          <a:lnTo>
                            <a:pt x="25" y="47"/>
                          </a:lnTo>
                          <a:lnTo>
                            <a:pt x="25" y="45"/>
                          </a:lnTo>
                          <a:lnTo>
                            <a:pt x="24" y="42"/>
                          </a:lnTo>
                          <a:lnTo>
                            <a:pt x="24" y="40"/>
                          </a:lnTo>
                          <a:lnTo>
                            <a:pt x="24" y="38"/>
                          </a:lnTo>
                          <a:lnTo>
                            <a:pt x="23" y="36"/>
                          </a:lnTo>
                          <a:lnTo>
                            <a:pt x="23" y="34"/>
                          </a:lnTo>
                          <a:lnTo>
                            <a:pt x="23" y="32"/>
                          </a:lnTo>
                          <a:lnTo>
                            <a:pt x="23" y="30"/>
                          </a:lnTo>
                          <a:lnTo>
                            <a:pt x="24" y="29"/>
                          </a:lnTo>
                          <a:lnTo>
                            <a:pt x="24" y="27"/>
                          </a:lnTo>
                          <a:lnTo>
                            <a:pt x="24" y="25"/>
                          </a:lnTo>
                          <a:lnTo>
                            <a:pt x="25" y="24"/>
                          </a:lnTo>
                          <a:lnTo>
                            <a:pt x="26" y="22"/>
                          </a:lnTo>
                          <a:lnTo>
                            <a:pt x="26" y="20"/>
                          </a:lnTo>
                          <a:lnTo>
                            <a:pt x="28" y="19"/>
                          </a:lnTo>
                          <a:lnTo>
                            <a:pt x="29" y="17"/>
                          </a:lnTo>
                          <a:lnTo>
                            <a:pt x="30" y="15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27" name="Freeform 288"/>
                    <p:cNvSpPr>
                      <a:spLocks/>
                    </p:cNvSpPr>
                    <p:nvPr/>
                  </p:nvSpPr>
                  <p:spPr bwMode="auto">
                    <a:xfrm>
                      <a:off x="3315" y="2382"/>
                      <a:ext cx="18" cy="16"/>
                    </a:xfrm>
                    <a:custGeom>
                      <a:avLst/>
                      <a:gdLst>
                        <a:gd name="T0" fmla="*/ 0 w 18"/>
                        <a:gd name="T1" fmla="*/ 0 h 16"/>
                        <a:gd name="T2" fmla="*/ 18 w 18"/>
                        <a:gd name="T3" fmla="*/ 15 h 16"/>
                        <a:gd name="T4" fmla="*/ 18 w 18"/>
                        <a:gd name="T5" fmla="*/ 15 h 16"/>
                        <a:gd name="T6" fmla="*/ 18 w 18"/>
                        <a:gd name="T7" fmla="*/ 16 h 16"/>
                        <a:gd name="T8" fmla="*/ 0 w 18"/>
                        <a:gd name="T9" fmla="*/ 0 h 16"/>
                        <a:gd name="T10" fmla="*/ 0 w 18"/>
                        <a:gd name="T11" fmla="*/ 0 h 16"/>
                        <a:gd name="T12" fmla="*/ 0 w 18"/>
                        <a:gd name="T13" fmla="*/ 0 h 1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8"/>
                        <a:gd name="T22" fmla="*/ 0 h 16"/>
                        <a:gd name="T23" fmla="*/ 18 w 18"/>
                        <a:gd name="T24" fmla="*/ 16 h 1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8" h="16">
                          <a:moveTo>
                            <a:pt x="0" y="0"/>
                          </a:moveTo>
                          <a:lnTo>
                            <a:pt x="18" y="15"/>
                          </a:lnTo>
                          <a:lnTo>
                            <a:pt x="18" y="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28" name="Freeform 289"/>
                    <p:cNvSpPr>
                      <a:spLocks/>
                    </p:cNvSpPr>
                    <p:nvPr/>
                  </p:nvSpPr>
                  <p:spPr bwMode="auto">
                    <a:xfrm>
                      <a:off x="3307" y="2462"/>
                      <a:ext cx="27" cy="22"/>
                    </a:xfrm>
                    <a:custGeom>
                      <a:avLst/>
                      <a:gdLst>
                        <a:gd name="T0" fmla="*/ 10 w 27"/>
                        <a:gd name="T1" fmla="*/ 0 h 22"/>
                        <a:gd name="T2" fmla="*/ 10 w 27"/>
                        <a:gd name="T3" fmla="*/ 0 h 22"/>
                        <a:gd name="T4" fmla="*/ 10 w 27"/>
                        <a:gd name="T5" fmla="*/ 1 h 22"/>
                        <a:gd name="T6" fmla="*/ 9 w 27"/>
                        <a:gd name="T7" fmla="*/ 1 h 22"/>
                        <a:gd name="T8" fmla="*/ 8 w 27"/>
                        <a:gd name="T9" fmla="*/ 2 h 22"/>
                        <a:gd name="T10" fmla="*/ 8 w 27"/>
                        <a:gd name="T11" fmla="*/ 2 h 22"/>
                        <a:gd name="T12" fmla="*/ 7 w 27"/>
                        <a:gd name="T13" fmla="*/ 3 h 22"/>
                        <a:gd name="T14" fmla="*/ 6 w 27"/>
                        <a:gd name="T15" fmla="*/ 4 h 22"/>
                        <a:gd name="T16" fmla="*/ 6 w 27"/>
                        <a:gd name="T17" fmla="*/ 5 h 22"/>
                        <a:gd name="T18" fmla="*/ 5 w 27"/>
                        <a:gd name="T19" fmla="*/ 5 h 22"/>
                        <a:gd name="T20" fmla="*/ 4 w 27"/>
                        <a:gd name="T21" fmla="*/ 6 h 22"/>
                        <a:gd name="T22" fmla="*/ 4 w 27"/>
                        <a:gd name="T23" fmla="*/ 7 h 22"/>
                        <a:gd name="T24" fmla="*/ 3 w 27"/>
                        <a:gd name="T25" fmla="*/ 8 h 22"/>
                        <a:gd name="T26" fmla="*/ 2 w 27"/>
                        <a:gd name="T27" fmla="*/ 9 h 22"/>
                        <a:gd name="T28" fmla="*/ 1 w 27"/>
                        <a:gd name="T29" fmla="*/ 11 h 22"/>
                        <a:gd name="T30" fmla="*/ 0 w 27"/>
                        <a:gd name="T31" fmla="*/ 14 h 22"/>
                        <a:gd name="T32" fmla="*/ 0 w 27"/>
                        <a:gd name="T33" fmla="*/ 17 h 22"/>
                        <a:gd name="T34" fmla="*/ 24 w 27"/>
                        <a:gd name="T35" fmla="*/ 17 h 22"/>
                        <a:gd name="T36" fmla="*/ 23 w 27"/>
                        <a:gd name="T37" fmla="*/ 19 h 22"/>
                        <a:gd name="T38" fmla="*/ 22 w 27"/>
                        <a:gd name="T39" fmla="*/ 21 h 22"/>
                        <a:gd name="T40" fmla="*/ 22 w 27"/>
                        <a:gd name="T41" fmla="*/ 22 h 22"/>
                        <a:gd name="T42" fmla="*/ 22 w 27"/>
                        <a:gd name="T43" fmla="*/ 22 h 22"/>
                        <a:gd name="T44" fmla="*/ 23 w 27"/>
                        <a:gd name="T45" fmla="*/ 21 h 22"/>
                        <a:gd name="T46" fmla="*/ 23 w 27"/>
                        <a:gd name="T47" fmla="*/ 21 h 22"/>
                        <a:gd name="T48" fmla="*/ 23 w 27"/>
                        <a:gd name="T49" fmla="*/ 20 h 22"/>
                        <a:gd name="T50" fmla="*/ 24 w 27"/>
                        <a:gd name="T51" fmla="*/ 20 h 22"/>
                        <a:gd name="T52" fmla="*/ 24 w 27"/>
                        <a:gd name="T53" fmla="*/ 19 h 22"/>
                        <a:gd name="T54" fmla="*/ 25 w 27"/>
                        <a:gd name="T55" fmla="*/ 19 h 22"/>
                        <a:gd name="T56" fmla="*/ 25 w 27"/>
                        <a:gd name="T57" fmla="*/ 18 h 22"/>
                        <a:gd name="T58" fmla="*/ 26 w 27"/>
                        <a:gd name="T59" fmla="*/ 18 h 22"/>
                        <a:gd name="T60" fmla="*/ 26 w 27"/>
                        <a:gd name="T61" fmla="*/ 17 h 22"/>
                        <a:gd name="T62" fmla="*/ 27 w 27"/>
                        <a:gd name="T63" fmla="*/ 17 h 22"/>
                        <a:gd name="T64" fmla="*/ 27 w 27"/>
                        <a:gd name="T65" fmla="*/ 16 h 22"/>
                        <a:gd name="T66" fmla="*/ 10 w 27"/>
                        <a:gd name="T67" fmla="*/ 0 h 22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27"/>
                        <a:gd name="T103" fmla="*/ 0 h 22"/>
                        <a:gd name="T104" fmla="*/ 27 w 27"/>
                        <a:gd name="T105" fmla="*/ 22 h 22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27" h="22">
                          <a:moveTo>
                            <a:pt x="10" y="0"/>
                          </a:moveTo>
                          <a:lnTo>
                            <a:pt x="10" y="0"/>
                          </a:lnTo>
                          <a:lnTo>
                            <a:pt x="10" y="1"/>
                          </a:lnTo>
                          <a:lnTo>
                            <a:pt x="9" y="1"/>
                          </a:lnTo>
                          <a:lnTo>
                            <a:pt x="8" y="2"/>
                          </a:lnTo>
                          <a:lnTo>
                            <a:pt x="7" y="3"/>
                          </a:lnTo>
                          <a:lnTo>
                            <a:pt x="6" y="4"/>
                          </a:lnTo>
                          <a:lnTo>
                            <a:pt x="6" y="5"/>
                          </a:lnTo>
                          <a:lnTo>
                            <a:pt x="5" y="5"/>
                          </a:lnTo>
                          <a:lnTo>
                            <a:pt x="4" y="6"/>
                          </a:lnTo>
                          <a:lnTo>
                            <a:pt x="4" y="7"/>
                          </a:lnTo>
                          <a:lnTo>
                            <a:pt x="3" y="8"/>
                          </a:lnTo>
                          <a:lnTo>
                            <a:pt x="2" y="9"/>
                          </a:lnTo>
                          <a:lnTo>
                            <a:pt x="1" y="11"/>
                          </a:lnTo>
                          <a:lnTo>
                            <a:pt x="0" y="14"/>
                          </a:lnTo>
                          <a:lnTo>
                            <a:pt x="0" y="17"/>
                          </a:lnTo>
                          <a:lnTo>
                            <a:pt x="24" y="17"/>
                          </a:lnTo>
                          <a:lnTo>
                            <a:pt x="23" y="19"/>
                          </a:lnTo>
                          <a:lnTo>
                            <a:pt x="22" y="21"/>
                          </a:lnTo>
                          <a:lnTo>
                            <a:pt x="22" y="22"/>
                          </a:lnTo>
                          <a:lnTo>
                            <a:pt x="23" y="21"/>
                          </a:lnTo>
                          <a:lnTo>
                            <a:pt x="23" y="20"/>
                          </a:lnTo>
                          <a:lnTo>
                            <a:pt x="24" y="20"/>
                          </a:lnTo>
                          <a:lnTo>
                            <a:pt x="24" y="19"/>
                          </a:lnTo>
                          <a:lnTo>
                            <a:pt x="25" y="19"/>
                          </a:lnTo>
                          <a:lnTo>
                            <a:pt x="25" y="18"/>
                          </a:lnTo>
                          <a:lnTo>
                            <a:pt x="26" y="18"/>
                          </a:lnTo>
                          <a:lnTo>
                            <a:pt x="26" y="17"/>
                          </a:lnTo>
                          <a:lnTo>
                            <a:pt x="27" y="17"/>
                          </a:lnTo>
                          <a:lnTo>
                            <a:pt x="27" y="16"/>
                          </a:lnTo>
                          <a:lnTo>
                            <a:pt x="1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29" name="Freeform 290"/>
                    <p:cNvSpPr>
                      <a:spLocks/>
                    </p:cNvSpPr>
                    <p:nvPr/>
                  </p:nvSpPr>
                  <p:spPr bwMode="auto">
                    <a:xfrm>
                      <a:off x="3314" y="2462"/>
                      <a:ext cx="24" cy="16"/>
                    </a:xfrm>
                    <a:custGeom>
                      <a:avLst/>
                      <a:gdLst>
                        <a:gd name="T0" fmla="*/ 0 w 24"/>
                        <a:gd name="T1" fmla="*/ 9 h 16"/>
                        <a:gd name="T2" fmla="*/ 20 w 24"/>
                        <a:gd name="T3" fmla="*/ 16 h 16"/>
                        <a:gd name="T4" fmla="*/ 24 w 24"/>
                        <a:gd name="T5" fmla="*/ 13 h 16"/>
                        <a:gd name="T6" fmla="*/ 24 w 24"/>
                        <a:gd name="T7" fmla="*/ 7 h 16"/>
                        <a:gd name="T8" fmla="*/ 3 w 24"/>
                        <a:gd name="T9" fmla="*/ 0 h 16"/>
                        <a:gd name="T10" fmla="*/ 0 w 24"/>
                        <a:gd name="T11" fmla="*/ 4 h 16"/>
                        <a:gd name="T12" fmla="*/ 0 w 24"/>
                        <a:gd name="T13" fmla="*/ 9 h 1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4"/>
                        <a:gd name="T22" fmla="*/ 0 h 16"/>
                        <a:gd name="T23" fmla="*/ 24 w 24"/>
                        <a:gd name="T24" fmla="*/ 16 h 1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4" h="16">
                          <a:moveTo>
                            <a:pt x="0" y="9"/>
                          </a:moveTo>
                          <a:lnTo>
                            <a:pt x="20" y="16"/>
                          </a:lnTo>
                          <a:lnTo>
                            <a:pt x="24" y="13"/>
                          </a:lnTo>
                          <a:lnTo>
                            <a:pt x="24" y="7"/>
                          </a:lnTo>
                          <a:lnTo>
                            <a:pt x="3" y="0"/>
                          </a:lnTo>
                          <a:lnTo>
                            <a:pt x="0" y="4"/>
                          </a:lnTo>
                          <a:lnTo>
                            <a:pt x="0" y="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30" name="Freeform 291"/>
                    <p:cNvSpPr>
                      <a:spLocks/>
                    </p:cNvSpPr>
                    <p:nvPr/>
                  </p:nvSpPr>
                  <p:spPr bwMode="auto">
                    <a:xfrm>
                      <a:off x="686" y="2155"/>
                      <a:ext cx="143" cy="142"/>
                    </a:xfrm>
                    <a:custGeom>
                      <a:avLst/>
                      <a:gdLst>
                        <a:gd name="T0" fmla="*/ 0 w 143"/>
                        <a:gd name="T1" fmla="*/ 71 h 142"/>
                        <a:gd name="T2" fmla="*/ 1 w 143"/>
                        <a:gd name="T3" fmla="*/ 78 h 142"/>
                        <a:gd name="T4" fmla="*/ 2 w 143"/>
                        <a:gd name="T5" fmla="*/ 86 h 142"/>
                        <a:gd name="T6" fmla="*/ 4 w 143"/>
                        <a:gd name="T7" fmla="*/ 93 h 142"/>
                        <a:gd name="T8" fmla="*/ 6 w 143"/>
                        <a:gd name="T9" fmla="*/ 100 h 142"/>
                        <a:gd name="T10" fmla="*/ 10 w 143"/>
                        <a:gd name="T11" fmla="*/ 107 h 142"/>
                        <a:gd name="T12" fmla="*/ 14 w 143"/>
                        <a:gd name="T13" fmla="*/ 113 h 142"/>
                        <a:gd name="T14" fmla="*/ 18 w 143"/>
                        <a:gd name="T15" fmla="*/ 119 h 142"/>
                        <a:gd name="T16" fmla="*/ 24 w 143"/>
                        <a:gd name="T17" fmla="*/ 124 h 142"/>
                        <a:gd name="T18" fmla="*/ 30 w 143"/>
                        <a:gd name="T19" fmla="*/ 129 h 142"/>
                        <a:gd name="T20" fmla="*/ 36 w 143"/>
                        <a:gd name="T21" fmla="*/ 133 h 142"/>
                        <a:gd name="T22" fmla="*/ 42 w 143"/>
                        <a:gd name="T23" fmla="*/ 136 h 142"/>
                        <a:gd name="T24" fmla="*/ 50 w 143"/>
                        <a:gd name="T25" fmla="*/ 139 h 142"/>
                        <a:gd name="T26" fmla="*/ 57 w 143"/>
                        <a:gd name="T27" fmla="*/ 141 h 142"/>
                        <a:gd name="T28" fmla="*/ 64 w 143"/>
                        <a:gd name="T29" fmla="*/ 142 h 142"/>
                        <a:gd name="T30" fmla="*/ 72 w 143"/>
                        <a:gd name="T31" fmla="*/ 142 h 142"/>
                        <a:gd name="T32" fmla="*/ 79 w 143"/>
                        <a:gd name="T33" fmla="*/ 142 h 142"/>
                        <a:gd name="T34" fmla="*/ 86 w 143"/>
                        <a:gd name="T35" fmla="*/ 141 h 142"/>
                        <a:gd name="T36" fmla="*/ 94 w 143"/>
                        <a:gd name="T37" fmla="*/ 139 h 142"/>
                        <a:gd name="T38" fmla="*/ 101 w 143"/>
                        <a:gd name="T39" fmla="*/ 136 h 142"/>
                        <a:gd name="T40" fmla="*/ 107 w 143"/>
                        <a:gd name="T41" fmla="*/ 133 h 142"/>
                        <a:gd name="T42" fmla="*/ 114 w 143"/>
                        <a:gd name="T43" fmla="*/ 129 h 142"/>
                        <a:gd name="T44" fmla="*/ 119 w 143"/>
                        <a:gd name="T45" fmla="*/ 124 h 142"/>
                        <a:gd name="T46" fmla="*/ 125 w 143"/>
                        <a:gd name="T47" fmla="*/ 119 h 142"/>
                        <a:gd name="T48" fmla="*/ 129 w 143"/>
                        <a:gd name="T49" fmla="*/ 113 h 142"/>
                        <a:gd name="T50" fmla="*/ 134 w 143"/>
                        <a:gd name="T51" fmla="*/ 107 h 142"/>
                        <a:gd name="T52" fmla="*/ 137 w 143"/>
                        <a:gd name="T53" fmla="*/ 100 h 142"/>
                        <a:gd name="T54" fmla="*/ 140 w 143"/>
                        <a:gd name="T55" fmla="*/ 93 h 142"/>
                        <a:gd name="T56" fmla="*/ 141 w 143"/>
                        <a:gd name="T57" fmla="*/ 86 h 142"/>
                        <a:gd name="T58" fmla="*/ 143 w 143"/>
                        <a:gd name="T59" fmla="*/ 78 h 142"/>
                        <a:gd name="T60" fmla="*/ 143 w 143"/>
                        <a:gd name="T61" fmla="*/ 71 h 142"/>
                        <a:gd name="T62" fmla="*/ 143 w 143"/>
                        <a:gd name="T63" fmla="*/ 64 h 142"/>
                        <a:gd name="T64" fmla="*/ 141 w 143"/>
                        <a:gd name="T65" fmla="*/ 56 h 142"/>
                        <a:gd name="T66" fmla="*/ 140 w 143"/>
                        <a:gd name="T67" fmla="*/ 49 h 142"/>
                        <a:gd name="T68" fmla="*/ 137 w 143"/>
                        <a:gd name="T69" fmla="*/ 42 h 142"/>
                        <a:gd name="T70" fmla="*/ 134 w 143"/>
                        <a:gd name="T71" fmla="*/ 35 h 142"/>
                        <a:gd name="T72" fmla="*/ 129 w 143"/>
                        <a:gd name="T73" fmla="*/ 29 h 142"/>
                        <a:gd name="T74" fmla="*/ 125 w 143"/>
                        <a:gd name="T75" fmla="*/ 23 h 142"/>
                        <a:gd name="T76" fmla="*/ 119 w 143"/>
                        <a:gd name="T77" fmla="*/ 18 h 142"/>
                        <a:gd name="T78" fmla="*/ 114 w 143"/>
                        <a:gd name="T79" fmla="*/ 13 h 142"/>
                        <a:gd name="T80" fmla="*/ 107 w 143"/>
                        <a:gd name="T81" fmla="*/ 9 h 142"/>
                        <a:gd name="T82" fmla="*/ 101 w 143"/>
                        <a:gd name="T83" fmla="*/ 6 h 142"/>
                        <a:gd name="T84" fmla="*/ 94 w 143"/>
                        <a:gd name="T85" fmla="*/ 3 h 142"/>
                        <a:gd name="T86" fmla="*/ 86 w 143"/>
                        <a:gd name="T87" fmla="*/ 1 h 142"/>
                        <a:gd name="T88" fmla="*/ 79 w 143"/>
                        <a:gd name="T89" fmla="*/ 0 h 142"/>
                        <a:gd name="T90" fmla="*/ 72 w 143"/>
                        <a:gd name="T91" fmla="*/ 0 h 142"/>
                        <a:gd name="T92" fmla="*/ 64 w 143"/>
                        <a:gd name="T93" fmla="*/ 0 h 142"/>
                        <a:gd name="T94" fmla="*/ 57 w 143"/>
                        <a:gd name="T95" fmla="*/ 1 h 142"/>
                        <a:gd name="T96" fmla="*/ 50 w 143"/>
                        <a:gd name="T97" fmla="*/ 3 h 142"/>
                        <a:gd name="T98" fmla="*/ 43 w 143"/>
                        <a:gd name="T99" fmla="*/ 6 h 142"/>
                        <a:gd name="T100" fmla="*/ 36 w 143"/>
                        <a:gd name="T101" fmla="*/ 9 h 142"/>
                        <a:gd name="T102" fmla="*/ 30 w 143"/>
                        <a:gd name="T103" fmla="*/ 13 h 142"/>
                        <a:gd name="T104" fmla="*/ 24 w 143"/>
                        <a:gd name="T105" fmla="*/ 18 h 142"/>
                        <a:gd name="T106" fmla="*/ 18 w 143"/>
                        <a:gd name="T107" fmla="*/ 23 h 142"/>
                        <a:gd name="T108" fmla="*/ 14 w 143"/>
                        <a:gd name="T109" fmla="*/ 29 h 142"/>
                        <a:gd name="T110" fmla="*/ 10 w 143"/>
                        <a:gd name="T111" fmla="*/ 35 h 142"/>
                        <a:gd name="T112" fmla="*/ 6 w 143"/>
                        <a:gd name="T113" fmla="*/ 42 h 142"/>
                        <a:gd name="T114" fmla="*/ 4 w 143"/>
                        <a:gd name="T115" fmla="*/ 49 h 142"/>
                        <a:gd name="T116" fmla="*/ 2 w 143"/>
                        <a:gd name="T117" fmla="*/ 56 h 142"/>
                        <a:gd name="T118" fmla="*/ 1 w 143"/>
                        <a:gd name="T119" fmla="*/ 63 h 142"/>
                        <a:gd name="T120" fmla="*/ 0 w 143"/>
                        <a:gd name="T121" fmla="*/ 71 h 142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43"/>
                        <a:gd name="T184" fmla="*/ 0 h 142"/>
                        <a:gd name="T185" fmla="*/ 143 w 143"/>
                        <a:gd name="T186" fmla="*/ 142 h 142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43" h="142">
                          <a:moveTo>
                            <a:pt x="0" y="71"/>
                          </a:moveTo>
                          <a:lnTo>
                            <a:pt x="1" y="78"/>
                          </a:lnTo>
                          <a:lnTo>
                            <a:pt x="2" y="86"/>
                          </a:lnTo>
                          <a:lnTo>
                            <a:pt x="4" y="93"/>
                          </a:lnTo>
                          <a:lnTo>
                            <a:pt x="6" y="100"/>
                          </a:lnTo>
                          <a:lnTo>
                            <a:pt x="10" y="107"/>
                          </a:lnTo>
                          <a:lnTo>
                            <a:pt x="14" y="113"/>
                          </a:lnTo>
                          <a:lnTo>
                            <a:pt x="18" y="119"/>
                          </a:lnTo>
                          <a:lnTo>
                            <a:pt x="24" y="124"/>
                          </a:lnTo>
                          <a:lnTo>
                            <a:pt x="30" y="129"/>
                          </a:lnTo>
                          <a:lnTo>
                            <a:pt x="36" y="133"/>
                          </a:lnTo>
                          <a:lnTo>
                            <a:pt x="42" y="136"/>
                          </a:lnTo>
                          <a:lnTo>
                            <a:pt x="50" y="139"/>
                          </a:lnTo>
                          <a:lnTo>
                            <a:pt x="57" y="141"/>
                          </a:lnTo>
                          <a:lnTo>
                            <a:pt x="64" y="142"/>
                          </a:lnTo>
                          <a:lnTo>
                            <a:pt x="72" y="142"/>
                          </a:lnTo>
                          <a:lnTo>
                            <a:pt x="79" y="142"/>
                          </a:lnTo>
                          <a:lnTo>
                            <a:pt x="86" y="141"/>
                          </a:lnTo>
                          <a:lnTo>
                            <a:pt x="94" y="139"/>
                          </a:lnTo>
                          <a:lnTo>
                            <a:pt x="101" y="136"/>
                          </a:lnTo>
                          <a:lnTo>
                            <a:pt x="107" y="133"/>
                          </a:lnTo>
                          <a:lnTo>
                            <a:pt x="114" y="129"/>
                          </a:lnTo>
                          <a:lnTo>
                            <a:pt x="119" y="124"/>
                          </a:lnTo>
                          <a:lnTo>
                            <a:pt x="125" y="119"/>
                          </a:lnTo>
                          <a:lnTo>
                            <a:pt x="129" y="113"/>
                          </a:lnTo>
                          <a:lnTo>
                            <a:pt x="134" y="107"/>
                          </a:lnTo>
                          <a:lnTo>
                            <a:pt x="137" y="100"/>
                          </a:lnTo>
                          <a:lnTo>
                            <a:pt x="140" y="93"/>
                          </a:lnTo>
                          <a:lnTo>
                            <a:pt x="141" y="86"/>
                          </a:lnTo>
                          <a:lnTo>
                            <a:pt x="143" y="78"/>
                          </a:lnTo>
                          <a:lnTo>
                            <a:pt x="143" y="71"/>
                          </a:lnTo>
                          <a:lnTo>
                            <a:pt x="143" y="64"/>
                          </a:lnTo>
                          <a:lnTo>
                            <a:pt x="141" y="56"/>
                          </a:lnTo>
                          <a:lnTo>
                            <a:pt x="140" y="49"/>
                          </a:lnTo>
                          <a:lnTo>
                            <a:pt x="137" y="42"/>
                          </a:lnTo>
                          <a:lnTo>
                            <a:pt x="134" y="35"/>
                          </a:lnTo>
                          <a:lnTo>
                            <a:pt x="129" y="29"/>
                          </a:lnTo>
                          <a:lnTo>
                            <a:pt x="125" y="23"/>
                          </a:lnTo>
                          <a:lnTo>
                            <a:pt x="119" y="18"/>
                          </a:lnTo>
                          <a:lnTo>
                            <a:pt x="114" y="13"/>
                          </a:lnTo>
                          <a:lnTo>
                            <a:pt x="107" y="9"/>
                          </a:lnTo>
                          <a:lnTo>
                            <a:pt x="101" y="6"/>
                          </a:lnTo>
                          <a:lnTo>
                            <a:pt x="94" y="3"/>
                          </a:lnTo>
                          <a:lnTo>
                            <a:pt x="86" y="1"/>
                          </a:lnTo>
                          <a:lnTo>
                            <a:pt x="79" y="0"/>
                          </a:lnTo>
                          <a:lnTo>
                            <a:pt x="72" y="0"/>
                          </a:lnTo>
                          <a:lnTo>
                            <a:pt x="64" y="0"/>
                          </a:lnTo>
                          <a:lnTo>
                            <a:pt x="57" y="1"/>
                          </a:lnTo>
                          <a:lnTo>
                            <a:pt x="50" y="3"/>
                          </a:lnTo>
                          <a:lnTo>
                            <a:pt x="43" y="6"/>
                          </a:lnTo>
                          <a:lnTo>
                            <a:pt x="36" y="9"/>
                          </a:lnTo>
                          <a:lnTo>
                            <a:pt x="30" y="13"/>
                          </a:lnTo>
                          <a:lnTo>
                            <a:pt x="24" y="18"/>
                          </a:lnTo>
                          <a:lnTo>
                            <a:pt x="18" y="23"/>
                          </a:lnTo>
                          <a:lnTo>
                            <a:pt x="14" y="29"/>
                          </a:lnTo>
                          <a:lnTo>
                            <a:pt x="10" y="35"/>
                          </a:lnTo>
                          <a:lnTo>
                            <a:pt x="6" y="42"/>
                          </a:lnTo>
                          <a:lnTo>
                            <a:pt x="4" y="49"/>
                          </a:lnTo>
                          <a:lnTo>
                            <a:pt x="2" y="56"/>
                          </a:lnTo>
                          <a:lnTo>
                            <a:pt x="1" y="63"/>
                          </a:lnTo>
                          <a:lnTo>
                            <a:pt x="0" y="71"/>
                          </a:lnTo>
                          <a:close/>
                        </a:path>
                      </a:pathLst>
                    </a:custGeom>
                    <a:solidFill>
                      <a:srgbClr val="E5E5E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31" name="Freeform 292"/>
                    <p:cNvSpPr>
                      <a:spLocks/>
                    </p:cNvSpPr>
                    <p:nvPr/>
                  </p:nvSpPr>
                  <p:spPr bwMode="auto">
                    <a:xfrm>
                      <a:off x="674" y="2143"/>
                      <a:ext cx="167" cy="166"/>
                    </a:xfrm>
                    <a:custGeom>
                      <a:avLst/>
                      <a:gdLst>
                        <a:gd name="T0" fmla="*/ 1 w 167"/>
                        <a:gd name="T1" fmla="*/ 92 h 166"/>
                        <a:gd name="T2" fmla="*/ 4 w 167"/>
                        <a:gd name="T3" fmla="*/ 109 h 166"/>
                        <a:gd name="T4" fmla="*/ 11 w 167"/>
                        <a:gd name="T5" fmla="*/ 124 h 166"/>
                        <a:gd name="T6" fmla="*/ 22 w 167"/>
                        <a:gd name="T7" fmla="*/ 139 h 166"/>
                        <a:gd name="T8" fmla="*/ 35 w 167"/>
                        <a:gd name="T9" fmla="*/ 150 h 166"/>
                        <a:gd name="T10" fmla="*/ 50 w 167"/>
                        <a:gd name="T11" fmla="*/ 159 h 166"/>
                        <a:gd name="T12" fmla="*/ 66 w 167"/>
                        <a:gd name="T13" fmla="*/ 164 h 166"/>
                        <a:gd name="T14" fmla="*/ 84 w 167"/>
                        <a:gd name="T15" fmla="*/ 166 h 166"/>
                        <a:gd name="T16" fmla="*/ 101 w 167"/>
                        <a:gd name="T17" fmla="*/ 164 h 166"/>
                        <a:gd name="T18" fmla="*/ 117 w 167"/>
                        <a:gd name="T19" fmla="*/ 159 h 166"/>
                        <a:gd name="T20" fmla="*/ 133 w 167"/>
                        <a:gd name="T21" fmla="*/ 150 h 166"/>
                        <a:gd name="T22" fmla="*/ 146 w 167"/>
                        <a:gd name="T23" fmla="*/ 139 h 166"/>
                        <a:gd name="T24" fmla="*/ 156 w 167"/>
                        <a:gd name="T25" fmla="*/ 124 h 166"/>
                        <a:gd name="T26" fmla="*/ 163 w 167"/>
                        <a:gd name="T27" fmla="*/ 109 h 166"/>
                        <a:gd name="T28" fmla="*/ 166 w 167"/>
                        <a:gd name="T29" fmla="*/ 92 h 166"/>
                        <a:gd name="T30" fmla="*/ 166 w 167"/>
                        <a:gd name="T31" fmla="*/ 74 h 166"/>
                        <a:gd name="T32" fmla="*/ 163 w 167"/>
                        <a:gd name="T33" fmla="*/ 57 h 166"/>
                        <a:gd name="T34" fmla="*/ 156 w 167"/>
                        <a:gd name="T35" fmla="*/ 42 h 166"/>
                        <a:gd name="T36" fmla="*/ 146 w 167"/>
                        <a:gd name="T37" fmla="*/ 27 h 166"/>
                        <a:gd name="T38" fmla="*/ 133 w 167"/>
                        <a:gd name="T39" fmla="*/ 16 h 166"/>
                        <a:gd name="T40" fmla="*/ 117 w 167"/>
                        <a:gd name="T41" fmla="*/ 7 h 166"/>
                        <a:gd name="T42" fmla="*/ 101 w 167"/>
                        <a:gd name="T43" fmla="*/ 2 h 166"/>
                        <a:gd name="T44" fmla="*/ 84 w 167"/>
                        <a:gd name="T45" fmla="*/ 0 h 166"/>
                        <a:gd name="T46" fmla="*/ 66 w 167"/>
                        <a:gd name="T47" fmla="*/ 2 h 166"/>
                        <a:gd name="T48" fmla="*/ 50 w 167"/>
                        <a:gd name="T49" fmla="*/ 7 h 166"/>
                        <a:gd name="T50" fmla="*/ 35 w 167"/>
                        <a:gd name="T51" fmla="*/ 16 h 166"/>
                        <a:gd name="T52" fmla="*/ 22 w 167"/>
                        <a:gd name="T53" fmla="*/ 27 h 166"/>
                        <a:gd name="T54" fmla="*/ 11 w 167"/>
                        <a:gd name="T55" fmla="*/ 42 h 166"/>
                        <a:gd name="T56" fmla="*/ 4 w 167"/>
                        <a:gd name="T57" fmla="*/ 57 h 166"/>
                        <a:gd name="T58" fmla="*/ 1 w 167"/>
                        <a:gd name="T59" fmla="*/ 74 h 166"/>
                        <a:gd name="T60" fmla="*/ 24 w 167"/>
                        <a:gd name="T61" fmla="*/ 84 h 166"/>
                        <a:gd name="T62" fmla="*/ 26 w 167"/>
                        <a:gd name="T63" fmla="*/ 71 h 166"/>
                        <a:gd name="T64" fmla="*/ 29 w 167"/>
                        <a:gd name="T65" fmla="*/ 59 h 166"/>
                        <a:gd name="T66" fmla="*/ 35 w 167"/>
                        <a:gd name="T67" fmla="*/ 48 h 166"/>
                        <a:gd name="T68" fmla="*/ 44 w 167"/>
                        <a:gd name="T69" fmla="*/ 39 h 166"/>
                        <a:gd name="T70" fmla="*/ 54 w 167"/>
                        <a:gd name="T71" fmla="*/ 32 h 166"/>
                        <a:gd name="T72" fmla="*/ 65 w 167"/>
                        <a:gd name="T73" fmla="*/ 26 h 166"/>
                        <a:gd name="T74" fmla="*/ 77 w 167"/>
                        <a:gd name="T75" fmla="*/ 24 h 166"/>
                        <a:gd name="T76" fmla="*/ 90 w 167"/>
                        <a:gd name="T77" fmla="*/ 24 h 166"/>
                        <a:gd name="T78" fmla="*/ 102 w 167"/>
                        <a:gd name="T79" fmla="*/ 27 h 166"/>
                        <a:gd name="T80" fmla="*/ 113 w 167"/>
                        <a:gd name="T81" fmla="*/ 32 h 166"/>
                        <a:gd name="T82" fmla="*/ 124 w 167"/>
                        <a:gd name="T83" fmla="*/ 39 h 166"/>
                        <a:gd name="T84" fmla="*/ 132 w 167"/>
                        <a:gd name="T85" fmla="*/ 48 h 166"/>
                        <a:gd name="T86" fmla="*/ 138 w 167"/>
                        <a:gd name="T87" fmla="*/ 59 h 166"/>
                        <a:gd name="T88" fmla="*/ 142 w 167"/>
                        <a:gd name="T89" fmla="*/ 71 h 166"/>
                        <a:gd name="T90" fmla="*/ 143 w 167"/>
                        <a:gd name="T91" fmla="*/ 83 h 166"/>
                        <a:gd name="T92" fmla="*/ 142 w 167"/>
                        <a:gd name="T93" fmla="*/ 95 h 166"/>
                        <a:gd name="T94" fmla="*/ 138 w 167"/>
                        <a:gd name="T95" fmla="*/ 107 h 166"/>
                        <a:gd name="T96" fmla="*/ 132 w 167"/>
                        <a:gd name="T97" fmla="*/ 118 h 166"/>
                        <a:gd name="T98" fmla="*/ 124 w 167"/>
                        <a:gd name="T99" fmla="*/ 127 h 166"/>
                        <a:gd name="T100" fmla="*/ 113 w 167"/>
                        <a:gd name="T101" fmla="*/ 134 h 166"/>
                        <a:gd name="T102" fmla="*/ 102 w 167"/>
                        <a:gd name="T103" fmla="*/ 139 h 166"/>
                        <a:gd name="T104" fmla="*/ 90 w 167"/>
                        <a:gd name="T105" fmla="*/ 142 h 166"/>
                        <a:gd name="T106" fmla="*/ 77 w 167"/>
                        <a:gd name="T107" fmla="*/ 142 h 166"/>
                        <a:gd name="T108" fmla="*/ 65 w 167"/>
                        <a:gd name="T109" fmla="*/ 139 h 166"/>
                        <a:gd name="T110" fmla="*/ 54 w 167"/>
                        <a:gd name="T111" fmla="*/ 134 h 166"/>
                        <a:gd name="T112" fmla="*/ 44 w 167"/>
                        <a:gd name="T113" fmla="*/ 127 h 166"/>
                        <a:gd name="T114" fmla="*/ 35 w 167"/>
                        <a:gd name="T115" fmla="*/ 118 h 166"/>
                        <a:gd name="T116" fmla="*/ 29 w 167"/>
                        <a:gd name="T117" fmla="*/ 107 h 166"/>
                        <a:gd name="T118" fmla="*/ 26 w 167"/>
                        <a:gd name="T119" fmla="*/ 95 h 166"/>
                        <a:gd name="T120" fmla="*/ 24 w 167"/>
                        <a:gd name="T121" fmla="*/ 82 h 16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67"/>
                        <a:gd name="T184" fmla="*/ 0 h 166"/>
                        <a:gd name="T185" fmla="*/ 167 w 167"/>
                        <a:gd name="T186" fmla="*/ 166 h 166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67" h="166">
                          <a:moveTo>
                            <a:pt x="0" y="84"/>
                          </a:moveTo>
                          <a:lnTo>
                            <a:pt x="1" y="92"/>
                          </a:lnTo>
                          <a:lnTo>
                            <a:pt x="2" y="100"/>
                          </a:lnTo>
                          <a:lnTo>
                            <a:pt x="4" y="109"/>
                          </a:lnTo>
                          <a:lnTo>
                            <a:pt x="8" y="117"/>
                          </a:lnTo>
                          <a:lnTo>
                            <a:pt x="11" y="124"/>
                          </a:lnTo>
                          <a:lnTo>
                            <a:pt x="16" y="132"/>
                          </a:lnTo>
                          <a:lnTo>
                            <a:pt x="22" y="139"/>
                          </a:lnTo>
                          <a:lnTo>
                            <a:pt x="28" y="145"/>
                          </a:lnTo>
                          <a:lnTo>
                            <a:pt x="35" y="150"/>
                          </a:lnTo>
                          <a:lnTo>
                            <a:pt x="42" y="155"/>
                          </a:lnTo>
                          <a:lnTo>
                            <a:pt x="50" y="159"/>
                          </a:lnTo>
                          <a:lnTo>
                            <a:pt x="58" y="162"/>
                          </a:lnTo>
                          <a:lnTo>
                            <a:pt x="66" y="164"/>
                          </a:lnTo>
                          <a:lnTo>
                            <a:pt x="75" y="166"/>
                          </a:lnTo>
                          <a:lnTo>
                            <a:pt x="84" y="166"/>
                          </a:lnTo>
                          <a:lnTo>
                            <a:pt x="92" y="166"/>
                          </a:lnTo>
                          <a:lnTo>
                            <a:pt x="101" y="164"/>
                          </a:lnTo>
                          <a:lnTo>
                            <a:pt x="109" y="162"/>
                          </a:lnTo>
                          <a:lnTo>
                            <a:pt x="117" y="159"/>
                          </a:lnTo>
                          <a:lnTo>
                            <a:pt x="125" y="155"/>
                          </a:lnTo>
                          <a:lnTo>
                            <a:pt x="133" y="150"/>
                          </a:lnTo>
                          <a:lnTo>
                            <a:pt x="139" y="145"/>
                          </a:lnTo>
                          <a:lnTo>
                            <a:pt x="146" y="139"/>
                          </a:lnTo>
                          <a:lnTo>
                            <a:pt x="151" y="132"/>
                          </a:lnTo>
                          <a:lnTo>
                            <a:pt x="156" y="124"/>
                          </a:lnTo>
                          <a:lnTo>
                            <a:pt x="160" y="117"/>
                          </a:lnTo>
                          <a:lnTo>
                            <a:pt x="163" y="109"/>
                          </a:lnTo>
                          <a:lnTo>
                            <a:pt x="165" y="100"/>
                          </a:lnTo>
                          <a:lnTo>
                            <a:pt x="166" y="92"/>
                          </a:lnTo>
                          <a:lnTo>
                            <a:pt x="167" y="83"/>
                          </a:lnTo>
                          <a:lnTo>
                            <a:pt x="166" y="74"/>
                          </a:lnTo>
                          <a:lnTo>
                            <a:pt x="165" y="66"/>
                          </a:lnTo>
                          <a:lnTo>
                            <a:pt x="163" y="57"/>
                          </a:lnTo>
                          <a:lnTo>
                            <a:pt x="160" y="49"/>
                          </a:lnTo>
                          <a:lnTo>
                            <a:pt x="156" y="42"/>
                          </a:lnTo>
                          <a:lnTo>
                            <a:pt x="151" y="34"/>
                          </a:lnTo>
                          <a:lnTo>
                            <a:pt x="146" y="27"/>
                          </a:lnTo>
                          <a:lnTo>
                            <a:pt x="139" y="21"/>
                          </a:lnTo>
                          <a:lnTo>
                            <a:pt x="133" y="16"/>
                          </a:lnTo>
                          <a:lnTo>
                            <a:pt x="125" y="11"/>
                          </a:lnTo>
                          <a:lnTo>
                            <a:pt x="117" y="7"/>
                          </a:lnTo>
                          <a:lnTo>
                            <a:pt x="109" y="4"/>
                          </a:lnTo>
                          <a:lnTo>
                            <a:pt x="101" y="2"/>
                          </a:lnTo>
                          <a:lnTo>
                            <a:pt x="92" y="0"/>
                          </a:lnTo>
                          <a:lnTo>
                            <a:pt x="84" y="0"/>
                          </a:lnTo>
                          <a:lnTo>
                            <a:pt x="75" y="0"/>
                          </a:lnTo>
                          <a:lnTo>
                            <a:pt x="66" y="2"/>
                          </a:lnTo>
                          <a:lnTo>
                            <a:pt x="58" y="4"/>
                          </a:lnTo>
                          <a:lnTo>
                            <a:pt x="50" y="7"/>
                          </a:lnTo>
                          <a:lnTo>
                            <a:pt x="42" y="11"/>
                          </a:lnTo>
                          <a:lnTo>
                            <a:pt x="35" y="16"/>
                          </a:lnTo>
                          <a:lnTo>
                            <a:pt x="28" y="21"/>
                          </a:lnTo>
                          <a:lnTo>
                            <a:pt x="22" y="27"/>
                          </a:lnTo>
                          <a:lnTo>
                            <a:pt x="16" y="34"/>
                          </a:lnTo>
                          <a:lnTo>
                            <a:pt x="11" y="42"/>
                          </a:lnTo>
                          <a:lnTo>
                            <a:pt x="8" y="49"/>
                          </a:lnTo>
                          <a:lnTo>
                            <a:pt x="4" y="57"/>
                          </a:lnTo>
                          <a:lnTo>
                            <a:pt x="2" y="66"/>
                          </a:lnTo>
                          <a:lnTo>
                            <a:pt x="1" y="74"/>
                          </a:lnTo>
                          <a:lnTo>
                            <a:pt x="0" y="82"/>
                          </a:lnTo>
                          <a:lnTo>
                            <a:pt x="24" y="84"/>
                          </a:lnTo>
                          <a:lnTo>
                            <a:pt x="24" y="77"/>
                          </a:lnTo>
                          <a:lnTo>
                            <a:pt x="26" y="71"/>
                          </a:lnTo>
                          <a:lnTo>
                            <a:pt x="27" y="65"/>
                          </a:lnTo>
                          <a:lnTo>
                            <a:pt x="29" y="59"/>
                          </a:lnTo>
                          <a:lnTo>
                            <a:pt x="32" y="53"/>
                          </a:lnTo>
                          <a:lnTo>
                            <a:pt x="35" y="48"/>
                          </a:lnTo>
                          <a:lnTo>
                            <a:pt x="39" y="43"/>
                          </a:lnTo>
                          <a:lnTo>
                            <a:pt x="44" y="39"/>
                          </a:lnTo>
                          <a:lnTo>
                            <a:pt x="49" y="35"/>
                          </a:lnTo>
                          <a:lnTo>
                            <a:pt x="54" y="32"/>
                          </a:lnTo>
                          <a:lnTo>
                            <a:pt x="59" y="29"/>
                          </a:lnTo>
                          <a:lnTo>
                            <a:pt x="65" y="26"/>
                          </a:lnTo>
                          <a:lnTo>
                            <a:pt x="71" y="25"/>
                          </a:lnTo>
                          <a:lnTo>
                            <a:pt x="77" y="24"/>
                          </a:lnTo>
                          <a:lnTo>
                            <a:pt x="84" y="24"/>
                          </a:lnTo>
                          <a:lnTo>
                            <a:pt x="90" y="24"/>
                          </a:lnTo>
                          <a:lnTo>
                            <a:pt x="96" y="25"/>
                          </a:lnTo>
                          <a:lnTo>
                            <a:pt x="102" y="27"/>
                          </a:lnTo>
                          <a:lnTo>
                            <a:pt x="108" y="29"/>
                          </a:lnTo>
                          <a:lnTo>
                            <a:pt x="113" y="32"/>
                          </a:lnTo>
                          <a:lnTo>
                            <a:pt x="119" y="35"/>
                          </a:lnTo>
                          <a:lnTo>
                            <a:pt x="124" y="39"/>
                          </a:lnTo>
                          <a:lnTo>
                            <a:pt x="128" y="43"/>
                          </a:lnTo>
                          <a:lnTo>
                            <a:pt x="132" y="48"/>
                          </a:lnTo>
                          <a:lnTo>
                            <a:pt x="135" y="53"/>
                          </a:lnTo>
                          <a:lnTo>
                            <a:pt x="138" y="59"/>
                          </a:lnTo>
                          <a:lnTo>
                            <a:pt x="140" y="65"/>
                          </a:lnTo>
                          <a:lnTo>
                            <a:pt x="142" y="71"/>
                          </a:lnTo>
                          <a:lnTo>
                            <a:pt x="143" y="77"/>
                          </a:lnTo>
                          <a:lnTo>
                            <a:pt x="143" y="83"/>
                          </a:lnTo>
                          <a:lnTo>
                            <a:pt x="143" y="89"/>
                          </a:lnTo>
                          <a:lnTo>
                            <a:pt x="142" y="95"/>
                          </a:lnTo>
                          <a:lnTo>
                            <a:pt x="140" y="101"/>
                          </a:lnTo>
                          <a:lnTo>
                            <a:pt x="138" y="107"/>
                          </a:lnTo>
                          <a:lnTo>
                            <a:pt x="135" y="113"/>
                          </a:lnTo>
                          <a:lnTo>
                            <a:pt x="132" y="118"/>
                          </a:lnTo>
                          <a:lnTo>
                            <a:pt x="128" y="123"/>
                          </a:lnTo>
                          <a:lnTo>
                            <a:pt x="124" y="127"/>
                          </a:lnTo>
                          <a:lnTo>
                            <a:pt x="119" y="131"/>
                          </a:lnTo>
                          <a:lnTo>
                            <a:pt x="113" y="134"/>
                          </a:lnTo>
                          <a:lnTo>
                            <a:pt x="108" y="137"/>
                          </a:lnTo>
                          <a:lnTo>
                            <a:pt x="102" y="139"/>
                          </a:lnTo>
                          <a:lnTo>
                            <a:pt x="96" y="141"/>
                          </a:lnTo>
                          <a:lnTo>
                            <a:pt x="90" y="142"/>
                          </a:lnTo>
                          <a:lnTo>
                            <a:pt x="84" y="142"/>
                          </a:lnTo>
                          <a:lnTo>
                            <a:pt x="77" y="142"/>
                          </a:lnTo>
                          <a:lnTo>
                            <a:pt x="71" y="141"/>
                          </a:lnTo>
                          <a:lnTo>
                            <a:pt x="65" y="139"/>
                          </a:lnTo>
                          <a:lnTo>
                            <a:pt x="59" y="137"/>
                          </a:lnTo>
                          <a:lnTo>
                            <a:pt x="54" y="134"/>
                          </a:lnTo>
                          <a:lnTo>
                            <a:pt x="49" y="131"/>
                          </a:lnTo>
                          <a:lnTo>
                            <a:pt x="44" y="127"/>
                          </a:lnTo>
                          <a:lnTo>
                            <a:pt x="39" y="123"/>
                          </a:lnTo>
                          <a:lnTo>
                            <a:pt x="35" y="118"/>
                          </a:lnTo>
                          <a:lnTo>
                            <a:pt x="32" y="113"/>
                          </a:lnTo>
                          <a:lnTo>
                            <a:pt x="29" y="107"/>
                          </a:lnTo>
                          <a:lnTo>
                            <a:pt x="27" y="101"/>
                          </a:lnTo>
                          <a:lnTo>
                            <a:pt x="26" y="95"/>
                          </a:lnTo>
                          <a:lnTo>
                            <a:pt x="24" y="89"/>
                          </a:lnTo>
                          <a:lnTo>
                            <a:pt x="24" y="82"/>
                          </a:lnTo>
                          <a:lnTo>
                            <a:pt x="0" y="8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32" name="Freeform 293"/>
                    <p:cNvSpPr>
                      <a:spLocks/>
                    </p:cNvSpPr>
                    <p:nvPr/>
                  </p:nvSpPr>
                  <p:spPr bwMode="auto">
                    <a:xfrm>
                      <a:off x="674" y="2225"/>
                      <a:ext cx="24" cy="2"/>
                    </a:xfrm>
                    <a:custGeom>
                      <a:avLst/>
                      <a:gdLst>
                        <a:gd name="T0" fmla="*/ 0 w 24"/>
                        <a:gd name="T1" fmla="*/ 2 h 2"/>
                        <a:gd name="T2" fmla="*/ 24 w 24"/>
                        <a:gd name="T3" fmla="*/ 0 h 2"/>
                        <a:gd name="T4" fmla="*/ 24 w 24"/>
                        <a:gd name="T5" fmla="*/ 1 h 2"/>
                        <a:gd name="T6" fmla="*/ 24 w 24"/>
                        <a:gd name="T7" fmla="*/ 2 h 2"/>
                        <a:gd name="T8" fmla="*/ 0 w 24"/>
                        <a:gd name="T9" fmla="*/ 0 h 2"/>
                        <a:gd name="T10" fmla="*/ 0 w 24"/>
                        <a:gd name="T11" fmla="*/ 1 h 2"/>
                        <a:gd name="T12" fmla="*/ 0 w 24"/>
                        <a:gd name="T13" fmla="*/ 2 h 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4"/>
                        <a:gd name="T22" fmla="*/ 0 h 2"/>
                        <a:gd name="T23" fmla="*/ 24 w 24"/>
                        <a:gd name="T24" fmla="*/ 2 h 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4" h="2">
                          <a:moveTo>
                            <a:pt x="0" y="2"/>
                          </a:moveTo>
                          <a:lnTo>
                            <a:pt x="24" y="0"/>
                          </a:lnTo>
                          <a:lnTo>
                            <a:pt x="24" y="1"/>
                          </a:lnTo>
                          <a:lnTo>
                            <a:pt x="24" y="2"/>
                          </a:lnTo>
                          <a:lnTo>
                            <a:pt x="0" y="0"/>
                          </a:lnTo>
                          <a:lnTo>
                            <a:pt x="0" y="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33" name="Freeform 294"/>
                    <p:cNvSpPr>
                      <a:spLocks/>
                    </p:cNvSpPr>
                    <p:nvPr/>
                  </p:nvSpPr>
                  <p:spPr bwMode="auto">
                    <a:xfrm>
                      <a:off x="829" y="2582"/>
                      <a:ext cx="143" cy="143"/>
                    </a:xfrm>
                    <a:custGeom>
                      <a:avLst/>
                      <a:gdLst>
                        <a:gd name="T0" fmla="*/ 0 w 143"/>
                        <a:gd name="T1" fmla="*/ 71 h 143"/>
                        <a:gd name="T2" fmla="*/ 0 w 143"/>
                        <a:gd name="T3" fmla="*/ 79 h 143"/>
                        <a:gd name="T4" fmla="*/ 2 w 143"/>
                        <a:gd name="T5" fmla="*/ 86 h 143"/>
                        <a:gd name="T6" fmla="*/ 4 w 143"/>
                        <a:gd name="T7" fmla="*/ 93 h 143"/>
                        <a:gd name="T8" fmla="*/ 6 w 143"/>
                        <a:gd name="T9" fmla="*/ 100 h 143"/>
                        <a:gd name="T10" fmla="*/ 10 w 143"/>
                        <a:gd name="T11" fmla="*/ 107 h 143"/>
                        <a:gd name="T12" fmla="*/ 14 w 143"/>
                        <a:gd name="T13" fmla="*/ 113 h 143"/>
                        <a:gd name="T14" fmla="*/ 18 w 143"/>
                        <a:gd name="T15" fmla="*/ 119 h 143"/>
                        <a:gd name="T16" fmla="*/ 24 w 143"/>
                        <a:gd name="T17" fmla="*/ 124 h 143"/>
                        <a:gd name="T18" fmla="*/ 29 w 143"/>
                        <a:gd name="T19" fmla="*/ 129 h 143"/>
                        <a:gd name="T20" fmla="*/ 36 w 143"/>
                        <a:gd name="T21" fmla="*/ 133 h 143"/>
                        <a:gd name="T22" fmla="*/ 42 w 143"/>
                        <a:gd name="T23" fmla="*/ 136 h 143"/>
                        <a:gd name="T24" fmla="*/ 49 w 143"/>
                        <a:gd name="T25" fmla="*/ 139 h 143"/>
                        <a:gd name="T26" fmla="*/ 57 w 143"/>
                        <a:gd name="T27" fmla="*/ 141 h 143"/>
                        <a:gd name="T28" fmla="*/ 64 w 143"/>
                        <a:gd name="T29" fmla="*/ 142 h 143"/>
                        <a:gd name="T30" fmla="*/ 71 w 143"/>
                        <a:gd name="T31" fmla="*/ 143 h 143"/>
                        <a:gd name="T32" fmla="*/ 79 w 143"/>
                        <a:gd name="T33" fmla="*/ 142 h 143"/>
                        <a:gd name="T34" fmla="*/ 86 w 143"/>
                        <a:gd name="T35" fmla="*/ 141 h 143"/>
                        <a:gd name="T36" fmla="*/ 94 w 143"/>
                        <a:gd name="T37" fmla="*/ 139 h 143"/>
                        <a:gd name="T38" fmla="*/ 101 w 143"/>
                        <a:gd name="T39" fmla="*/ 136 h 143"/>
                        <a:gd name="T40" fmla="*/ 107 w 143"/>
                        <a:gd name="T41" fmla="*/ 133 h 143"/>
                        <a:gd name="T42" fmla="*/ 113 w 143"/>
                        <a:gd name="T43" fmla="*/ 129 h 143"/>
                        <a:gd name="T44" fmla="*/ 119 w 143"/>
                        <a:gd name="T45" fmla="*/ 124 h 143"/>
                        <a:gd name="T46" fmla="*/ 125 w 143"/>
                        <a:gd name="T47" fmla="*/ 119 h 143"/>
                        <a:gd name="T48" fmla="*/ 129 w 143"/>
                        <a:gd name="T49" fmla="*/ 113 h 143"/>
                        <a:gd name="T50" fmla="*/ 133 w 143"/>
                        <a:gd name="T51" fmla="*/ 107 h 143"/>
                        <a:gd name="T52" fmla="*/ 137 w 143"/>
                        <a:gd name="T53" fmla="*/ 100 h 143"/>
                        <a:gd name="T54" fmla="*/ 139 w 143"/>
                        <a:gd name="T55" fmla="*/ 93 h 143"/>
                        <a:gd name="T56" fmla="*/ 141 w 143"/>
                        <a:gd name="T57" fmla="*/ 86 h 143"/>
                        <a:gd name="T58" fmla="*/ 142 w 143"/>
                        <a:gd name="T59" fmla="*/ 79 h 143"/>
                        <a:gd name="T60" fmla="*/ 143 w 143"/>
                        <a:gd name="T61" fmla="*/ 71 h 143"/>
                        <a:gd name="T62" fmla="*/ 142 w 143"/>
                        <a:gd name="T63" fmla="*/ 64 h 143"/>
                        <a:gd name="T64" fmla="*/ 141 w 143"/>
                        <a:gd name="T65" fmla="*/ 57 h 143"/>
                        <a:gd name="T66" fmla="*/ 139 w 143"/>
                        <a:gd name="T67" fmla="*/ 49 h 143"/>
                        <a:gd name="T68" fmla="*/ 137 w 143"/>
                        <a:gd name="T69" fmla="*/ 42 h 143"/>
                        <a:gd name="T70" fmla="*/ 133 w 143"/>
                        <a:gd name="T71" fmla="*/ 36 h 143"/>
                        <a:gd name="T72" fmla="*/ 129 w 143"/>
                        <a:gd name="T73" fmla="*/ 29 h 143"/>
                        <a:gd name="T74" fmla="*/ 125 w 143"/>
                        <a:gd name="T75" fmla="*/ 24 h 143"/>
                        <a:gd name="T76" fmla="*/ 119 w 143"/>
                        <a:gd name="T77" fmla="*/ 18 h 143"/>
                        <a:gd name="T78" fmla="*/ 113 w 143"/>
                        <a:gd name="T79" fmla="*/ 14 h 143"/>
                        <a:gd name="T80" fmla="*/ 107 w 143"/>
                        <a:gd name="T81" fmla="*/ 10 h 143"/>
                        <a:gd name="T82" fmla="*/ 101 w 143"/>
                        <a:gd name="T83" fmla="*/ 6 h 143"/>
                        <a:gd name="T84" fmla="*/ 94 w 143"/>
                        <a:gd name="T85" fmla="*/ 4 h 143"/>
                        <a:gd name="T86" fmla="*/ 86 w 143"/>
                        <a:gd name="T87" fmla="*/ 2 h 143"/>
                        <a:gd name="T88" fmla="*/ 79 w 143"/>
                        <a:gd name="T89" fmla="*/ 1 h 143"/>
                        <a:gd name="T90" fmla="*/ 71 w 143"/>
                        <a:gd name="T91" fmla="*/ 0 h 143"/>
                        <a:gd name="T92" fmla="*/ 64 w 143"/>
                        <a:gd name="T93" fmla="*/ 1 h 143"/>
                        <a:gd name="T94" fmla="*/ 57 w 143"/>
                        <a:gd name="T95" fmla="*/ 2 h 143"/>
                        <a:gd name="T96" fmla="*/ 49 w 143"/>
                        <a:gd name="T97" fmla="*/ 4 h 143"/>
                        <a:gd name="T98" fmla="*/ 42 w 143"/>
                        <a:gd name="T99" fmla="*/ 6 h 143"/>
                        <a:gd name="T100" fmla="*/ 36 w 143"/>
                        <a:gd name="T101" fmla="*/ 10 h 143"/>
                        <a:gd name="T102" fmla="*/ 29 w 143"/>
                        <a:gd name="T103" fmla="*/ 14 h 143"/>
                        <a:gd name="T104" fmla="*/ 24 w 143"/>
                        <a:gd name="T105" fmla="*/ 18 h 143"/>
                        <a:gd name="T106" fmla="*/ 18 w 143"/>
                        <a:gd name="T107" fmla="*/ 24 h 143"/>
                        <a:gd name="T108" fmla="*/ 14 w 143"/>
                        <a:gd name="T109" fmla="*/ 29 h 143"/>
                        <a:gd name="T110" fmla="*/ 10 w 143"/>
                        <a:gd name="T111" fmla="*/ 36 h 143"/>
                        <a:gd name="T112" fmla="*/ 6 w 143"/>
                        <a:gd name="T113" fmla="*/ 42 h 143"/>
                        <a:gd name="T114" fmla="*/ 4 w 143"/>
                        <a:gd name="T115" fmla="*/ 49 h 143"/>
                        <a:gd name="T116" fmla="*/ 2 w 143"/>
                        <a:gd name="T117" fmla="*/ 57 h 143"/>
                        <a:gd name="T118" fmla="*/ 0 w 143"/>
                        <a:gd name="T119" fmla="*/ 64 h 143"/>
                        <a:gd name="T120" fmla="*/ 0 w 143"/>
                        <a:gd name="T121" fmla="*/ 71 h 143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43"/>
                        <a:gd name="T184" fmla="*/ 0 h 143"/>
                        <a:gd name="T185" fmla="*/ 143 w 143"/>
                        <a:gd name="T186" fmla="*/ 143 h 143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43" h="143">
                          <a:moveTo>
                            <a:pt x="0" y="71"/>
                          </a:moveTo>
                          <a:lnTo>
                            <a:pt x="0" y="79"/>
                          </a:lnTo>
                          <a:lnTo>
                            <a:pt x="2" y="86"/>
                          </a:lnTo>
                          <a:lnTo>
                            <a:pt x="4" y="93"/>
                          </a:lnTo>
                          <a:lnTo>
                            <a:pt x="6" y="100"/>
                          </a:lnTo>
                          <a:lnTo>
                            <a:pt x="10" y="107"/>
                          </a:lnTo>
                          <a:lnTo>
                            <a:pt x="14" y="113"/>
                          </a:lnTo>
                          <a:lnTo>
                            <a:pt x="18" y="119"/>
                          </a:lnTo>
                          <a:lnTo>
                            <a:pt x="24" y="124"/>
                          </a:lnTo>
                          <a:lnTo>
                            <a:pt x="29" y="129"/>
                          </a:lnTo>
                          <a:lnTo>
                            <a:pt x="36" y="133"/>
                          </a:lnTo>
                          <a:lnTo>
                            <a:pt x="42" y="136"/>
                          </a:lnTo>
                          <a:lnTo>
                            <a:pt x="49" y="139"/>
                          </a:lnTo>
                          <a:lnTo>
                            <a:pt x="57" y="141"/>
                          </a:lnTo>
                          <a:lnTo>
                            <a:pt x="64" y="142"/>
                          </a:lnTo>
                          <a:lnTo>
                            <a:pt x="71" y="143"/>
                          </a:lnTo>
                          <a:lnTo>
                            <a:pt x="79" y="142"/>
                          </a:lnTo>
                          <a:lnTo>
                            <a:pt x="86" y="141"/>
                          </a:lnTo>
                          <a:lnTo>
                            <a:pt x="94" y="139"/>
                          </a:lnTo>
                          <a:lnTo>
                            <a:pt x="101" y="136"/>
                          </a:lnTo>
                          <a:lnTo>
                            <a:pt x="107" y="133"/>
                          </a:lnTo>
                          <a:lnTo>
                            <a:pt x="113" y="129"/>
                          </a:lnTo>
                          <a:lnTo>
                            <a:pt x="119" y="124"/>
                          </a:lnTo>
                          <a:lnTo>
                            <a:pt x="125" y="119"/>
                          </a:lnTo>
                          <a:lnTo>
                            <a:pt x="129" y="113"/>
                          </a:lnTo>
                          <a:lnTo>
                            <a:pt x="133" y="107"/>
                          </a:lnTo>
                          <a:lnTo>
                            <a:pt x="137" y="100"/>
                          </a:lnTo>
                          <a:lnTo>
                            <a:pt x="139" y="93"/>
                          </a:lnTo>
                          <a:lnTo>
                            <a:pt x="141" y="86"/>
                          </a:lnTo>
                          <a:lnTo>
                            <a:pt x="142" y="79"/>
                          </a:lnTo>
                          <a:lnTo>
                            <a:pt x="143" y="71"/>
                          </a:lnTo>
                          <a:lnTo>
                            <a:pt x="142" y="64"/>
                          </a:lnTo>
                          <a:lnTo>
                            <a:pt x="141" y="57"/>
                          </a:lnTo>
                          <a:lnTo>
                            <a:pt x="139" y="49"/>
                          </a:lnTo>
                          <a:lnTo>
                            <a:pt x="137" y="42"/>
                          </a:lnTo>
                          <a:lnTo>
                            <a:pt x="133" y="36"/>
                          </a:lnTo>
                          <a:lnTo>
                            <a:pt x="129" y="29"/>
                          </a:lnTo>
                          <a:lnTo>
                            <a:pt x="125" y="24"/>
                          </a:lnTo>
                          <a:lnTo>
                            <a:pt x="119" y="18"/>
                          </a:lnTo>
                          <a:lnTo>
                            <a:pt x="113" y="14"/>
                          </a:lnTo>
                          <a:lnTo>
                            <a:pt x="107" y="10"/>
                          </a:lnTo>
                          <a:lnTo>
                            <a:pt x="101" y="6"/>
                          </a:lnTo>
                          <a:lnTo>
                            <a:pt x="94" y="4"/>
                          </a:lnTo>
                          <a:lnTo>
                            <a:pt x="86" y="2"/>
                          </a:lnTo>
                          <a:lnTo>
                            <a:pt x="79" y="1"/>
                          </a:lnTo>
                          <a:lnTo>
                            <a:pt x="71" y="0"/>
                          </a:lnTo>
                          <a:lnTo>
                            <a:pt x="64" y="1"/>
                          </a:lnTo>
                          <a:lnTo>
                            <a:pt x="57" y="2"/>
                          </a:lnTo>
                          <a:lnTo>
                            <a:pt x="49" y="4"/>
                          </a:lnTo>
                          <a:lnTo>
                            <a:pt x="42" y="6"/>
                          </a:lnTo>
                          <a:lnTo>
                            <a:pt x="36" y="10"/>
                          </a:lnTo>
                          <a:lnTo>
                            <a:pt x="29" y="14"/>
                          </a:lnTo>
                          <a:lnTo>
                            <a:pt x="24" y="18"/>
                          </a:lnTo>
                          <a:lnTo>
                            <a:pt x="18" y="24"/>
                          </a:lnTo>
                          <a:lnTo>
                            <a:pt x="14" y="29"/>
                          </a:lnTo>
                          <a:lnTo>
                            <a:pt x="10" y="36"/>
                          </a:lnTo>
                          <a:lnTo>
                            <a:pt x="6" y="42"/>
                          </a:lnTo>
                          <a:lnTo>
                            <a:pt x="4" y="49"/>
                          </a:lnTo>
                          <a:lnTo>
                            <a:pt x="2" y="57"/>
                          </a:lnTo>
                          <a:lnTo>
                            <a:pt x="0" y="64"/>
                          </a:lnTo>
                          <a:lnTo>
                            <a:pt x="0" y="71"/>
                          </a:lnTo>
                          <a:close/>
                        </a:path>
                      </a:pathLst>
                    </a:custGeom>
                    <a:solidFill>
                      <a:srgbClr val="E5E5E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34" name="Freeform 295"/>
                    <p:cNvSpPr>
                      <a:spLocks/>
                    </p:cNvSpPr>
                    <p:nvPr/>
                  </p:nvSpPr>
                  <p:spPr bwMode="auto">
                    <a:xfrm>
                      <a:off x="817" y="2570"/>
                      <a:ext cx="167" cy="166"/>
                    </a:xfrm>
                    <a:custGeom>
                      <a:avLst/>
                      <a:gdLst>
                        <a:gd name="T0" fmla="*/ 1 w 167"/>
                        <a:gd name="T1" fmla="*/ 92 h 166"/>
                        <a:gd name="T2" fmla="*/ 4 w 167"/>
                        <a:gd name="T3" fmla="*/ 109 h 166"/>
                        <a:gd name="T4" fmla="*/ 11 w 167"/>
                        <a:gd name="T5" fmla="*/ 125 h 166"/>
                        <a:gd name="T6" fmla="*/ 22 w 167"/>
                        <a:gd name="T7" fmla="*/ 139 h 166"/>
                        <a:gd name="T8" fmla="*/ 34 w 167"/>
                        <a:gd name="T9" fmla="*/ 150 h 166"/>
                        <a:gd name="T10" fmla="*/ 50 w 167"/>
                        <a:gd name="T11" fmla="*/ 159 h 166"/>
                        <a:gd name="T12" fmla="*/ 66 w 167"/>
                        <a:gd name="T13" fmla="*/ 164 h 166"/>
                        <a:gd name="T14" fmla="*/ 83 w 167"/>
                        <a:gd name="T15" fmla="*/ 166 h 166"/>
                        <a:gd name="T16" fmla="*/ 101 w 167"/>
                        <a:gd name="T17" fmla="*/ 164 h 166"/>
                        <a:gd name="T18" fmla="*/ 117 w 167"/>
                        <a:gd name="T19" fmla="*/ 159 h 166"/>
                        <a:gd name="T20" fmla="*/ 132 w 167"/>
                        <a:gd name="T21" fmla="*/ 150 h 166"/>
                        <a:gd name="T22" fmla="*/ 145 w 167"/>
                        <a:gd name="T23" fmla="*/ 139 h 166"/>
                        <a:gd name="T24" fmla="*/ 156 w 167"/>
                        <a:gd name="T25" fmla="*/ 125 h 166"/>
                        <a:gd name="T26" fmla="*/ 163 w 167"/>
                        <a:gd name="T27" fmla="*/ 109 h 166"/>
                        <a:gd name="T28" fmla="*/ 166 w 167"/>
                        <a:gd name="T29" fmla="*/ 92 h 166"/>
                        <a:gd name="T30" fmla="*/ 166 w 167"/>
                        <a:gd name="T31" fmla="*/ 75 h 166"/>
                        <a:gd name="T32" fmla="*/ 163 w 167"/>
                        <a:gd name="T33" fmla="*/ 58 h 166"/>
                        <a:gd name="T34" fmla="*/ 156 w 167"/>
                        <a:gd name="T35" fmla="*/ 42 h 166"/>
                        <a:gd name="T36" fmla="*/ 145 w 167"/>
                        <a:gd name="T37" fmla="*/ 28 h 166"/>
                        <a:gd name="T38" fmla="*/ 132 w 167"/>
                        <a:gd name="T39" fmla="*/ 16 h 166"/>
                        <a:gd name="T40" fmla="*/ 117 w 167"/>
                        <a:gd name="T41" fmla="*/ 8 h 166"/>
                        <a:gd name="T42" fmla="*/ 101 w 167"/>
                        <a:gd name="T43" fmla="*/ 2 h 166"/>
                        <a:gd name="T44" fmla="*/ 83 w 167"/>
                        <a:gd name="T45" fmla="*/ 0 h 166"/>
                        <a:gd name="T46" fmla="*/ 66 w 167"/>
                        <a:gd name="T47" fmla="*/ 2 h 166"/>
                        <a:gd name="T48" fmla="*/ 50 w 167"/>
                        <a:gd name="T49" fmla="*/ 8 h 166"/>
                        <a:gd name="T50" fmla="*/ 34 w 167"/>
                        <a:gd name="T51" fmla="*/ 16 h 166"/>
                        <a:gd name="T52" fmla="*/ 22 w 167"/>
                        <a:gd name="T53" fmla="*/ 28 h 166"/>
                        <a:gd name="T54" fmla="*/ 11 w 167"/>
                        <a:gd name="T55" fmla="*/ 42 h 166"/>
                        <a:gd name="T56" fmla="*/ 4 w 167"/>
                        <a:gd name="T57" fmla="*/ 58 h 166"/>
                        <a:gd name="T58" fmla="*/ 1 w 167"/>
                        <a:gd name="T59" fmla="*/ 75 h 166"/>
                        <a:gd name="T60" fmla="*/ 24 w 167"/>
                        <a:gd name="T61" fmla="*/ 84 h 166"/>
                        <a:gd name="T62" fmla="*/ 25 w 167"/>
                        <a:gd name="T63" fmla="*/ 71 h 166"/>
                        <a:gd name="T64" fmla="*/ 29 w 167"/>
                        <a:gd name="T65" fmla="*/ 59 h 166"/>
                        <a:gd name="T66" fmla="*/ 35 w 167"/>
                        <a:gd name="T67" fmla="*/ 48 h 166"/>
                        <a:gd name="T68" fmla="*/ 44 w 167"/>
                        <a:gd name="T69" fmla="*/ 39 h 166"/>
                        <a:gd name="T70" fmla="*/ 54 w 167"/>
                        <a:gd name="T71" fmla="*/ 32 h 166"/>
                        <a:gd name="T72" fmla="*/ 65 w 167"/>
                        <a:gd name="T73" fmla="*/ 27 h 166"/>
                        <a:gd name="T74" fmla="*/ 77 w 167"/>
                        <a:gd name="T75" fmla="*/ 24 h 166"/>
                        <a:gd name="T76" fmla="*/ 90 w 167"/>
                        <a:gd name="T77" fmla="*/ 24 h 166"/>
                        <a:gd name="T78" fmla="*/ 102 w 167"/>
                        <a:gd name="T79" fmla="*/ 27 h 166"/>
                        <a:gd name="T80" fmla="*/ 113 w 167"/>
                        <a:gd name="T81" fmla="*/ 32 h 166"/>
                        <a:gd name="T82" fmla="*/ 123 w 167"/>
                        <a:gd name="T83" fmla="*/ 39 h 166"/>
                        <a:gd name="T84" fmla="*/ 132 w 167"/>
                        <a:gd name="T85" fmla="*/ 48 h 166"/>
                        <a:gd name="T86" fmla="*/ 138 w 167"/>
                        <a:gd name="T87" fmla="*/ 59 h 166"/>
                        <a:gd name="T88" fmla="*/ 142 w 167"/>
                        <a:gd name="T89" fmla="*/ 71 h 166"/>
                        <a:gd name="T90" fmla="*/ 143 w 167"/>
                        <a:gd name="T91" fmla="*/ 83 h 166"/>
                        <a:gd name="T92" fmla="*/ 142 w 167"/>
                        <a:gd name="T93" fmla="*/ 96 h 166"/>
                        <a:gd name="T94" fmla="*/ 138 w 167"/>
                        <a:gd name="T95" fmla="*/ 107 h 166"/>
                        <a:gd name="T96" fmla="*/ 132 w 167"/>
                        <a:gd name="T97" fmla="*/ 118 h 166"/>
                        <a:gd name="T98" fmla="*/ 123 w 167"/>
                        <a:gd name="T99" fmla="*/ 127 h 166"/>
                        <a:gd name="T100" fmla="*/ 113 w 167"/>
                        <a:gd name="T101" fmla="*/ 135 h 166"/>
                        <a:gd name="T102" fmla="*/ 102 w 167"/>
                        <a:gd name="T103" fmla="*/ 140 h 166"/>
                        <a:gd name="T104" fmla="*/ 90 w 167"/>
                        <a:gd name="T105" fmla="*/ 142 h 166"/>
                        <a:gd name="T106" fmla="*/ 77 w 167"/>
                        <a:gd name="T107" fmla="*/ 142 h 166"/>
                        <a:gd name="T108" fmla="*/ 65 w 167"/>
                        <a:gd name="T109" fmla="*/ 140 h 166"/>
                        <a:gd name="T110" fmla="*/ 54 w 167"/>
                        <a:gd name="T111" fmla="*/ 135 h 166"/>
                        <a:gd name="T112" fmla="*/ 43 w 167"/>
                        <a:gd name="T113" fmla="*/ 127 h 166"/>
                        <a:gd name="T114" fmla="*/ 35 w 167"/>
                        <a:gd name="T115" fmla="*/ 118 h 166"/>
                        <a:gd name="T116" fmla="*/ 29 w 167"/>
                        <a:gd name="T117" fmla="*/ 107 h 166"/>
                        <a:gd name="T118" fmla="*/ 25 w 167"/>
                        <a:gd name="T119" fmla="*/ 96 h 166"/>
                        <a:gd name="T120" fmla="*/ 24 w 167"/>
                        <a:gd name="T121" fmla="*/ 83 h 16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67"/>
                        <a:gd name="T184" fmla="*/ 0 h 166"/>
                        <a:gd name="T185" fmla="*/ 167 w 167"/>
                        <a:gd name="T186" fmla="*/ 166 h 166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67" h="166">
                          <a:moveTo>
                            <a:pt x="0" y="84"/>
                          </a:moveTo>
                          <a:lnTo>
                            <a:pt x="1" y="92"/>
                          </a:lnTo>
                          <a:lnTo>
                            <a:pt x="2" y="101"/>
                          </a:lnTo>
                          <a:lnTo>
                            <a:pt x="4" y="109"/>
                          </a:lnTo>
                          <a:lnTo>
                            <a:pt x="7" y="117"/>
                          </a:lnTo>
                          <a:lnTo>
                            <a:pt x="11" y="125"/>
                          </a:lnTo>
                          <a:lnTo>
                            <a:pt x="16" y="132"/>
                          </a:lnTo>
                          <a:lnTo>
                            <a:pt x="22" y="139"/>
                          </a:lnTo>
                          <a:lnTo>
                            <a:pt x="28" y="145"/>
                          </a:lnTo>
                          <a:lnTo>
                            <a:pt x="34" y="150"/>
                          </a:lnTo>
                          <a:lnTo>
                            <a:pt x="42" y="155"/>
                          </a:lnTo>
                          <a:lnTo>
                            <a:pt x="50" y="159"/>
                          </a:lnTo>
                          <a:lnTo>
                            <a:pt x="58" y="162"/>
                          </a:lnTo>
                          <a:lnTo>
                            <a:pt x="66" y="164"/>
                          </a:lnTo>
                          <a:lnTo>
                            <a:pt x="75" y="166"/>
                          </a:lnTo>
                          <a:lnTo>
                            <a:pt x="83" y="166"/>
                          </a:lnTo>
                          <a:lnTo>
                            <a:pt x="92" y="166"/>
                          </a:lnTo>
                          <a:lnTo>
                            <a:pt x="101" y="164"/>
                          </a:lnTo>
                          <a:lnTo>
                            <a:pt x="109" y="162"/>
                          </a:lnTo>
                          <a:lnTo>
                            <a:pt x="117" y="159"/>
                          </a:lnTo>
                          <a:lnTo>
                            <a:pt x="125" y="155"/>
                          </a:lnTo>
                          <a:lnTo>
                            <a:pt x="132" y="150"/>
                          </a:lnTo>
                          <a:lnTo>
                            <a:pt x="139" y="145"/>
                          </a:lnTo>
                          <a:lnTo>
                            <a:pt x="145" y="139"/>
                          </a:lnTo>
                          <a:lnTo>
                            <a:pt x="151" y="132"/>
                          </a:lnTo>
                          <a:lnTo>
                            <a:pt x="156" y="125"/>
                          </a:lnTo>
                          <a:lnTo>
                            <a:pt x="159" y="117"/>
                          </a:lnTo>
                          <a:lnTo>
                            <a:pt x="163" y="109"/>
                          </a:lnTo>
                          <a:lnTo>
                            <a:pt x="165" y="101"/>
                          </a:lnTo>
                          <a:lnTo>
                            <a:pt x="166" y="92"/>
                          </a:lnTo>
                          <a:lnTo>
                            <a:pt x="167" y="83"/>
                          </a:lnTo>
                          <a:lnTo>
                            <a:pt x="166" y="75"/>
                          </a:lnTo>
                          <a:lnTo>
                            <a:pt x="165" y="66"/>
                          </a:lnTo>
                          <a:lnTo>
                            <a:pt x="163" y="58"/>
                          </a:lnTo>
                          <a:lnTo>
                            <a:pt x="159" y="50"/>
                          </a:lnTo>
                          <a:lnTo>
                            <a:pt x="156" y="42"/>
                          </a:lnTo>
                          <a:lnTo>
                            <a:pt x="151" y="34"/>
                          </a:lnTo>
                          <a:lnTo>
                            <a:pt x="145" y="28"/>
                          </a:lnTo>
                          <a:lnTo>
                            <a:pt x="139" y="22"/>
                          </a:lnTo>
                          <a:lnTo>
                            <a:pt x="132" y="16"/>
                          </a:lnTo>
                          <a:lnTo>
                            <a:pt x="125" y="11"/>
                          </a:lnTo>
                          <a:lnTo>
                            <a:pt x="117" y="8"/>
                          </a:lnTo>
                          <a:lnTo>
                            <a:pt x="109" y="4"/>
                          </a:lnTo>
                          <a:lnTo>
                            <a:pt x="101" y="2"/>
                          </a:lnTo>
                          <a:lnTo>
                            <a:pt x="92" y="1"/>
                          </a:lnTo>
                          <a:lnTo>
                            <a:pt x="83" y="0"/>
                          </a:lnTo>
                          <a:lnTo>
                            <a:pt x="75" y="1"/>
                          </a:lnTo>
                          <a:lnTo>
                            <a:pt x="66" y="2"/>
                          </a:lnTo>
                          <a:lnTo>
                            <a:pt x="58" y="4"/>
                          </a:lnTo>
                          <a:lnTo>
                            <a:pt x="50" y="8"/>
                          </a:lnTo>
                          <a:lnTo>
                            <a:pt x="42" y="11"/>
                          </a:lnTo>
                          <a:lnTo>
                            <a:pt x="34" y="16"/>
                          </a:lnTo>
                          <a:lnTo>
                            <a:pt x="28" y="22"/>
                          </a:lnTo>
                          <a:lnTo>
                            <a:pt x="22" y="28"/>
                          </a:lnTo>
                          <a:lnTo>
                            <a:pt x="16" y="34"/>
                          </a:lnTo>
                          <a:lnTo>
                            <a:pt x="11" y="42"/>
                          </a:lnTo>
                          <a:lnTo>
                            <a:pt x="7" y="50"/>
                          </a:lnTo>
                          <a:lnTo>
                            <a:pt x="4" y="58"/>
                          </a:lnTo>
                          <a:lnTo>
                            <a:pt x="2" y="66"/>
                          </a:lnTo>
                          <a:lnTo>
                            <a:pt x="1" y="75"/>
                          </a:lnTo>
                          <a:lnTo>
                            <a:pt x="0" y="83"/>
                          </a:lnTo>
                          <a:lnTo>
                            <a:pt x="24" y="84"/>
                          </a:lnTo>
                          <a:lnTo>
                            <a:pt x="24" y="77"/>
                          </a:lnTo>
                          <a:lnTo>
                            <a:pt x="25" y="71"/>
                          </a:lnTo>
                          <a:lnTo>
                            <a:pt x="27" y="65"/>
                          </a:lnTo>
                          <a:lnTo>
                            <a:pt x="29" y="59"/>
                          </a:lnTo>
                          <a:lnTo>
                            <a:pt x="32" y="54"/>
                          </a:lnTo>
                          <a:lnTo>
                            <a:pt x="35" y="48"/>
                          </a:lnTo>
                          <a:lnTo>
                            <a:pt x="39" y="44"/>
                          </a:lnTo>
                          <a:lnTo>
                            <a:pt x="44" y="39"/>
                          </a:lnTo>
                          <a:lnTo>
                            <a:pt x="48" y="35"/>
                          </a:lnTo>
                          <a:lnTo>
                            <a:pt x="54" y="32"/>
                          </a:lnTo>
                          <a:lnTo>
                            <a:pt x="59" y="29"/>
                          </a:lnTo>
                          <a:lnTo>
                            <a:pt x="65" y="27"/>
                          </a:lnTo>
                          <a:lnTo>
                            <a:pt x="71" y="25"/>
                          </a:lnTo>
                          <a:lnTo>
                            <a:pt x="77" y="24"/>
                          </a:lnTo>
                          <a:lnTo>
                            <a:pt x="83" y="24"/>
                          </a:lnTo>
                          <a:lnTo>
                            <a:pt x="90" y="24"/>
                          </a:lnTo>
                          <a:lnTo>
                            <a:pt x="96" y="25"/>
                          </a:lnTo>
                          <a:lnTo>
                            <a:pt x="102" y="27"/>
                          </a:lnTo>
                          <a:lnTo>
                            <a:pt x="108" y="29"/>
                          </a:lnTo>
                          <a:lnTo>
                            <a:pt x="113" y="32"/>
                          </a:lnTo>
                          <a:lnTo>
                            <a:pt x="118" y="35"/>
                          </a:lnTo>
                          <a:lnTo>
                            <a:pt x="123" y="39"/>
                          </a:lnTo>
                          <a:lnTo>
                            <a:pt x="128" y="44"/>
                          </a:lnTo>
                          <a:lnTo>
                            <a:pt x="132" y="48"/>
                          </a:lnTo>
                          <a:lnTo>
                            <a:pt x="135" y="54"/>
                          </a:lnTo>
                          <a:lnTo>
                            <a:pt x="138" y="59"/>
                          </a:lnTo>
                          <a:lnTo>
                            <a:pt x="140" y="65"/>
                          </a:lnTo>
                          <a:lnTo>
                            <a:pt x="142" y="71"/>
                          </a:lnTo>
                          <a:lnTo>
                            <a:pt x="143" y="77"/>
                          </a:lnTo>
                          <a:lnTo>
                            <a:pt x="143" y="83"/>
                          </a:lnTo>
                          <a:lnTo>
                            <a:pt x="143" y="90"/>
                          </a:lnTo>
                          <a:lnTo>
                            <a:pt x="142" y="96"/>
                          </a:lnTo>
                          <a:lnTo>
                            <a:pt x="140" y="102"/>
                          </a:lnTo>
                          <a:lnTo>
                            <a:pt x="138" y="107"/>
                          </a:lnTo>
                          <a:lnTo>
                            <a:pt x="135" y="113"/>
                          </a:lnTo>
                          <a:lnTo>
                            <a:pt x="132" y="118"/>
                          </a:lnTo>
                          <a:lnTo>
                            <a:pt x="128" y="123"/>
                          </a:lnTo>
                          <a:lnTo>
                            <a:pt x="123" y="127"/>
                          </a:lnTo>
                          <a:lnTo>
                            <a:pt x="118" y="131"/>
                          </a:lnTo>
                          <a:lnTo>
                            <a:pt x="113" y="135"/>
                          </a:lnTo>
                          <a:lnTo>
                            <a:pt x="108" y="138"/>
                          </a:lnTo>
                          <a:lnTo>
                            <a:pt x="102" y="140"/>
                          </a:lnTo>
                          <a:lnTo>
                            <a:pt x="96" y="141"/>
                          </a:lnTo>
                          <a:lnTo>
                            <a:pt x="90" y="142"/>
                          </a:lnTo>
                          <a:lnTo>
                            <a:pt x="83" y="143"/>
                          </a:lnTo>
                          <a:lnTo>
                            <a:pt x="77" y="142"/>
                          </a:lnTo>
                          <a:lnTo>
                            <a:pt x="71" y="141"/>
                          </a:lnTo>
                          <a:lnTo>
                            <a:pt x="65" y="140"/>
                          </a:lnTo>
                          <a:lnTo>
                            <a:pt x="59" y="138"/>
                          </a:lnTo>
                          <a:lnTo>
                            <a:pt x="54" y="135"/>
                          </a:lnTo>
                          <a:lnTo>
                            <a:pt x="48" y="131"/>
                          </a:lnTo>
                          <a:lnTo>
                            <a:pt x="43" y="127"/>
                          </a:lnTo>
                          <a:lnTo>
                            <a:pt x="39" y="123"/>
                          </a:lnTo>
                          <a:lnTo>
                            <a:pt x="35" y="118"/>
                          </a:lnTo>
                          <a:lnTo>
                            <a:pt x="32" y="113"/>
                          </a:lnTo>
                          <a:lnTo>
                            <a:pt x="29" y="107"/>
                          </a:lnTo>
                          <a:lnTo>
                            <a:pt x="27" y="102"/>
                          </a:lnTo>
                          <a:lnTo>
                            <a:pt x="25" y="96"/>
                          </a:lnTo>
                          <a:lnTo>
                            <a:pt x="24" y="90"/>
                          </a:lnTo>
                          <a:lnTo>
                            <a:pt x="24" y="83"/>
                          </a:lnTo>
                          <a:lnTo>
                            <a:pt x="0" y="8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35" name="Freeform 296"/>
                    <p:cNvSpPr>
                      <a:spLocks/>
                    </p:cNvSpPr>
                    <p:nvPr/>
                  </p:nvSpPr>
                  <p:spPr bwMode="auto">
                    <a:xfrm>
                      <a:off x="817" y="2653"/>
                      <a:ext cx="24" cy="1"/>
                    </a:xfrm>
                    <a:custGeom>
                      <a:avLst/>
                      <a:gdLst>
                        <a:gd name="T0" fmla="*/ 0 w 24"/>
                        <a:gd name="T1" fmla="*/ 1 h 1"/>
                        <a:gd name="T2" fmla="*/ 24 w 24"/>
                        <a:gd name="T3" fmla="*/ 0 h 1"/>
                        <a:gd name="T4" fmla="*/ 24 w 24"/>
                        <a:gd name="T5" fmla="*/ 0 h 1"/>
                        <a:gd name="T6" fmla="*/ 24 w 24"/>
                        <a:gd name="T7" fmla="*/ 1 h 1"/>
                        <a:gd name="T8" fmla="*/ 0 w 24"/>
                        <a:gd name="T9" fmla="*/ 0 h 1"/>
                        <a:gd name="T10" fmla="*/ 0 w 24"/>
                        <a:gd name="T11" fmla="*/ 0 h 1"/>
                        <a:gd name="T12" fmla="*/ 0 w 24"/>
                        <a:gd name="T13" fmla="*/ 1 h 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4"/>
                        <a:gd name="T22" fmla="*/ 0 h 1"/>
                        <a:gd name="T23" fmla="*/ 24 w 24"/>
                        <a:gd name="T24" fmla="*/ 1 h 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4" h="1">
                          <a:moveTo>
                            <a:pt x="0" y="1"/>
                          </a:moveTo>
                          <a:lnTo>
                            <a:pt x="24" y="0"/>
                          </a:lnTo>
                          <a:lnTo>
                            <a:pt x="24" y="1"/>
                          </a:lnTo>
                          <a:lnTo>
                            <a:pt x="0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36" name="Freeform 297"/>
                    <p:cNvSpPr>
                      <a:spLocks/>
                    </p:cNvSpPr>
                    <p:nvPr/>
                  </p:nvSpPr>
                  <p:spPr bwMode="auto">
                    <a:xfrm>
                      <a:off x="686" y="2582"/>
                      <a:ext cx="143" cy="143"/>
                    </a:xfrm>
                    <a:custGeom>
                      <a:avLst/>
                      <a:gdLst>
                        <a:gd name="T0" fmla="*/ 0 w 143"/>
                        <a:gd name="T1" fmla="*/ 71 h 143"/>
                        <a:gd name="T2" fmla="*/ 1 w 143"/>
                        <a:gd name="T3" fmla="*/ 79 h 143"/>
                        <a:gd name="T4" fmla="*/ 2 w 143"/>
                        <a:gd name="T5" fmla="*/ 86 h 143"/>
                        <a:gd name="T6" fmla="*/ 4 w 143"/>
                        <a:gd name="T7" fmla="*/ 93 h 143"/>
                        <a:gd name="T8" fmla="*/ 6 w 143"/>
                        <a:gd name="T9" fmla="*/ 100 h 143"/>
                        <a:gd name="T10" fmla="*/ 10 w 143"/>
                        <a:gd name="T11" fmla="*/ 107 h 143"/>
                        <a:gd name="T12" fmla="*/ 14 w 143"/>
                        <a:gd name="T13" fmla="*/ 113 h 143"/>
                        <a:gd name="T14" fmla="*/ 18 w 143"/>
                        <a:gd name="T15" fmla="*/ 119 h 143"/>
                        <a:gd name="T16" fmla="*/ 24 w 143"/>
                        <a:gd name="T17" fmla="*/ 124 h 143"/>
                        <a:gd name="T18" fmla="*/ 30 w 143"/>
                        <a:gd name="T19" fmla="*/ 129 h 143"/>
                        <a:gd name="T20" fmla="*/ 36 w 143"/>
                        <a:gd name="T21" fmla="*/ 133 h 143"/>
                        <a:gd name="T22" fmla="*/ 42 w 143"/>
                        <a:gd name="T23" fmla="*/ 136 h 143"/>
                        <a:gd name="T24" fmla="*/ 50 w 143"/>
                        <a:gd name="T25" fmla="*/ 139 h 143"/>
                        <a:gd name="T26" fmla="*/ 57 w 143"/>
                        <a:gd name="T27" fmla="*/ 141 h 143"/>
                        <a:gd name="T28" fmla="*/ 64 w 143"/>
                        <a:gd name="T29" fmla="*/ 142 h 143"/>
                        <a:gd name="T30" fmla="*/ 72 w 143"/>
                        <a:gd name="T31" fmla="*/ 143 h 143"/>
                        <a:gd name="T32" fmla="*/ 79 w 143"/>
                        <a:gd name="T33" fmla="*/ 142 h 143"/>
                        <a:gd name="T34" fmla="*/ 86 w 143"/>
                        <a:gd name="T35" fmla="*/ 141 h 143"/>
                        <a:gd name="T36" fmla="*/ 94 w 143"/>
                        <a:gd name="T37" fmla="*/ 139 h 143"/>
                        <a:gd name="T38" fmla="*/ 101 w 143"/>
                        <a:gd name="T39" fmla="*/ 136 h 143"/>
                        <a:gd name="T40" fmla="*/ 107 w 143"/>
                        <a:gd name="T41" fmla="*/ 133 h 143"/>
                        <a:gd name="T42" fmla="*/ 114 w 143"/>
                        <a:gd name="T43" fmla="*/ 129 h 143"/>
                        <a:gd name="T44" fmla="*/ 119 w 143"/>
                        <a:gd name="T45" fmla="*/ 124 h 143"/>
                        <a:gd name="T46" fmla="*/ 125 w 143"/>
                        <a:gd name="T47" fmla="*/ 119 h 143"/>
                        <a:gd name="T48" fmla="*/ 129 w 143"/>
                        <a:gd name="T49" fmla="*/ 113 h 143"/>
                        <a:gd name="T50" fmla="*/ 134 w 143"/>
                        <a:gd name="T51" fmla="*/ 107 h 143"/>
                        <a:gd name="T52" fmla="*/ 137 w 143"/>
                        <a:gd name="T53" fmla="*/ 100 h 143"/>
                        <a:gd name="T54" fmla="*/ 140 w 143"/>
                        <a:gd name="T55" fmla="*/ 93 h 143"/>
                        <a:gd name="T56" fmla="*/ 141 w 143"/>
                        <a:gd name="T57" fmla="*/ 86 h 143"/>
                        <a:gd name="T58" fmla="*/ 143 w 143"/>
                        <a:gd name="T59" fmla="*/ 79 h 143"/>
                        <a:gd name="T60" fmla="*/ 143 w 143"/>
                        <a:gd name="T61" fmla="*/ 71 h 143"/>
                        <a:gd name="T62" fmla="*/ 143 w 143"/>
                        <a:gd name="T63" fmla="*/ 64 h 143"/>
                        <a:gd name="T64" fmla="*/ 141 w 143"/>
                        <a:gd name="T65" fmla="*/ 57 h 143"/>
                        <a:gd name="T66" fmla="*/ 140 w 143"/>
                        <a:gd name="T67" fmla="*/ 49 h 143"/>
                        <a:gd name="T68" fmla="*/ 137 w 143"/>
                        <a:gd name="T69" fmla="*/ 42 h 143"/>
                        <a:gd name="T70" fmla="*/ 134 w 143"/>
                        <a:gd name="T71" fmla="*/ 36 h 143"/>
                        <a:gd name="T72" fmla="*/ 129 w 143"/>
                        <a:gd name="T73" fmla="*/ 29 h 143"/>
                        <a:gd name="T74" fmla="*/ 125 w 143"/>
                        <a:gd name="T75" fmla="*/ 24 h 143"/>
                        <a:gd name="T76" fmla="*/ 119 w 143"/>
                        <a:gd name="T77" fmla="*/ 18 h 143"/>
                        <a:gd name="T78" fmla="*/ 114 w 143"/>
                        <a:gd name="T79" fmla="*/ 14 h 143"/>
                        <a:gd name="T80" fmla="*/ 107 w 143"/>
                        <a:gd name="T81" fmla="*/ 10 h 143"/>
                        <a:gd name="T82" fmla="*/ 101 w 143"/>
                        <a:gd name="T83" fmla="*/ 6 h 143"/>
                        <a:gd name="T84" fmla="*/ 94 w 143"/>
                        <a:gd name="T85" fmla="*/ 4 h 143"/>
                        <a:gd name="T86" fmla="*/ 86 w 143"/>
                        <a:gd name="T87" fmla="*/ 2 h 143"/>
                        <a:gd name="T88" fmla="*/ 79 w 143"/>
                        <a:gd name="T89" fmla="*/ 1 h 143"/>
                        <a:gd name="T90" fmla="*/ 72 w 143"/>
                        <a:gd name="T91" fmla="*/ 0 h 143"/>
                        <a:gd name="T92" fmla="*/ 64 w 143"/>
                        <a:gd name="T93" fmla="*/ 1 h 143"/>
                        <a:gd name="T94" fmla="*/ 57 w 143"/>
                        <a:gd name="T95" fmla="*/ 2 h 143"/>
                        <a:gd name="T96" fmla="*/ 50 w 143"/>
                        <a:gd name="T97" fmla="*/ 4 h 143"/>
                        <a:gd name="T98" fmla="*/ 43 w 143"/>
                        <a:gd name="T99" fmla="*/ 6 h 143"/>
                        <a:gd name="T100" fmla="*/ 36 w 143"/>
                        <a:gd name="T101" fmla="*/ 10 h 143"/>
                        <a:gd name="T102" fmla="*/ 30 w 143"/>
                        <a:gd name="T103" fmla="*/ 14 h 143"/>
                        <a:gd name="T104" fmla="*/ 24 w 143"/>
                        <a:gd name="T105" fmla="*/ 18 h 143"/>
                        <a:gd name="T106" fmla="*/ 18 w 143"/>
                        <a:gd name="T107" fmla="*/ 24 h 143"/>
                        <a:gd name="T108" fmla="*/ 14 w 143"/>
                        <a:gd name="T109" fmla="*/ 29 h 143"/>
                        <a:gd name="T110" fmla="*/ 10 w 143"/>
                        <a:gd name="T111" fmla="*/ 36 h 143"/>
                        <a:gd name="T112" fmla="*/ 6 w 143"/>
                        <a:gd name="T113" fmla="*/ 42 h 143"/>
                        <a:gd name="T114" fmla="*/ 4 w 143"/>
                        <a:gd name="T115" fmla="*/ 49 h 143"/>
                        <a:gd name="T116" fmla="*/ 2 w 143"/>
                        <a:gd name="T117" fmla="*/ 57 h 143"/>
                        <a:gd name="T118" fmla="*/ 1 w 143"/>
                        <a:gd name="T119" fmla="*/ 64 h 143"/>
                        <a:gd name="T120" fmla="*/ 0 w 143"/>
                        <a:gd name="T121" fmla="*/ 71 h 143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43"/>
                        <a:gd name="T184" fmla="*/ 0 h 143"/>
                        <a:gd name="T185" fmla="*/ 143 w 143"/>
                        <a:gd name="T186" fmla="*/ 143 h 143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43" h="143">
                          <a:moveTo>
                            <a:pt x="0" y="71"/>
                          </a:moveTo>
                          <a:lnTo>
                            <a:pt x="1" y="79"/>
                          </a:lnTo>
                          <a:lnTo>
                            <a:pt x="2" y="86"/>
                          </a:lnTo>
                          <a:lnTo>
                            <a:pt x="4" y="93"/>
                          </a:lnTo>
                          <a:lnTo>
                            <a:pt x="6" y="100"/>
                          </a:lnTo>
                          <a:lnTo>
                            <a:pt x="10" y="107"/>
                          </a:lnTo>
                          <a:lnTo>
                            <a:pt x="14" y="113"/>
                          </a:lnTo>
                          <a:lnTo>
                            <a:pt x="18" y="119"/>
                          </a:lnTo>
                          <a:lnTo>
                            <a:pt x="24" y="124"/>
                          </a:lnTo>
                          <a:lnTo>
                            <a:pt x="30" y="129"/>
                          </a:lnTo>
                          <a:lnTo>
                            <a:pt x="36" y="133"/>
                          </a:lnTo>
                          <a:lnTo>
                            <a:pt x="42" y="136"/>
                          </a:lnTo>
                          <a:lnTo>
                            <a:pt x="50" y="139"/>
                          </a:lnTo>
                          <a:lnTo>
                            <a:pt x="57" y="141"/>
                          </a:lnTo>
                          <a:lnTo>
                            <a:pt x="64" y="142"/>
                          </a:lnTo>
                          <a:lnTo>
                            <a:pt x="72" y="143"/>
                          </a:lnTo>
                          <a:lnTo>
                            <a:pt x="79" y="142"/>
                          </a:lnTo>
                          <a:lnTo>
                            <a:pt x="86" y="141"/>
                          </a:lnTo>
                          <a:lnTo>
                            <a:pt x="94" y="139"/>
                          </a:lnTo>
                          <a:lnTo>
                            <a:pt x="101" y="136"/>
                          </a:lnTo>
                          <a:lnTo>
                            <a:pt x="107" y="133"/>
                          </a:lnTo>
                          <a:lnTo>
                            <a:pt x="114" y="129"/>
                          </a:lnTo>
                          <a:lnTo>
                            <a:pt x="119" y="124"/>
                          </a:lnTo>
                          <a:lnTo>
                            <a:pt x="125" y="119"/>
                          </a:lnTo>
                          <a:lnTo>
                            <a:pt x="129" y="113"/>
                          </a:lnTo>
                          <a:lnTo>
                            <a:pt x="134" y="107"/>
                          </a:lnTo>
                          <a:lnTo>
                            <a:pt x="137" y="100"/>
                          </a:lnTo>
                          <a:lnTo>
                            <a:pt x="140" y="93"/>
                          </a:lnTo>
                          <a:lnTo>
                            <a:pt x="141" y="86"/>
                          </a:lnTo>
                          <a:lnTo>
                            <a:pt x="143" y="79"/>
                          </a:lnTo>
                          <a:lnTo>
                            <a:pt x="143" y="71"/>
                          </a:lnTo>
                          <a:lnTo>
                            <a:pt x="143" y="64"/>
                          </a:lnTo>
                          <a:lnTo>
                            <a:pt x="141" y="57"/>
                          </a:lnTo>
                          <a:lnTo>
                            <a:pt x="140" y="49"/>
                          </a:lnTo>
                          <a:lnTo>
                            <a:pt x="137" y="42"/>
                          </a:lnTo>
                          <a:lnTo>
                            <a:pt x="134" y="36"/>
                          </a:lnTo>
                          <a:lnTo>
                            <a:pt x="129" y="29"/>
                          </a:lnTo>
                          <a:lnTo>
                            <a:pt x="125" y="24"/>
                          </a:lnTo>
                          <a:lnTo>
                            <a:pt x="119" y="18"/>
                          </a:lnTo>
                          <a:lnTo>
                            <a:pt x="114" y="14"/>
                          </a:lnTo>
                          <a:lnTo>
                            <a:pt x="107" y="10"/>
                          </a:lnTo>
                          <a:lnTo>
                            <a:pt x="101" y="6"/>
                          </a:lnTo>
                          <a:lnTo>
                            <a:pt x="94" y="4"/>
                          </a:lnTo>
                          <a:lnTo>
                            <a:pt x="86" y="2"/>
                          </a:lnTo>
                          <a:lnTo>
                            <a:pt x="79" y="1"/>
                          </a:lnTo>
                          <a:lnTo>
                            <a:pt x="72" y="0"/>
                          </a:lnTo>
                          <a:lnTo>
                            <a:pt x="64" y="1"/>
                          </a:lnTo>
                          <a:lnTo>
                            <a:pt x="57" y="2"/>
                          </a:lnTo>
                          <a:lnTo>
                            <a:pt x="50" y="4"/>
                          </a:lnTo>
                          <a:lnTo>
                            <a:pt x="43" y="6"/>
                          </a:lnTo>
                          <a:lnTo>
                            <a:pt x="36" y="10"/>
                          </a:lnTo>
                          <a:lnTo>
                            <a:pt x="30" y="14"/>
                          </a:lnTo>
                          <a:lnTo>
                            <a:pt x="24" y="18"/>
                          </a:lnTo>
                          <a:lnTo>
                            <a:pt x="18" y="24"/>
                          </a:lnTo>
                          <a:lnTo>
                            <a:pt x="14" y="29"/>
                          </a:lnTo>
                          <a:lnTo>
                            <a:pt x="10" y="36"/>
                          </a:lnTo>
                          <a:lnTo>
                            <a:pt x="6" y="42"/>
                          </a:lnTo>
                          <a:lnTo>
                            <a:pt x="4" y="49"/>
                          </a:lnTo>
                          <a:lnTo>
                            <a:pt x="2" y="57"/>
                          </a:lnTo>
                          <a:lnTo>
                            <a:pt x="1" y="64"/>
                          </a:lnTo>
                          <a:lnTo>
                            <a:pt x="0" y="71"/>
                          </a:lnTo>
                          <a:close/>
                        </a:path>
                      </a:pathLst>
                    </a:custGeom>
                    <a:solidFill>
                      <a:srgbClr val="E5E5E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37" name="Freeform 298"/>
                    <p:cNvSpPr>
                      <a:spLocks/>
                    </p:cNvSpPr>
                    <p:nvPr/>
                  </p:nvSpPr>
                  <p:spPr bwMode="auto">
                    <a:xfrm>
                      <a:off x="674" y="2570"/>
                      <a:ext cx="167" cy="166"/>
                    </a:xfrm>
                    <a:custGeom>
                      <a:avLst/>
                      <a:gdLst>
                        <a:gd name="T0" fmla="*/ 1 w 167"/>
                        <a:gd name="T1" fmla="*/ 92 h 166"/>
                        <a:gd name="T2" fmla="*/ 4 w 167"/>
                        <a:gd name="T3" fmla="*/ 109 h 166"/>
                        <a:gd name="T4" fmla="*/ 11 w 167"/>
                        <a:gd name="T5" fmla="*/ 125 h 166"/>
                        <a:gd name="T6" fmla="*/ 22 w 167"/>
                        <a:gd name="T7" fmla="*/ 139 h 166"/>
                        <a:gd name="T8" fmla="*/ 35 w 167"/>
                        <a:gd name="T9" fmla="*/ 150 h 166"/>
                        <a:gd name="T10" fmla="*/ 50 w 167"/>
                        <a:gd name="T11" fmla="*/ 159 h 166"/>
                        <a:gd name="T12" fmla="*/ 66 w 167"/>
                        <a:gd name="T13" fmla="*/ 164 h 166"/>
                        <a:gd name="T14" fmla="*/ 84 w 167"/>
                        <a:gd name="T15" fmla="*/ 166 h 166"/>
                        <a:gd name="T16" fmla="*/ 101 w 167"/>
                        <a:gd name="T17" fmla="*/ 164 h 166"/>
                        <a:gd name="T18" fmla="*/ 117 w 167"/>
                        <a:gd name="T19" fmla="*/ 159 h 166"/>
                        <a:gd name="T20" fmla="*/ 133 w 167"/>
                        <a:gd name="T21" fmla="*/ 150 h 166"/>
                        <a:gd name="T22" fmla="*/ 146 w 167"/>
                        <a:gd name="T23" fmla="*/ 139 h 166"/>
                        <a:gd name="T24" fmla="*/ 156 w 167"/>
                        <a:gd name="T25" fmla="*/ 125 h 166"/>
                        <a:gd name="T26" fmla="*/ 163 w 167"/>
                        <a:gd name="T27" fmla="*/ 109 h 166"/>
                        <a:gd name="T28" fmla="*/ 166 w 167"/>
                        <a:gd name="T29" fmla="*/ 92 h 166"/>
                        <a:gd name="T30" fmla="*/ 166 w 167"/>
                        <a:gd name="T31" fmla="*/ 75 h 166"/>
                        <a:gd name="T32" fmla="*/ 163 w 167"/>
                        <a:gd name="T33" fmla="*/ 58 h 166"/>
                        <a:gd name="T34" fmla="*/ 156 w 167"/>
                        <a:gd name="T35" fmla="*/ 42 h 166"/>
                        <a:gd name="T36" fmla="*/ 146 w 167"/>
                        <a:gd name="T37" fmla="*/ 28 h 166"/>
                        <a:gd name="T38" fmla="*/ 133 w 167"/>
                        <a:gd name="T39" fmla="*/ 16 h 166"/>
                        <a:gd name="T40" fmla="*/ 117 w 167"/>
                        <a:gd name="T41" fmla="*/ 8 h 166"/>
                        <a:gd name="T42" fmla="*/ 101 w 167"/>
                        <a:gd name="T43" fmla="*/ 2 h 166"/>
                        <a:gd name="T44" fmla="*/ 84 w 167"/>
                        <a:gd name="T45" fmla="*/ 0 h 166"/>
                        <a:gd name="T46" fmla="*/ 66 w 167"/>
                        <a:gd name="T47" fmla="*/ 2 h 166"/>
                        <a:gd name="T48" fmla="*/ 50 w 167"/>
                        <a:gd name="T49" fmla="*/ 8 h 166"/>
                        <a:gd name="T50" fmla="*/ 35 w 167"/>
                        <a:gd name="T51" fmla="*/ 16 h 166"/>
                        <a:gd name="T52" fmla="*/ 22 w 167"/>
                        <a:gd name="T53" fmla="*/ 28 h 166"/>
                        <a:gd name="T54" fmla="*/ 11 w 167"/>
                        <a:gd name="T55" fmla="*/ 42 h 166"/>
                        <a:gd name="T56" fmla="*/ 4 w 167"/>
                        <a:gd name="T57" fmla="*/ 58 h 166"/>
                        <a:gd name="T58" fmla="*/ 1 w 167"/>
                        <a:gd name="T59" fmla="*/ 75 h 166"/>
                        <a:gd name="T60" fmla="*/ 24 w 167"/>
                        <a:gd name="T61" fmla="*/ 84 h 166"/>
                        <a:gd name="T62" fmla="*/ 26 w 167"/>
                        <a:gd name="T63" fmla="*/ 71 h 166"/>
                        <a:gd name="T64" fmla="*/ 29 w 167"/>
                        <a:gd name="T65" fmla="*/ 59 h 166"/>
                        <a:gd name="T66" fmla="*/ 35 w 167"/>
                        <a:gd name="T67" fmla="*/ 48 h 166"/>
                        <a:gd name="T68" fmla="*/ 44 w 167"/>
                        <a:gd name="T69" fmla="*/ 39 h 166"/>
                        <a:gd name="T70" fmla="*/ 54 w 167"/>
                        <a:gd name="T71" fmla="*/ 32 h 166"/>
                        <a:gd name="T72" fmla="*/ 65 w 167"/>
                        <a:gd name="T73" fmla="*/ 27 h 166"/>
                        <a:gd name="T74" fmla="*/ 77 w 167"/>
                        <a:gd name="T75" fmla="*/ 24 h 166"/>
                        <a:gd name="T76" fmla="*/ 90 w 167"/>
                        <a:gd name="T77" fmla="*/ 24 h 166"/>
                        <a:gd name="T78" fmla="*/ 102 w 167"/>
                        <a:gd name="T79" fmla="*/ 27 h 166"/>
                        <a:gd name="T80" fmla="*/ 113 w 167"/>
                        <a:gd name="T81" fmla="*/ 32 h 166"/>
                        <a:gd name="T82" fmla="*/ 124 w 167"/>
                        <a:gd name="T83" fmla="*/ 39 h 166"/>
                        <a:gd name="T84" fmla="*/ 132 w 167"/>
                        <a:gd name="T85" fmla="*/ 48 h 166"/>
                        <a:gd name="T86" fmla="*/ 138 w 167"/>
                        <a:gd name="T87" fmla="*/ 59 h 166"/>
                        <a:gd name="T88" fmla="*/ 142 w 167"/>
                        <a:gd name="T89" fmla="*/ 71 h 166"/>
                        <a:gd name="T90" fmla="*/ 143 w 167"/>
                        <a:gd name="T91" fmla="*/ 83 h 166"/>
                        <a:gd name="T92" fmla="*/ 142 w 167"/>
                        <a:gd name="T93" fmla="*/ 96 h 166"/>
                        <a:gd name="T94" fmla="*/ 138 w 167"/>
                        <a:gd name="T95" fmla="*/ 107 h 166"/>
                        <a:gd name="T96" fmla="*/ 132 w 167"/>
                        <a:gd name="T97" fmla="*/ 118 h 166"/>
                        <a:gd name="T98" fmla="*/ 124 w 167"/>
                        <a:gd name="T99" fmla="*/ 127 h 166"/>
                        <a:gd name="T100" fmla="*/ 113 w 167"/>
                        <a:gd name="T101" fmla="*/ 135 h 166"/>
                        <a:gd name="T102" fmla="*/ 102 w 167"/>
                        <a:gd name="T103" fmla="*/ 140 h 166"/>
                        <a:gd name="T104" fmla="*/ 90 w 167"/>
                        <a:gd name="T105" fmla="*/ 142 h 166"/>
                        <a:gd name="T106" fmla="*/ 77 w 167"/>
                        <a:gd name="T107" fmla="*/ 142 h 166"/>
                        <a:gd name="T108" fmla="*/ 65 w 167"/>
                        <a:gd name="T109" fmla="*/ 140 h 166"/>
                        <a:gd name="T110" fmla="*/ 54 w 167"/>
                        <a:gd name="T111" fmla="*/ 135 h 166"/>
                        <a:gd name="T112" fmla="*/ 44 w 167"/>
                        <a:gd name="T113" fmla="*/ 127 h 166"/>
                        <a:gd name="T114" fmla="*/ 35 w 167"/>
                        <a:gd name="T115" fmla="*/ 118 h 166"/>
                        <a:gd name="T116" fmla="*/ 29 w 167"/>
                        <a:gd name="T117" fmla="*/ 107 h 166"/>
                        <a:gd name="T118" fmla="*/ 26 w 167"/>
                        <a:gd name="T119" fmla="*/ 96 h 166"/>
                        <a:gd name="T120" fmla="*/ 24 w 167"/>
                        <a:gd name="T121" fmla="*/ 83 h 16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67"/>
                        <a:gd name="T184" fmla="*/ 0 h 166"/>
                        <a:gd name="T185" fmla="*/ 167 w 167"/>
                        <a:gd name="T186" fmla="*/ 166 h 166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67" h="166">
                          <a:moveTo>
                            <a:pt x="0" y="84"/>
                          </a:moveTo>
                          <a:lnTo>
                            <a:pt x="1" y="92"/>
                          </a:lnTo>
                          <a:lnTo>
                            <a:pt x="2" y="101"/>
                          </a:lnTo>
                          <a:lnTo>
                            <a:pt x="4" y="109"/>
                          </a:lnTo>
                          <a:lnTo>
                            <a:pt x="8" y="117"/>
                          </a:lnTo>
                          <a:lnTo>
                            <a:pt x="11" y="125"/>
                          </a:lnTo>
                          <a:lnTo>
                            <a:pt x="16" y="132"/>
                          </a:lnTo>
                          <a:lnTo>
                            <a:pt x="22" y="139"/>
                          </a:lnTo>
                          <a:lnTo>
                            <a:pt x="28" y="145"/>
                          </a:lnTo>
                          <a:lnTo>
                            <a:pt x="35" y="150"/>
                          </a:lnTo>
                          <a:lnTo>
                            <a:pt x="42" y="155"/>
                          </a:lnTo>
                          <a:lnTo>
                            <a:pt x="50" y="159"/>
                          </a:lnTo>
                          <a:lnTo>
                            <a:pt x="58" y="162"/>
                          </a:lnTo>
                          <a:lnTo>
                            <a:pt x="66" y="164"/>
                          </a:lnTo>
                          <a:lnTo>
                            <a:pt x="75" y="166"/>
                          </a:lnTo>
                          <a:lnTo>
                            <a:pt x="84" y="166"/>
                          </a:lnTo>
                          <a:lnTo>
                            <a:pt x="92" y="166"/>
                          </a:lnTo>
                          <a:lnTo>
                            <a:pt x="101" y="164"/>
                          </a:lnTo>
                          <a:lnTo>
                            <a:pt x="109" y="162"/>
                          </a:lnTo>
                          <a:lnTo>
                            <a:pt x="117" y="159"/>
                          </a:lnTo>
                          <a:lnTo>
                            <a:pt x="125" y="155"/>
                          </a:lnTo>
                          <a:lnTo>
                            <a:pt x="133" y="150"/>
                          </a:lnTo>
                          <a:lnTo>
                            <a:pt x="139" y="145"/>
                          </a:lnTo>
                          <a:lnTo>
                            <a:pt x="146" y="139"/>
                          </a:lnTo>
                          <a:lnTo>
                            <a:pt x="151" y="132"/>
                          </a:lnTo>
                          <a:lnTo>
                            <a:pt x="156" y="125"/>
                          </a:lnTo>
                          <a:lnTo>
                            <a:pt x="160" y="117"/>
                          </a:lnTo>
                          <a:lnTo>
                            <a:pt x="163" y="109"/>
                          </a:lnTo>
                          <a:lnTo>
                            <a:pt x="165" y="101"/>
                          </a:lnTo>
                          <a:lnTo>
                            <a:pt x="166" y="92"/>
                          </a:lnTo>
                          <a:lnTo>
                            <a:pt x="167" y="83"/>
                          </a:lnTo>
                          <a:lnTo>
                            <a:pt x="166" y="75"/>
                          </a:lnTo>
                          <a:lnTo>
                            <a:pt x="165" y="66"/>
                          </a:lnTo>
                          <a:lnTo>
                            <a:pt x="163" y="58"/>
                          </a:lnTo>
                          <a:lnTo>
                            <a:pt x="160" y="50"/>
                          </a:lnTo>
                          <a:lnTo>
                            <a:pt x="156" y="42"/>
                          </a:lnTo>
                          <a:lnTo>
                            <a:pt x="151" y="34"/>
                          </a:lnTo>
                          <a:lnTo>
                            <a:pt x="146" y="28"/>
                          </a:lnTo>
                          <a:lnTo>
                            <a:pt x="139" y="22"/>
                          </a:lnTo>
                          <a:lnTo>
                            <a:pt x="133" y="16"/>
                          </a:lnTo>
                          <a:lnTo>
                            <a:pt x="125" y="11"/>
                          </a:lnTo>
                          <a:lnTo>
                            <a:pt x="117" y="8"/>
                          </a:lnTo>
                          <a:lnTo>
                            <a:pt x="109" y="4"/>
                          </a:lnTo>
                          <a:lnTo>
                            <a:pt x="101" y="2"/>
                          </a:lnTo>
                          <a:lnTo>
                            <a:pt x="92" y="1"/>
                          </a:lnTo>
                          <a:lnTo>
                            <a:pt x="84" y="0"/>
                          </a:lnTo>
                          <a:lnTo>
                            <a:pt x="75" y="1"/>
                          </a:lnTo>
                          <a:lnTo>
                            <a:pt x="66" y="2"/>
                          </a:lnTo>
                          <a:lnTo>
                            <a:pt x="58" y="4"/>
                          </a:lnTo>
                          <a:lnTo>
                            <a:pt x="50" y="8"/>
                          </a:lnTo>
                          <a:lnTo>
                            <a:pt x="42" y="11"/>
                          </a:lnTo>
                          <a:lnTo>
                            <a:pt x="35" y="16"/>
                          </a:lnTo>
                          <a:lnTo>
                            <a:pt x="28" y="22"/>
                          </a:lnTo>
                          <a:lnTo>
                            <a:pt x="22" y="28"/>
                          </a:lnTo>
                          <a:lnTo>
                            <a:pt x="16" y="34"/>
                          </a:lnTo>
                          <a:lnTo>
                            <a:pt x="11" y="42"/>
                          </a:lnTo>
                          <a:lnTo>
                            <a:pt x="8" y="50"/>
                          </a:lnTo>
                          <a:lnTo>
                            <a:pt x="4" y="58"/>
                          </a:lnTo>
                          <a:lnTo>
                            <a:pt x="2" y="66"/>
                          </a:lnTo>
                          <a:lnTo>
                            <a:pt x="1" y="75"/>
                          </a:lnTo>
                          <a:lnTo>
                            <a:pt x="0" y="83"/>
                          </a:lnTo>
                          <a:lnTo>
                            <a:pt x="24" y="84"/>
                          </a:lnTo>
                          <a:lnTo>
                            <a:pt x="24" y="77"/>
                          </a:lnTo>
                          <a:lnTo>
                            <a:pt x="26" y="71"/>
                          </a:lnTo>
                          <a:lnTo>
                            <a:pt x="27" y="65"/>
                          </a:lnTo>
                          <a:lnTo>
                            <a:pt x="29" y="59"/>
                          </a:lnTo>
                          <a:lnTo>
                            <a:pt x="32" y="54"/>
                          </a:lnTo>
                          <a:lnTo>
                            <a:pt x="35" y="48"/>
                          </a:lnTo>
                          <a:lnTo>
                            <a:pt x="39" y="44"/>
                          </a:lnTo>
                          <a:lnTo>
                            <a:pt x="44" y="39"/>
                          </a:lnTo>
                          <a:lnTo>
                            <a:pt x="49" y="35"/>
                          </a:lnTo>
                          <a:lnTo>
                            <a:pt x="54" y="32"/>
                          </a:lnTo>
                          <a:lnTo>
                            <a:pt x="59" y="29"/>
                          </a:lnTo>
                          <a:lnTo>
                            <a:pt x="65" y="27"/>
                          </a:lnTo>
                          <a:lnTo>
                            <a:pt x="71" y="25"/>
                          </a:lnTo>
                          <a:lnTo>
                            <a:pt x="77" y="24"/>
                          </a:lnTo>
                          <a:lnTo>
                            <a:pt x="84" y="24"/>
                          </a:lnTo>
                          <a:lnTo>
                            <a:pt x="90" y="24"/>
                          </a:lnTo>
                          <a:lnTo>
                            <a:pt x="96" y="25"/>
                          </a:lnTo>
                          <a:lnTo>
                            <a:pt x="102" y="27"/>
                          </a:lnTo>
                          <a:lnTo>
                            <a:pt x="108" y="29"/>
                          </a:lnTo>
                          <a:lnTo>
                            <a:pt x="113" y="32"/>
                          </a:lnTo>
                          <a:lnTo>
                            <a:pt x="119" y="35"/>
                          </a:lnTo>
                          <a:lnTo>
                            <a:pt x="124" y="39"/>
                          </a:lnTo>
                          <a:lnTo>
                            <a:pt x="128" y="44"/>
                          </a:lnTo>
                          <a:lnTo>
                            <a:pt x="132" y="48"/>
                          </a:lnTo>
                          <a:lnTo>
                            <a:pt x="135" y="54"/>
                          </a:lnTo>
                          <a:lnTo>
                            <a:pt x="138" y="59"/>
                          </a:lnTo>
                          <a:lnTo>
                            <a:pt x="140" y="65"/>
                          </a:lnTo>
                          <a:lnTo>
                            <a:pt x="142" y="71"/>
                          </a:lnTo>
                          <a:lnTo>
                            <a:pt x="143" y="77"/>
                          </a:lnTo>
                          <a:lnTo>
                            <a:pt x="143" y="83"/>
                          </a:lnTo>
                          <a:lnTo>
                            <a:pt x="143" y="90"/>
                          </a:lnTo>
                          <a:lnTo>
                            <a:pt x="142" y="96"/>
                          </a:lnTo>
                          <a:lnTo>
                            <a:pt x="140" y="102"/>
                          </a:lnTo>
                          <a:lnTo>
                            <a:pt x="138" y="107"/>
                          </a:lnTo>
                          <a:lnTo>
                            <a:pt x="135" y="113"/>
                          </a:lnTo>
                          <a:lnTo>
                            <a:pt x="132" y="118"/>
                          </a:lnTo>
                          <a:lnTo>
                            <a:pt x="128" y="123"/>
                          </a:lnTo>
                          <a:lnTo>
                            <a:pt x="124" y="127"/>
                          </a:lnTo>
                          <a:lnTo>
                            <a:pt x="119" y="131"/>
                          </a:lnTo>
                          <a:lnTo>
                            <a:pt x="113" y="135"/>
                          </a:lnTo>
                          <a:lnTo>
                            <a:pt x="108" y="138"/>
                          </a:lnTo>
                          <a:lnTo>
                            <a:pt x="102" y="140"/>
                          </a:lnTo>
                          <a:lnTo>
                            <a:pt x="96" y="141"/>
                          </a:lnTo>
                          <a:lnTo>
                            <a:pt x="90" y="142"/>
                          </a:lnTo>
                          <a:lnTo>
                            <a:pt x="84" y="143"/>
                          </a:lnTo>
                          <a:lnTo>
                            <a:pt x="77" y="142"/>
                          </a:lnTo>
                          <a:lnTo>
                            <a:pt x="71" y="141"/>
                          </a:lnTo>
                          <a:lnTo>
                            <a:pt x="65" y="140"/>
                          </a:lnTo>
                          <a:lnTo>
                            <a:pt x="59" y="138"/>
                          </a:lnTo>
                          <a:lnTo>
                            <a:pt x="54" y="135"/>
                          </a:lnTo>
                          <a:lnTo>
                            <a:pt x="49" y="131"/>
                          </a:lnTo>
                          <a:lnTo>
                            <a:pt x="44" y="127"/>
                          </a:lnTo>
                          <a:lnTo>
                            <a:pt x="39" y="123"/>
                          </a:lnTo>
                          <a:lnTo>
                            <a:pt x="35" y="118"/>
                          </a:lnTo>
                          <a:lnTo>
                            <a:pt x="32" y="113"/>
                          </a:lnTo>
                          <a:lnTo>
                            <a:pt x="29" y="107"/>
                          </a:lnTo>
                          <a:lnTo>
                            <a:pt x="27" y="102"/>
                          </a:lnTo>
                          <a:lnTo>
                            <a:pt x="26" y="96"/>
                          </a:lnTo>
                          <a:lnTo>
                            <a:pt x="24" y="90"/>
                          </a:lnTo>
                          <a:lnTo>
                            <a:pt x="24" y="83"/>
                          </a:lnTo>
                          <a:lnTo>
                            <a:pt x="0" y="8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38" name="Freeform 299"/>
                    <p:cNvSpPr>
                      <a:spLocks/>
                    </p:cNvSpPr>
                    <p:nvPr/>
                  </p:nvSpPr>
                  <p:spPr bwMode="auto">
                    <a:xfrm>
                      <a:off x="674" y="2653"/>
                      <a:ext cx="24" cy="1"/>
                    </a:xfrm>
                    <a:custGeom>
                      <a:avLst/>
                      <a:gdLst>
                        <a:gd name="T0" fmla="*/ 0 w 24"/>
                        <a:gd name="T1" fmla="*/ 1 h 1"/>
                        <a:gd name="T2" fmla="*/ 24 w 24"/>
                        <a:gd name="T3" fmla="*/ 0 h 1"/>
                        <a:gd name="T4" fmla="*/ 24 w 24"/>
                        <a:gd name="T5" fmla="*/ 0 h 1"/>
                        <a:gd name="T6" fmla="*/ 24 w 24"/>
                        <a:gd name="T7" fmla="*/ 1 h 1"/>
                        <a:gd name="T8" fmla="*/ 0 w 24"/>
                        <a:gd name="T9" fmla="*/ 0 h 1"/>
                        <a:gd name="T10" fmla="*/ 0 w 24"/>
                        <a:gd name="T11" fmla="*/ 0 h 1"/>
                        <a:gd name="T12" fmla="*/ 0 w 24"/>
                        <a:gd name="T13" fmla="*/ 1 h 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4"/>
                        <a:gd name="T22" fmla="*/ 0 h 1"/>
                        <a:gd name="T23" fmla="*/ 24 w 24"/>
                        <a:gd name="T24" fmla="*/ 1 h 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4" h="1">
                          <a:moveTo>
                            <a:pt x="0" y="1"/>
                          </a:moveTo>
                          <a:lnTo>
                            <a:pt x="24" y="0"/>
                          </a:lnTo>
                          <a:lnTo>
                            <a:pt x="24" y="1"/>
                          </a:lnTo>
                          <a:lnTo>
                            <a:pt x="0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39" name="Freeform 300"/>
                    <p:cNvSpPr>
                      <a:spLocks/>
                    </p:cNvSpPr>
                    <p:nvPr/>
                  </p:nvSpPr>
                  <p:spPr bwMode="auto">
                    <a:xfrm>
                      <a:off x="755" y="2374"/>
                      <a:ext cx="39" cy="92"/>
                    </a:xfrm>
                    <a:custGeom>
                      <a:avLst/>
                      <a:gdLst>
                        <a:gd name="T0" fmla="*/ 31 w 39"/>
                        <a:gd name="T1" fmla="*/ 1 h 92"/>
                        <a:gd name="T2" fmla="*/ 24 w 39"/>
                        <a:gd name="T3" fmla="*/ 4 h 92"/>
                        <a:gd name="T4" fmla="*/ 17 w 39"/>
                        <a:gd name="T5" fmla="*/ 8 h 92"/>
                        <a:gd name="T6" fmla="*/ 12 w 39"/>
                        <a:gd name="T7" fmla="*/ 12 h 92"/>
                        <a:gd name="T8" fmla="*/ 8 w 39"/>
                        <a:gd name="T9" fmla="*/ 18 h 92"/>
                        <a:gd name="T10" fmla="*/ 4 w 39"/>
                        <a:gd name="T11" fmla="*/ 24 h 92"/>
                        <a:gd name="T12" fmla="*/ 2 w 39"/>
                        <a:gd name="T13" fmla="*/ 31 h 92"/>
                        <a:gd name="T14" fmla="*/ 0 w 39"/>
                        <a:gd name="T15" fmla="*/ 38 h 92"/>
                        <a:gd name="T16" fmla="*/ 0 w 39"/>
                        <a:gd name="T17" fmla="*/ 45 h 92"/>
                        <a:gd name="T18" fmla="*/ 0 w 39"/>
                        <a:gd name="T19" fmla="*/ 52 h 92"/>
                        <a:gd name="T20" fmla="*/ 1 w 39"/>
                        <a:gd name="T21" fmla="*/ 59 h 92"/>
                        <a:gd name="T22" fmla="*/ 3 w 39"/>
                        <a:gd name="T23" fmla="*/ 65 h 92"/>
                        <a:gd name="T24" fmla="*/ 5 w 39"/>
                        <a:gd name="T25" fmla="*/ 72 h 92"/>
                        <a:gd name="T26" fmla="*/ 8 w 39"/>
                        <a:gd name="T27" fmla="*/ 78 h 92"/>
                        <a:gd name="T28" fmla="*/ 12 w 39"/>
                        <a:gd name="T29" fmla="*/ 84 h 92"/>
                        <a:gd name="T30" fmla="*/ 17 w 39"/>
                        <a:gd name="T31" fmla="*/ 90 h 92"/>
                        <a:gd name="T32" fmla="*/ 36 w 39"/>
                        <a:gd name="T33" fmla="*/ 75 h 92"/>
                        <a:gd name="T34" fmla="*/ 32 w 39"/>
                        <a:gd name="T35" fmla="*/ 71 h 92"/>
                        <a:gd name="T36" fmla="*/ 30 w 39"/>
                        <a:gd name="T37" fmla="*/ 68 h 92"/>
                        <a:gd name="T38" fmla="*/ 28 w 39"/>
                        <a:gd name="T39" fmla="*/ 65 h 92"/>
                        <a:gd name="T40" fmla="*/ 26 w 39"/>
                        <a:gd name="T41" fmla="*/ 61 h 92"/>
                        <a:gd name="T42" fmla="*/ 25 w 39"/>
                        <a:gd name="T43" fmla="*/ 56 h 92"/>
                        <a:gd name="T44" fmla="*/ 24 w 39"/>
                        <a:gd name="T45" fmla="*/ 52 h 92"/>
                        <a:gd name="T46" fmla="*/ 24 w 39"/>
                        <a:gd name="T47" fmla="*/ 47 h 92"/>
                        <a:gd name="T48" fmla="*/ 24 w 39"/>
                        <a:gd name="T49" fmla="*/ 43 h 92"/>
                        <a:gd name="T50" fmla="*/ 24 w 39"/>
                        <a:gd name="T51" fmla="*/ 39 h 92"/>
                        <a:gd name="T52" fmla="*/ 25 w 39"/>
                        <a:gd name="T53" fmla="*/ 36 h 92"/>
                        <a:gd name="T54" fmla="*/ 27 w 39"/>
                        <a:gd name="T55" fmla="*/ 32 h 92"/>
                        <a:gd name="T56" fmla="*/ 29 w 39"/>
                        <a:gd name="T57" fmla="*/ 30 h 92"/>
                        <a:gd name="T58" fmla="*/ 31 w 39"/>
                        <a:gd name="T59" fmla="*/ 27 h 92"/>
                        <a:gd name="T60" fmla="*/ 33 w 39"/>
                        <a:gd name="T61" fmla="*/ 26 h 92"/>
                        <a:gd name="T62" fmla="*/ 36 w 39"/>
                        <a:gd name="T63" fmla="*/ 24 h 92"/>
                        <a:gd name="T64" fmla="*/ 39 w 39"/>
                        <a:gd name="T65" fmla="*/ 23 h 92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39"/>
                        <a:gd name="T100" fmla="*/ 0 h 92"/>
                        <a:gd name="T101" fmla="*/ 39 w 39"/>
                        <a:gd name="T102" fmla="*/ 92 h 92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39" h="92">
                          <a:moveTo>
                            <a:pt x="34" y="0"/>
                          </a:moveTo>
                          <a:lnTo>
                            <a:pt x="31" y="1"/>
                          </a:lnTo>
                          <a:lnTo>
                            <a:pt x="27" y="2"/>
                          </a:lnTo>
                          <a:lnTo>
                            <a:pt x="24" y="4"/>
                          </a:lnTo>
                          <a:lnTo>
                            <a:pt x="20" y="5"/>
                          </a:lnTo>
                          <a:lnTo>
                            <a:pt x="17" y="8"/>
                          </a:lnTo>
                          <a:lnTo>
                            <a:pt x="14" y="10"/>
                          </a:lnTo>
                          <a:lnTo>
                            <a:pt x="12" y="12"/>
                          </a:lnTo>
                          <a:lnTo>
                            <a:pt x="9" y="15"/>
                          </a:lnTo>
                          <a:lnTo>
                            <a:pt x="8" y="18"/>
                          </a:lnTo>
                          <a:lnTo>
                            <a:pt x="6" y="21"/>
                          </a:lnTo>
                          <a:lnTo>
                            <a:pt x="4" y="24"/>
                          </a:lnTo>
                          <a:lnTo>
                            <a:pt x="3" y="28"/>
                          </a:lnTo>
                          <a:lnTo>
                            <a:pt x="2" y="31"/>
                          </a:lnTo>
                          <a:lnTo>
                            <a:pt x="1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0" y="45"/>
                          </a:lnTo>
                          <a:lnTo>
                            <a:pt x="0" y="48"/>
                          </a:lnTo>
                          <a:lnTo>
                            <a:pt x="0" y="52"/>
                          </a:lnTo>
                          <a:lnTo>
                            <a:pt x="0" y="55"/>
                          </a:lnTo>
                          <a:lnTo>
                            <a:pt x="1" y="59"/>
                          </a:lnTo>
                          <a:lnTo>
                            <a:pt x="2" y="62"/>
                          </a:lnTo>
                          <a:lnTo>
                            <a:pt x="3" y="65"/>
                          </a:lnTo>
                          <a:lnTo>
                            <a:pt x="4" y="69"/>
                          </a:lnTo>
                          <a:lnTo>
                            <a:pt x="5" y="72"/>
                          </a:lnTo>
                          <a:lnTo>
                            <a:pt x="7" y="75"/>
                          </a:lnTo>
                          <a:lnTo>
                            <a:pt x="8" y="78"/>
                          </a:lnTo>
                          <a:lnTo>
                            <a:pt x="10" y="81"/>
                          </a:lnTo>
                          <a:lnTo>
                            <a:pt x="12" y="84"/>
                          </a:lnTo>
                          <a:lnTo>
                            <a:pt x="15" y="87"/>
                          </a:lnTo>
                          <a:lnTo>
                            <a:pt x="17" y="90"/>
                          </a:lnTo>
                          <a:lnTo>
                            <a:pt x="20" y="92"/>
                          </a:lnTo>
                          <a:lnTo>
                            <a:pt x="36" y="75"/>
                          </a:lnTo>
                          <a:lnTo>
                            <a:pt x="34" y="73"/>
                          </a:lnTo>
                          <a:lnTo>
                            <a:pt x="32" y="71"/>
                          </a:lnTo>
                          <a:lnTo>
                            <a:pt x="31" y="70"/>
                          </a:lnTo>
                          <a:lnTo>
                            <a:pt x="30" y="68"/>
                          </a:lnTo>
                          <a:lnTo>
                            <a:pt x="29" y="66"/>
                          </a:lnTo>
                          <a:lnTo>
                            <a:pt x="28" y="65"/>
                          </a:lnTo>
                          <a:lnTo>
                            <a:pt x="27" y="63"/>
                          </a:lnTo>
                          <a:lnTo>
                            <a:pt x="26" y="61"/>
                          </a:lnTo>
                          <a:lnTo>
                            <a:pt x="25" y="59"/>
                          </a:lnTo>
                          <a:lnTo>
                            <a:pt x="25" y="56"/>
                          </a:lnTo>
                          <a:lnTo>
                            <a:pt x="24" y="54"/>
                          </a:lnTo>
                          <a:lnTo>
                            <a:pt x="24" y="52"/>
                          </a:lnTo>
                          <a:lnTo>
                            <a:pt x="24" y="50"/>
                          </a:lnTo>
                          <a:lnTo>
                            <a:pt x="24" y="47"/>
                          </a:lnTo>
                          <a:lnTo>
                            <a:pt x="24" y="45"/>
                          </a:lnTo>
                          <a:lnTo>
                            <a:pt x="24" y="43"/>
                          </a:lnTo>
                          <a:lnTo>
                            <a:pt x="24" y="41"/>
                          </a:lnTo>
                          <a:lnTo>
                            <a:pt x="24" y="39"/>
                          </a:lnTo>
                          <a:lnTo>
                            <a:pt x="25" y="37"/>
                          </a:lnTo>
                          <a:lnTo>
                            <a:pt x="25" y="36"/>
                          </a:lnTo>
                          <a:lnTo>
                            <a:pt x="26" y="34"/>
                          </a:lnTo>
                          <a:lnTo>
                            <a:pt x="27" y="32"/>
                          </a:lnTo>
                          <a:lnTo>
                            <a:pt x="28" y="31"/>
                          </a:lnTo>
                          <a:lnTo>
                            <a:pt x="29" y="30"/>
                          </a:lnTo>
                          <a:lnTo>
                            <a:pt x="29" y="28"/>
                          </a:lnTo>
                          <a:lnTo>
                            <a:pt x="31" y="27"/>
                          </a:lnTo>
                          <a:lnTo>
                            <a:pt x="32" y="26"/>
                          </a:lnTo>
                          <a:lnTo>
                            <a:pt x="33" y="26"/>
                          </a:lnTo>
                          <a:lnTo>
                            <a:pt x="34" y="25"/>
                          </a:lnTo>
                          <a:lnTo>
                            <a:pt x="36" y="24"/>
                          </a:lnTo>
                          <a:lnTo>
                            <a:pt x="37" y="24"/>
                          </a:lnTo>
                          <a:lnTo>
                            <a:pt x="39" y="23"/>
                          </a:lnTo>
                          <a:lnTo>
                            <a:pt x="3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40" name="Freeform 301"/>
                    <p:cNvSpPr>
                      <a:spLocks/>
                    </p:cNvSpPr>
                    <p:nvPr/>
                  </p:nvSpPr>
                  <p:spPr bwMode="auto">
                    <a:xfrm>
                      <a:off x="753" y="2454"/>
                      <a:ext cx="45" cy="130"/>
                    </a:xfrm>
                    <a:custGeom>
                      <a:avLst/>
                      <a:gdLst>
                        <a:gd name="T0" fmla="*/ 20 w 45"/>
                        <a:gd name="T1" fmla="*/ 10 h 130"/>
                        <a:gd name="T2" fmla="*/ 21 w 45"/>
                        <a:gd name="T3" fmla="*/ 16 h 130"/>
                        <a:gd name="T4" fmla="*/ 21 w 45"/>
                        <a:gd name="T5" fmla="*/ 22 h 130"/>
                        <a:gd name="T6" fmla="*/ 20 w 45"/>
                        <a:gd name="T7" fmla="*/ 28 h 130"/>
                        <a:gd name="T8" fmla="*/ 18 w 45"/>
                        <a:gd name="T9" fmla="*/ 35 h 130"/>
                        <a:gd name="T10" fmla="*/ 16 w 45"/>
                        <a:gd name="T11" fmla="*/ 42 h 130"/>
                        <a:gd name="T12" fmla="*/ 13 w 45"/>
                        <a:gd name="T13" fmla="*/ 49 h 130"/>
                        <a:gd name="T14" fmla="*/ 10 w 45"/>
                        <a:gd name="T15" fmla="*/ 56 h 130"/>
                        <a:gd name="T16" fmla="*/ 7 w 45"/>
                        <a:gd name="T17" fmla="*/ 64 h 130"/>
                        <a:gd name="T18" fmla="*/ 4 w 45"/>
                        <a:gd name="T19" fmla="*/ 72 h 130"/>
                        <a:gd name="T20" fmla="*/ 2 w 45"/>
                        <a:gd name="T21" fmla="*/ 80 h 130"/>
                        <a:gd name="T22" fmla="*/ 1 w 45"/>
                        <a:gd name="T23" fmla="*/ 89 h 130"/>
                        <a:gd name="T24" fmla="*/ 1 w 45"/>
                        <a:gd name="T25" fmla="*/ 98 h 130"/>
                        <a:gd name="T26" fmla="*/ 2 w 45"/>
                        <a:gd name="T27" fmla="*/ 108 h 130"/>
                        <a:gd name="T28" fmla="*/ 6 w 45"/>
                        <a:gd name="T29" fmla="*/ 117 h 130"/>
                        <a:gd name="T30" fmla="*/ 12 w 45"/>
                        <a:gd name="T31" fmla="*/ 126 h 130"/>
                        <a:gd name="T32" fmla="*/ 33 w 45"/>
                        <a:gd name="T33" fmla="*/ 114 h 130"/>
                        <a:gd name="T34" fmla="*/ 28 w 45"/>
                        <a:gd name="T35" fmla="*/ 108 h 130"/>
                        <a:gd name="T36" fmla="*/ 26 w 45"/>
                        <a:gd name="T37" fmla="*/ 103 h 130"/>
                        <a:gd name="T38" fmla="*/ 24 w 45"/>
                        <a:gd name="T39" fmla="*/ 99 h 130"/>
                        <a:gd name="T40" fmla="*/ 24 w 45"/>
                        <a:gd name="T41" fmla="*/ 94 h 130"/>
                        <a:gd name="T42" fmla="*/ 25 w 45"/>
                        <a:gd name="T43" fmla="*/ 88 h 130"/>
                        <a:gd name="T44" fmla="*/ 26 w 45"/>
                        <a:gd name="T45" fmla="*/ 82 h 130"/>
                        <a:gd name="T46" fmla="*/ 28 w 45"/>
                        <a:gd name="T47" fmla="*/ 76 h 130"/>
                        <a:gd name="T48" fmla="*/ 31 w 45"/>
                        <a:gd name="T49" fmla="*/ 69 h 130"/>
                        <a:gd name="T50" fmla="*/ 34 w 45"/>
                        <a:gd name="T51" fmla="*/ 61 h 130"/>
                        <a:gd name="T52" fmla="*/ 37 w 45"/>
                        <a:gd name="T53" fmla="*/ 54 h 130"/>
                        <a:gd name="T54" fmla="*/ 40 w 45"/>
                        <a:gd name="T55" fmla="*/ 46 h 130"/>
                        <a:gd name="T56" fmla="*/ 42 w 45"/>
                        <a:gd name="T57" fmla="*/ 37 h 130"/>
                        <a:gd name="T58" fmla="*/ 44 w 45"/>
                        <a:gd name="T59" fmla="*/ 28 h 130"/>
                        <a:gd name="T60" fmla="*/ 45 w 45"/>
                        <a:gd name="T61" fmla="*/ 19 h 130"/>
                        <a:gd name="T62" fmla="*/ 43 w 45"/>
                        <a:gd name="T63" fmla="*/ 9 h 130"/>
                        <a:gd name="T64" fmla="*/ 41 w 45"/>
                        <a:gd name="T65" fmla="*/ 0 h 130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45"/>
                        <a:gd name="T100" fmla="*/ 0 h 130"/>
                        <a:gd name="T101" fmla="*/ 45 w 45"/>
                        <a:gd name="T102" fmla="*/ 130 h 130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45" h="130">
                          <a:moveTo>
                            <a:pt x="18" y="7"/>
                          </a:moveTo>
                          <a:lnTo>
                            <a:pt x="20" y="10"/>
                          </a:lnTo>
                          <a:lnTo>
                            <a:pt x="20" y="13"/>
                          </a:lnTo>
                          <a:lnTo>
                            <a:pt x="21" y="16"/>
                          </a:lnTo>
                          <a:lnTo>
                            <a:pt x="21" y="19"/>
                          </a:lnTo>
                          <a:lnTo>
                            <a:pt x="21" y="22"/>
                          </a:lnTo>
                          <a:lnTo>
                            <a:pt x="20" y="25"/>
                          </a:lnTo>
                          <a:lnTo>
                            <a:pt x="20" y="28"/>
                          </a:lnTo>
                          <a:lnTo>
                            <a:pt x="19" y="31"/>
                          </a:lnTo>
                          <a:lnTo>
                            <a:pt x="18" y="35"/>
                          </a:lnTo>
                          <a:lnTo>
                            <a:pt x="17" y="38"/>
                          </a:lnTo>
                          <a:lnTo>
                            <a:pt x="16" y="42"/>
                          </a:lnTo>
                          <a:lnTo>
                            <a:pt x="14" y="45"/>
                          </a:lnTo>
                          <a:lnTo>
                            <a:pt x="13" y="49"/>
                          </a:lnTo>
                          <a:lnTo>
                            <a:pt x="11" y="53"/>
                          </a:lnTo>
                          <a:lnTo>
                            <a:pt x="10" y="56"/>
                          </a:lnTo>
                          <a:lnTo>
                            <a:pt x="9" y="60"/>
                          </a:lnTo>
                          <a:lnTo>
                            <a:pt x="7" y="64"/>
                          </a:lnTo>
                          <a:lnTo>
                            <a:pt x="6" y="68"/>
                          </a:lnTo>
                          <a:lnTo>
                            <a:pt x="4" y="72"/>
                          </a:lnTo>
                          <a:lnTo>
                            <a:pt x="3" y="76"/>
                          </a:lnTo>
                          <a:lnTo>
                            <a:pt x="2" y="80"/>
                          </a:lnTo>
                          <a:lnTo>
                            <a:pt x="1" y="85"/>
                          </a:lnTo>
                          <a:lnTo>
                            <a:pt x="1" y="89"/>
                          </a:lnTo>
                          <a:lnTo>
                            <a:pt x="0" y="94"/>
                          </a:lnTo>
                          <a:lnTo>
                            <a:pt x="1" y="98"/>
                          </a:lnTo>
                          <a:lnTo>
                            <a:pt x="1" y="103"/>
                          </a:lnTo>
                          <a:lnTo>
                            <a:pt x="2" y="108"/>
                          </a:lnTo>
                          <a:lnTo>
                            <a:pt x="4" y="112"/>
                          </a:lnTo>
                          <a:lnTo>
                            <a:pt x="6" y="117"/>
                          </a:lnTo>
                          <a:lnTo>
                            <a:pt x="9" y="122"/>
                          </a:lnTo>
                          <a:lnTo>
                            <a:pt x="12" y="126"/>
                          </a:lnTo>
                          <a:lnTo>
                            <a:pt x="16" y="130"/>
                          </a:lnTo>
                          <a:lnTo>
                            <a:pt x="33" y="114"/>
                          </a:lnTo>
                          <a:lnTo>
                            <a:pt x="30" y="111"/>
                          </a:lnTo>
                          <a:lnTo>
                            <a:pt x="28" y="108"/>
                          </a:lnTo>
                          <a:lnTo>
                            <a:pt x="27" y="106"/>
                          </a:lnTo>
                          <a:lnTo>
                            <a:pt x="26" y="103"/>
                          </a:lnTo>
                          <a:lnTo>
                            <a:pt x="25" y="101"/>
                          </a:lnTo>
                          <a:lnTo>
                            <a:pt x="24" y="99"/>
                          </a:lnTo>
                          <a:lnTo>
                            <a:pt x="24" y="96"/>
                          </a:lnTo>
                          <a:lnTo>
                            <a:pt x="24" y="94"/>
                          </a:lnTo>
                          <a:lnTo>
                            <a:pt x="24" y="91"/>
                          </a:lnTo>
                          <a:lnTo>
                            <a:pt x="25" y="88"/>
                          </a:lnTo>
                          <a:lnTo>
                            <a:pt x="25" y="85"/>
                          </a:lnTo>
                          <a:lnTo>
                            <a:pt x="26" y="82"/>
                          </a:lnTo>
                          <a:lnTo>
                            <a:pt x="27" y="79"/>
                          </a:lnTo>
                          <a:lnTo>
                            <a:pt x="28" y="76"/>
                          </a:lnTo>
                          <a:lnTo>
                            <a:pt x="29" y="72"/>
                          </a:lnTo>
                          <a:lnTo>
                            <a:pt x="31" y="69"/>
                          </a:lnTo>
                          <a:lnTo>
                            <a:pt x="32" y="65"/>
                          </a:lnTo>
                          <a:lnTo>
                            <a:pt x="34" y="61"/>
                          </a:lnTo>
                          <a:lnTo>
                            <a:pt x="35" y="58"/>
                          </a:lnTo>
                          <a:lnTo>
                            <a:pt x="37" y="54"/>
                          </a:lnTo>
                          <a:lnTo>
                            <a:pt x="38" y="50"/>
                          </a:lnTo>
                          <a:lnTo>
                            <a:pt x="40" y="46"/>
                          </a:lnTo>
                          <a:lnTo>
                            <a:pt x="41" y="41"/>
                          </a:lnTo>
                          <a:lnTo>
                            <a:pt x="42" y="37"/>
                          </a:lnTo>
                          <a:lnTo>
                            <a:pt x="43" y="33"/>
                          </a:lnTo>
                          <a:lnTo>
                            <a:pt x="44" y="28"/>
                          </a:lnTo>
                          <a:lnTo>
                            <a:pt x="44" y="23"/>
                          </a:lnTo>
                          <a:lnTo>
                            <a:pt x="45" y="19"/>
                          </a:lnTo>
                          <a:lnTo>
                            <a:pt x="44" y="14"/>
                          </a:lnTo>
                          <a:lnTo>
                            <a:pt x="43" y="9"/>
                          </a:lnTo>
                          <a:lnTo>
                            <a:pt x="42" y="4"/>
                          </a:lnTo>
                          <a:lnTo>
                            <a:pt x="41" y="0"/>
                          </a:lnTo>
                          <a:lnTo>
                            <a:pt x="18" y="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41" name="Freeform 302"/>
                    <p:cNvSpPr>
                      <a:spLocks/>
                    </p:cNvSpPr>
                    <p:nvPr/>
                  </p:nvSpPr>
                  <p:spPr bwMode="auto">
                    <a:xfrm>
                      <a:off x="771" y="2449"/>
                      <a:ext cx="23" cy="17"/>
                    </a:xfrm>
                    <a:custGeom>
                      <a:avLst/>
                      <a:gdLst>
                        <a:gd name="T0" fmla="*/ 4 w 23"/>
                        <a:gd name="T1" fmla="*/ 17 h 17"/>
                        <a:gd name="T2" fmla="*/ 23 w 23"/>
                        <a:gd name="T3" fmla="*/ 5 h 17"/>
                        <a:gd name="T4" fmla="*/ 22 w 23"/>
                        <a:gd name="T5" fmla="*/ 2 h 17"/>
                        <a:gd name="T6" fmla="*/ 20 w 23"/>
                        <a:gd name="T7" fmla="*/ 0 h 17"/>
                        <a:gd name="T8" fmla="*/ 0 w 23"/>
                        <a:gd name="T9" fmla="*/ 12 h 17"/>
                        <a:gd name="T10" fmla="*/ 1 w 23"/>
                        <a:gd name="T11" fmla="*/ 15 h 17"/>
                        <a:gd name="T12" fmla="*/ 4 w 23"/>
                        <a:gd name="T13" fmla="*/ 17 h 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3"/>
                        <a:gd name="T22" fmla="*/ 0 h 17"/>
                        <a:gd name="T23" fmla="*/ 23 w 23"/>
                        <a:gd name="T24" fmla="*/ 17 h 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3" h="17">
                          <a:moveTo>
                            <a:pt x="4" y="17"/>
                          </a:moveTo>
                          <a:lnTo>
                            <a:pt x="23" y="5"/>
                          </a:lnTo>
                          <a:lnTo>
                            <a:pt x="22" y="2"/>
                          </a:lnTo>
                          <a:lnTo>
                            <a:pt x="20" y="0"/>
                          </a:lnTo>
                          <a:lnTo>
                            <a:pt x="0" y="12"/>
                          </a:lnTo>
                          <a:lnTo>
                            <a:pt x="1" y="15"/>
                          </a:lnTo>
                          <a:lnTo>
                            <a:pt x="4" y="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42" name="Freeform 303"/>
                    <p:cNvSpPr>
                      <a:spLocks/>
                    </p:cNvSpPr>
                    <p:nvPr/>
                  </p:nvSpPr>
                  <p:spPr bwMode="auto">
                    <a:xfrm>
                      <a:off x="765" y="2576"/>
                      <a:ext cx="24" cy="9"/>
                    </a:xfrm>
                    <a:custGeom>
                      <a:avLst/>
                      <a:gdLst>
                        <a:gd name="T0" fmla="*/ 0 w 24"/>
                        <a:gd name="T1" fmla="*/ 0 h 9"/>
                        <a:gd name="T2" fmla="*/ 0 w 24"/>
                        <a:gd name="T3" fmla="*/ 0 h 9"/>
                        <a:gd name="T4" fmla="*/ 0 w 24"/>
                        <a:gd name="T5" fmla="*/ 2 h 9"/>
                        <a:gd name="T6" fmla="*/ 0 w 24"/>
                        <a:gd name="T7" fmla="*/ 3 h 9"/>
                        <a:gd name="T8" fmla="*/ 0 w 24"/>
                        <a:gd name="T9" fmla="*/ 4 h 9"/>
                        <a:gd name="T10" fmla="*/ 0 w 24"/>
                        <a:gd name="T11" fmla="*/ 5 h 9"/>
                        <a:gd name="T12" fmla="*/ 0 w 24"/>
                        <a:gd name="T13" fmla="*/ 7 h 9"/>
                        <a:gd name="T14" fmla="*/ 0 w 24"/>
                        <a:gd name="T15" fmla="*/ 8 h 9"/>
                        <a:gd name="T16" fmla="*/ 0 w 24"/>
                        <a:gd name="T17" fmla="*/ 9 h 9"/>
                        <a:gd name="T18" fmla="*/ 24 w 24"/>
                        <a:gd name="T19" fmla="*/ 9 h 9"/>
                        <a:gd name="T20" fmla="*/ 24 w 24"/>
                        <a:gd name="T21" fmla="*/ 8 h 9"/>
                        <a:gd name="T22" fmla="*/ 24 w 24"/>
                        <a:gd name="T23" fmla="*/ 7 h 9"/>
                        <a:gd name="T24" fmla="*/ 24 w 24"/>
                        <a:gd name="T25" fmla="*/ 5 h 9"/>
                        <a:gd name="T26" fmla="*/ 24 w 24"/>
                        <a:gd name="T27" fmla="*/ 4 h 9"/>
                        <a:gd name="T28" fmla="*/ 24 w 24"/>
                        <a:gd name="T29" fmla="*/ 3 h 9"/>
                        <a:gd name="T30" fmla="*/ 24 w 24"/>
                        <a:gd name="T31" fmla="*/ 2 h 9"/>
                        <a:gd name="T32" fmla="*/ 24 w 24"/>
                        <a:gd name="T33" fmla="*/ 0 h 9"/>
                        <a:gd name="T34" fmla="*/ 24 w 24"/>
                        <a:gd name="T35" fmla="*/ 0 h 9"/>
                        <a:gd name="T36" fmla="*/ 0 w 24"/>
                        <a:gd name="T37" fmla="*/ 0 h 9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24"/>
                        <a:gd name="T58" fmla="*/ 0 h 9"/>
                        <a:gd name="T59" fmla="*/ 24 w 24"/>
                        <a:gd name="T60" fmla="*/ 9 h 9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24" h="9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2"/>
                          </a:lnTo>
                          <a:lnTo>
                            <a:pt x="0" y="3"/>
                          </a:lnTo>
                          <a:lnTo>
                            <a:pt x="0" y="4"/>
                          </a:lnTo>
                          <a:lnTo>
                            <a:pt x="0" y="5"/>
                          </a:lnTo>
                          <a:lnTo>
                            <a:pt x="0" y="7"/>
                          </a:lnTo>
                          <a:lnTo>
                            <a:pt x="0" y="8"/>
                          </a:lnTo>
                          <a:lnTo>
                            <a:pt x="0" y="9"/>
                          </a:lnTo>
                          <a:lnTo>
                            <a:pt x="24" y="9"/>
                          </a:lnTo>
                          <a:lnTo>
                            <a:pt x="24" y="8"/>
                          </a:lnTo>
                          <a:lnTo>
                            <a:pt x="24" y="7"/>
                          </a:lnTo>
                          <a:lnTo>
                            <a:pt x="24" y="5"/>
                          </a:lnTo>
                          <a:lnTo>
                            <a:pt x="24" y="4"/>
                          </a:lnTo>
                          <a:lnTo>
                            <a:pt x="24" y="3"/>
                          </a:lnTo>
                          <a:lnTo>
                            <a:pt x="24" y="2"/>
                          </a:lnTo>
                          <a:lnTo>
                            <a:pt x="24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43" name="Freeform 304"/>
                    <p:cNvSpPr>
                      <a:spLocks/>
                    </p:cNvSpPr>
                    <p:nvPr/>
                  </p:nvSpPr>
                  <p:spPr bwMode="auto">
                    <a:xfrm>
                      <a:off x="765" y="2568"/>
                      <a:ext cx="24" cy="16"/>
                    </a:xfrm>
                    <a:custGeom>
                      <a:avLst/>
                      <a:gdLst>
                        <a:gd name="T0" fmla="*/ 4 w 24"/>
                        <a:gd name="T1" fmla="*/ 16 h 16"/>
                        <a:gd name="T2" fmla="*/ 24 w 24"/>
                        <a:gd name="T3" fmla="*/ 8 h 16"/>
                        <a:gd name="T4" fmla="*/ 24 w 24"/>
                        <a:gd name="T5" fmla="*/ 3 h 16"/>
                        <a:gd name="T6" fmla="*/ 21 w 24"/>
                        <a:gd name="T7" fmla="*/ 0 h 16"/>
                        <a:gd name="T8" fmla="*/ 0 w 24"/>
                        <a:gd name="T9" fmla="*/ 8 h 16"/>
                        <a:gd name="T10" fmla="*/ 0 w 24"/>
                        <a:gd name="T11" fmla="*/ 12 h 16"/>
                        <a:gd name="T12" fmla="*/ 4 w 24"/>
                        <a:gd name="T13" fmla="*/ 16 h 1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4"/>
                        <a:gd name="T22" fmla="*/ 0 h 16"/>
                        <a:gd name="T23" fmla="*/ 24 w 24"/>
                        <a:gd name="T24" fmla="*/ 16 h 1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4" h="16">
                          <a:moveTo>
                            <a:pt x="4" y="16"/>
                          </a:moveTo>
                          <a:lnTo>
                            <a:pt x="24" y="8"/>
                          </a:lnTo>
                          <a:lnTo>
                            <a:pt x="24" y="3"/>
                          </a:lnTo>
                          <a:lnTo>
                            <a:pt x="21" y="0"/>
                          </a:lnTo>
                          <a:lnTo>
                            <a:pt x="0" y="8"/>
                          </a:lnTo>
                          <a:lnTo>
                            <a:pt x="0" y="12"/>
                          </a:lnTo>
                          <a:lnTo>
                            <a:pt x="4" y="1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44" name="Freeform 305"/>
                    <p:cNvSpPr>
                      <a:spLocks/>
                    </p:cNvSpPr>
                    <p:nvPr/>
                  </p:nvSpPr>
                  <p:spPr bwMode="auto">
                    <a:xfrm>
                      <a:off x="699" y="2491"/>
                      <a:ext cx="40" cy="50"/>
                    </a:xfrm>
                    <a:custGeom>
                      <a:avLst/>
                      <a:gdLst>
                        <a:gd name="T0" fmla="*/ 19 w 40"/>
                        <a:gd name="T1" fmla="*/ 0 h 50"/>
                        <a:gd name="T2" fmla="*/ 13 w 40"/>
                        <a:gd name="T3" fmla="*/ 2 h 50"/>
                        <a:gd name="T4" fmla="*/ 8 w 40"/>
                        <a:gd name="T5" fmla="*/ 5 h 50"/>
                        <a:gd name="T6" fmla="*/ 3 w 40"/>
                        <a:gd name="T7" fmla="*/ 10 h 50"/>
                        <a:gd name="T8" fmla="*/ 0 w 40"/>
                        <a:gd name="T9" fmla="*/ 16 h 50"/>
                        <a:gd name="T10" fmla="*/ 0 w 40"/>
                        <a:gd name="T11" fmla="*/ 23 h 50"/>
                        <a:gd name="T12" fmla="*/ 2 w 40"/>
                        <a:gd name="T13" fmla="*/ 28 h 50"/>
                        <a:gd name="T14" fmla="*/ 4 w 40"/>
                        <a:gd name="T15" fmla="*/ 31 h 50"/>
                        <a:gd name="T16" fmla="*/ 6 w 40"/>
                        <a:gd name="T17" fmla="*/ 35 h 50"/>
                        <a:gd name="T18" fmla="*/ 8 w 40"/>
                        <a:gd name="T19" fmla="*/ 38 h 50"/>
                        <a:gd name="T20" fmla="*/ 10 w 40"/>
                        <a:gd name="T21" fmla="*/ 41 h 50"/>
                        <a:gd name="T22" fmla="*/ 13 w 40"/>
                        <a:gd name="T23" fmla="*/ 43 h 50"/>
                        <a:gd name="T24" fmla="*/ 14 w 40"/>
                        <a:gd name="T25" fmla="*/ 46 h 50"/>
                        <a:gd name="T26" fmla="*/ 15 w 40"/>
                        <a:gd name="T27" fmla="*/ 47 h 50"/>
                        <a:gd name="T28" fmla="*/ 16 w 40"/>
                        <a:gd name="T29" fmla="*/ 49 h 50"/>
                        <a:gd name="T30" fmla="*/ 16 w 40"/>
                        <a:gd name="T31" fmla="*/ 50 h 50"/>
                        <a:gd name="T32" fmla="*/ 40 w 40"/>
                        <a:gd name="T33" fmla="*/ 46 h 50"/>
                        <a:gd name="T34" fmla="*/ 38 w 40"/>
                        <a:gd name="T35" fmla="*/ 40 h 50"/>
                        <a:gd name="T36" fmla="*/ 36 w 40"/>
                        <a:gd name="T37" fmla="*/ 36 h 50"/>
                        <a:gd name="T38" fmla="*/ 34 w 40"/>
                        <a:gd name="T39" fmla="*/ 32 h 50"/>
                        <a:gd name="T40" fmla="*/ 32 w 40"/>
                        <a:gd name="T41" fmla="*/ 29 h 50"/>
                        <a:gd name="T42" fmla="*/ 29 w 40"/>
                        <a:gd name="T43" fmla="*/ 26 h 50"/>
                        <a:gd name="T44" fmla="*/ 27 w 40"/>
                        <a:gd name="T45" fmla="*/ 23 h 50"/>
                        <a:gd name="T46" fmla="*/ 25 w 40"/>
                        <a:gd name="T47" fmla="*/ 21 h 50"/>
                        <a:gd name="T48" fmla="*/ 24 w 40"/>
                        <a:gd name="T49" fmla="*/ 19 h 50"/>
                        <a:gd name="T50" fmla="*/ 23 w 40"/>
                        <a:gd name="T51" fmla="*/ 18 h 50"/>
                        <a:gd name="T52" fmla="*/ 24 w 40"/>
                        <a:gd name="T53" fmla="*/ 19 h 50"/>
                        <a:gd name="T54" fmla="*/ 23 w 40"/>
                        <a:gd name="T55" fmla="*/ 22 h 50"/>
                        <a:gd name="T56" fmla="*/ 22 w 40"/>
                        <a:gd name="T57" fmla="*/ 24 h 50"/>
                        <a:gd name="T58" fmla="*/ 22 w 40"/>
                        <a:gd name="T59" fmla="*/ 24 h 50"/>
                        <a:gd name="T60" fmla="*/ 25 w 40"/>
                        <a:gd name="T61" fmla="*/ 23 h 50"/>
                        <a:gd name="T62" fmla="*/ 22 w 40"/>
                        <a:gd name="T63" fmla="*/ 0 h 50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40"/>
                        <a:gd name="T97" fmla="*/ 0 h 50"/>
                        <a:gd name="T98" fmla="*/ 40 w 40"/>
                        <a:gd name="T99" fmla="*/ 50 h 50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40" h="50">
                          <a:moveTo>
                            <a:pt x="22" y="0"/>
                          </a:moveTo>
                          <a:lnTo>
                            <a:pt x="19" y="0"/>
                          </a:lnTo>
                          <a:lnTo>
                            <a:pt x="16" y="1"/>
                          </a:lnTo>
                          <a:lnTo>
                            <a:pt x="13" y="2"/>
                          </a:lnTo>
                          <a:lnTo>
                            <a:pt x="10" y="3"/>
                          </a:lnTo>
                          <a:lnTo>
                            <a:pt x="8" y="5"/>
                          </a:lnTo>
                          <a:lnTo>
                            <a:pt x="5" y="7"/>
                          </a:lnTo>
                          <a:lnTo>
                            <a:pt x="3" y="10"/>
                          </a:lnTo>
                          <a:lnTo>
                            <a:pt x="1" y="13"/>
                          </a:lnTo>
                          <a:lnTo>
                            <a:pt x="0" y="16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1" y="25"/>
                          </a:lnTo>
                          <a:lnTo>
                            <a:pt x="2" y="28"/>
                          </a:lnTo>
                          <a:lnTo>
                            <a:pt x="3" y="30"/>
                          </a:lnTo>
                          <a:lnTo>
                            <a:pt x="4" y="31"/>
                          </a:lnTo>
                          <a:lnTo>
                            <a:pt x="5" y="33"/>
                          </a:lnTo>
                          <a:lnTo>
                            <a:pt x="6" y="35"/>
                          </a:lnTo>
                          <a:lnTo>
                            <a:pt x="7" y="36"/>
                          </a:lnTo>
                          <a:lnTo>
                            <a:pt x="8" y="38"/>
                          </a:lnTo>
                          <a:lnTo>
                            <a:pt x="10" y="39"/>
                          </a:lnTo>
                          <a:lnTo>
                            <a:pt x="10" y="41"/>
                          </a:lnTo>
                          <a:lnTo>
                            <a:pt x="12" y="42"/>
                          </a:lnTo>
                          <a:lnTo>
                            <a:pt x="13" y="43"/>
                          </a:lnTo>
                          <a:lnTo>
                            <a:pt x="13" y="45"/>
                          </a:lnTo>
                          <a:lnTo>
                            <a:pt x="14" y="46"/>
                          </a:lnTo>
                          <a:lnTo>
                            <a:pt x="15" y="47"/>
                          </a:lnTo>
                          <a:lnTo>
                            <a:pt x="16" y="48"/>
                          </a:lnTo>
                          <a:lnTo>
                            <a:pt x="16" y="49"/>
                          </a:lnTo>
                          <a:lnTo>
                            <a:pt x="16" y="50"/>
                          </a:lnTo>
                          <a:lnTo>
                            <a:pt x="40" y="48"/>
                          </a:lnTo>
                          <a:lnTo>
                            <a:pt x="40" y="46"/>
                          </a:lnTo>
                          <a:lnTo>
                            <a:pt x="39" y="43"/>
                          </a:lnTo>
                          <a:lnTo>
                            <a:pt x="38" y="40"/>
                          </a:lnTo>
                          <a:lnTo>
                            <a:pt x="37" y="38"/>
                          </a:lnTo>
                          <a:lnTo>
                            <a:pt x="36" y="36"/>
                          </a:lnTo>
                          <a:lnTo>
                            <a:pt x="35" y="34"/>
                          </a:lnTo>
                          <a:lnTo>
                            <a:pt x="34" y="32"/>
                          </a:lnTo>
                          <a:lnTo>
                            <a:pt x="33" y="31"/>
                          </a:lnTo>
                          <a:lnTo>
                            <a:pt x="32" y="29"/>
                          </a:lnTo>
                          <a:lnTo>
                            <a:pt x="30" y="28"/>
                          </a:lnTo>
                          <a:lnTo>
                            <a:pt x="29" y="26"/>
                          </a:lnTo>
                          <a:lnTo>
                            <a:pt x="28" y="25"/>
                          </a:lnTo>
                          <a:lnTo>
                            <a:pt x="27" y="23"/>
                          </a:lnTo>
                          <a:lnTo>
                            <a:pt x="26" y="22"/>
                          </a:lnTo>
                          <a:lnTo>
                            <a:pt x="25" y="21"/>
                          </a:lnTo>
                          <a:lnTo>
                            <a:pt x="25" y="20"/>
                          </a:lnTo>
                          <a:lnTo>
                            <a:pt x="24" y="19"/>
                          </a:lnTo>
                          <a:lnTo>
                            <a:pt x="23" y="18"/>
                          </a:lnTo>
                          <a:lnTo>
                            <a:pt x="24" y="18"/>
                          </a:lnTo>
                          <a:lnTo>
                            <a:pt x="24" y="19"/>
                          </a:lnTo>
                          <a:lnTo>
                            <a:pt x="23" y="20"/>
                          </a:lnTo>
                          <a:lnTo>
                            <a:pt x="23" y="22"/>
                          </a:lnTo>
                          <a:lnTo>
                            <a:pt x="22" y="23"/>
                          </a:lnTo>
                          <a:lnTo>
                            <a:pt x="22" y="24"/>
                          </a:lnTo>
                          <a:lnTo>
                            <a:pt x="21" y="24"/>
                          </a:lnTo>
                          <a:lnTo>
                            <a:pt x="22" y="24"/>
                          </a:lnTo>
                          <a:lnTo>
                            <a:pt x="23" y="24"/>
                          </a:lnTo>
                          <a:lnTo>
                            <a:pt x="25" y="23"/>
                          </a:lnTo>
                          <a:lnTo>
                            <a:pt x="27" y="23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45" name="Freeform 306"/>
                    <p:cNvSpPr>
                      <a:spLocks/>
                    </p:cNvSpPr>
                    <p:nvPr/>
                  </p:nvSpPr>
                  <p:spPr bwMode="auto">
                    <a:xfrm>
                      <a:off x="714" y="2536"/>
                      <a:ext cx="28" cy="55"/>
                    </a:xfrm>
                    <a:custGeom>
                      <a:avLst/>
                      <a:gdLst>
                        <a:gd name="T0" fmla="*/ 2 w 28"/>
                        <a:gd name="T1" fmla="*/ 9 h 55"/>
                        <a:gd name="T2" fmla="*/ 3 w 28"/>
                        <a:gd name="T3" fmla="*/ 11 h 55"/>
                        <a:gd name="T4" fmla="*/ 3 w 28"/>
                        <a:gd name="T5" fmla="*/ 13 h 55"/>
                        <a:gd name="T6" fmla="*/ 4 w 28"/>
                        <a:gd name="T7" fmla="*/ 16 h 55"/>
                        <a:gd name="T8" fmla="*/ 4 w 28"/>
                        <a:gd name="T9" fmla="*/ 18 h 55"/>
                        <a:gd name="T10" fmla="*/ 4 w 28"/>
                        <a:gd name="T11" fmla="*/ 21 h 55"/>
                        <a:gd name="T12" fmla="*/ 4 w 28"/>
                        <a:gd name="T13" fmla="*/ 24 h 55"/>
                        <a:gd name="T14" fmla="*/ 4 w 28"/>
                        <a:gd name="T15" fmla="*/ 26 h 55"/>
                        <a:gd name="T16" fmla="*/ 3 w 28"/>
                        <a:gd name="T17" fmla="*/ 29 h 55"/>
                        <a:gd name="T18" fmla="*/ 3 w 28"/>
                        <a:gd name="T19" fmla="*/ 32 h 55"/>
                        <a:gd name="T20" fmla="*/ 3 w 28"/>
                        <a:gd name="T21" fmla="*/ 35 h 55"/>
                        <a:gd name="T22" fmla="*/ 2 w 28"/>
                        <a:gd name="T23" fmla="*/ 37 h 55"/>
                        <a:gd name="T24" fmla="*/ 2 w 28"/>
                        <a:gd name="T25" fmla="*/ 40 h 55"/>
                        <a:gd name="T26" fmla="*/ 1 w 28"/>
                        <a:gd name="T27" fmla="*/ 43 h 55"/>
                        <a:gd name="T28" fmla="*/ 1 w 28"/>
                        <a:gd name="T29" fmla="*/ 45 h 55"/>
                        <a:gd name="T30" fmla="*/ 0 w 28"/>
                        <a:gd name="T31" fmla="*/ 48 h 55"/>
                        <a:gd name="T32" fmla="*/ 23 w 28"/>
                        <a:gd name="T33" fmla="*/ 55 h 55"/>
                        <a:gd name="T34" fmla="*/ 23 w 28"/>
                        <a:gd name="T35" fmla="*/ 52 h 55"/>
                        <a:gd name="T36" fmla="*/ 24 w 28"/>
                        <a:gd name="T37" fmla="*/ 49 h 55"/>
                        <a:gd name="T38" fmla="*/ 25 w 28"/>
                        <a:gd name="T39" fmla="*/ 46 h 55"/>
                        <a:gd name="T40" fmla="*/ 25 w 28"/>
                        <a:gd name="T41" fmla="*/ 43 h 55"/>
                        <a:gd name="T42" fmla="*/ 26 w 28"/>
                        <a:gd name="T43" fmla="*/ 40 h 55"/>
                        <a:gd name="T44" fmla="*/ 26 w 28"/>
                        <a:gd name="T45" fmla="*/ 36 h 55"/>
                        <a:gd name="T46" fmla="*/ 27 w 28"/>
                        <a:gd name="T47" fmla="*/ 33 h 55"/>
                        <a:gd name="T48" fmla="*/ 27 w 28"/>
                        <a:gd name="T49" fmla="*/ 30 h 55"/>
                        <a:gd name="T50" fmla="*/ 28 w 28"/>
                        <a:gd name="T51" fmla="*/ 26 h 55"/>
                        <a:gd name="T52" fmla="*/ 28 w 28"/>
                        <a:gd name="T53" fmla="*/ 22 h 55"/>
                        <a:gd name="T54" fmla="*/ 28 w 28"/>
                        <a:gd name="T55" fmla="*/ 19 h 55"/>
                        <a:gd name="T56" fmla="*/ 27 w 28"/>
                        <a:gd name="T57" fmla="*/ 15 h 55"/>
                        <a:gd name="T58" fmla="*/ 27 w 28"/>
                        <a:gd name="T59" fmla="*/ 11 h 55"/>
                        <a:gd name="T60" fmla="*/ 26 w 28"/>
                        <a:gd name="T61" fmla="*/ 7 h 55"/>
                        <a:gd name="T62" fmla="*/ 25 w 28"/>
                        <a:gd name="T63" fmla="*/ 4 h 55"/>
                        <a:gd name="T64" fmla="*/ 24 w 28"/>
                        <a:gd name="T65" fmla="*/ 0 h 55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28"/>
                        <a:gd name="T100" fmla="*/ 0 h 55"/>
                        <a:gd name="T101" fmla="*/ 28 w 28"/>
                        <a:gd name="T102" fmla="*/ 55 h 55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28" h="55">
                          <a:moveTo>
                            <a:pt x="2" y="7"/>
                          </a:moveTo>
                          <a:lnTo>
                            <a:pt x="2" y="9"/>
                          </a:lnTo>
                          <a:lnTo>
                            <a:pt x="2" y="10"/>
                          </a:lnTo>
                          <a:lnTo>
                            <a:pt x="3" y="11"/>
                          </a:lnTo>
                          <a:lnTo>
                            <a:pt x="3" y="12"/>
                          </a:lnTo>
                          <a:lnTo>
                            <a:pt x="3" y="13"/>
                          </a:lnTo>
                          <a:lnTo>
                            <a:pt x="3" y="15"/>
                          </a:lnTo>
                          <a:lnTo>
                            <a:pt x="4" y="16"/>
                          </a:lnTo>
                          <a:lnTo>
                            <a:pt x="4" y="17"/>
                          </a:lnTo>
                          <a:lnTo>
                            <a:pt x="4" y="18"/>
                          </a:lnTo>
                          <a:lnTo>
                            <a:pt x="4" y="20"/>
                          </a:lnTo>
                          <a:lnTo>
                            <a:pt x="4" y="21"/>
                          </a:lnTo>
                          <a:lnTo>
                            <a:pt x="4" y="22"/>
                          </a:lnTo>
                          <a:lnTo>
                            <a:pt x="4" y="24"/>
                          </a:lnTo>
                          <a:lnTo>
                            <a:pt x="4" y="25"/>
                          </a:lnTo>
                          <a:lnTo>
                            <a:pt x="4" y="26"/>
                          </a:lnTo>
                          <a:lnTo>
                            <a:pt x="4" y="28"/>
                          </a:lnTo>
                          <a:lnTo>
                            <a:pt x="3" y="29"/>
                          </a:lnTo>
                          <a:lnTo>
                            <a:pt x="3" y="30"/>
                          </a:lnTo>
                          <a:lnTo>
                            <a:pt x="3" y="32"/>
                          </a:lnTo>
                          <a:lnTo>
                            <a:pt x="3" y="33"/>
                          </a:lnTo>
                          <a:lnTo>
                            <a:pt x="3" y="35"/>
                          </a:lnTo>
                          <a:lnTo>
                            <a:pt x="2" y="36"/>
                          </a:lnTo>
                          <a:lnTo>
                            <a:pt x="2" y="37"/>
                          </a:lnTo>
                          <a:lnTo>
                            <a:pt x="2" y="39"/>
                          </a:lnTo>
                          <a:lnTo>
                            <a:pt x="2" y="40"/>
                          </a:lnTo>
                          <a:lnTo>
                            <a:pt x="2" y="41"/>
                          </a:lnTo>
                          <a:lnTo>
                            <a:pt x="1" y="43"/>
                          </a:lnTo>
                          <a:lnTo>
                            <a:pt x="1" y="44"/>
                          </a:lnTo>
                          <a:lnTo>
                            <a:pt x="1" y="45"/>
                          </a:lnTo>
                          <a:lnTo>
                            <a:pt x="0" y="47"/>
                          </a:lnTo>
                          <a:lnTo>
                            <a:pt x="0" y="48"/>
                          </a:lnTo>
                          <a:lnTo>
                            <a:pt x="0" y="49"/>
                          </a:lnTo>
                          <a:lnTo>
                            <a:pt x="23" y="55"/>
                          </a:lnTo>
                          <a:lnTo>
                            <a:pt x="23" y="54"/>
                          </a:lnTo>
                          <a:lnTo>
                            <a:pt x="23" y="52"/>
                          </a:lnTo>
                          <a:lnTo>
                            <a:pt x="24" y="51"/>
                          </a:lnTo>
                          <a:lnTo>
                            <a:pt x="24" y="49"/>
                          </a:lnTo>
                          <a:lnTo>
                            <a:pt x="24" y="48"/>
                          </a:lnTo>
                          <a:lnTo>
                            <a:pt x="25" y="46"/>
                          </a:lnTo>
                          <a:lnTo>
                            <a:pt x="25" y="44"/>
                          </a:lnTo>
                          <a:lnTo>
                            <a:pt x="25" y="43"/>
                          </a:lnTo>
                          <a:lnTo>
                            <a:pt x="26" y="41"/>
                          </a:lnTo>
                          <a:lnTo>
                            <a:pt x="26" y="40"/>
                          </a:lnTo>
                          <a:lnTo>
                            <a:pt x="26" y="38"/>
                          </a:lnTo>
                          <a:lnTo>
                            <a:pt x="26" y="36"/>
                          </a:lnTo>
                          <a:lnTo>
                            <a:pt x="27" y="35"/>
                          </a:lnTo>
                          <a:lnTo>
                            <a:pt x="27" y="33"/>
                          </a:lnTo>
                          <a:lnTo>
                            <a:pt x="27" y="31"/>
                          </a:lnTo>
                          <a:lnTo>
                            <a:pt x="27" y="30"/>
                          </a:lnTo>
                          <a:lnTo>
                            <a:pt x="27" y="28"/>
                          </a:lnTo>
                          <a:lnTo>
                            <a:pt x="28" y="26"/>
                          </a:lnTo>
                          <a:lnTo>
                            <a:pt x="28" y="24"/>
                          </a:lnTo>
                          <a:lnTo>
                            <a:pt x="28" y="22"/>
                          </a:lnTo>
                          <a:lnTo>
                            <a:pt x="28" y="21"/>
                          </a:lnTo>
                          <a:lnTo>
                            <a:pt x="28" y="19"/>
                          </a:lnTo>
                          <a:lnTo>
                            <a:pt x="27" y="17"/>
                          </a:lnTo>
                          <a:lnTo>
                            <a:pt x="27" y="15"/>
                          </a:lnTo>
                          <a:lnTo>
                            <a:pt x="27" y="13"/>
                          </a:lnTo>
                          <a:lnTo>
                            <a:pt x="27" y="11"/>
                          </a:lnTo>
                          <a:lnTo>
                            <a:pt x="27" y="9"/>
                          </a:lnTo>
                          <a:lnTo>
                            <a:pt x="26" y="7"/>
                          </a:lnTo>
                          <a:lnTo>
                            <a:pt x="26" y="6"/>
                          </a:lnTo>
                          <a:lnTo>
                            <a:pt x="25" y="4"/>
                          </a:lnTo>
                          <a:lnTo>
                            <a:pt x="25" y="2"/>
                          </a:lnTo>
                          <a:lnTo>
                            <a:pt x="24" y="0"/>
                          </a:lnTo>
                          <a:lnTo>
                            <a:pt x="2" y="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46" name="Freeform 307"/>
                    <p:cNvSpPr>
                      <a:spLocks/>
                    </p:cNvSpPr>
                    <p:nvPr/>
                  </p:nvSpPr>
                  <p:spPr bwMode="auto">
                    <a:xfrm>
                      <a:off x="715" y="2536"/>
                      <a:ext cx="24" cy="7"/>
                    </a:xfrm>
                    <a:custGeom>
                      <a:avLst/>
                      <a:gdLst>
                        <a:gd name="T0" fmla="*/ 0 w 24"/>
                        <a:gd name="T1" fmla="*/ 5 h 7"/>
                        <a:gd name="T2" fmla="*/ 23 w 24"/>
                        <a:gd name="T3" fmla="*/ 0 h 7"/>
                        <a:gd name="T4" fmla="*/ 24 w 24"/>
                        <a:gd name="T5" fmla="*/ 2 h 7"/>
                        <a:gd name="T6" fmla="*/ 24 w 24"/>
                        <a:gd name="T7" fmla="*/ 3 h 7"/>
                        <a:gd name="T8" fmla="*/ 1 w 24"/>
                        <a:gd name="T9" fmla="*/ 7 h 7"/>
                        <a:gd name="T10" fmla="*/ 0 w 24"/>
                        <a:gd name="T11" fmla="*/ 6 h 7"/>
                        <a:gd name="T12" fmla="*/ 0 w 24"/>
                        <a:gd name="T13" fmla="*/ 5 h 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4"/>
                        <a:gd name="T22" fmla="*/ 0 h 7"/>
                        <a:gd name="T23" fmla="*/ 24 w 24"/>
                        <a:gd name="T24" fmla="*/ 7 h 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4" h="7">
                          <a:moveTo>
                            <a:pt x="0" y="5"/>
                          </a:moveTo>
                          <a:lnTo>
                            <a:pt x="23" y="0"/>
                          </a:lnTo>
                          <a:lnTo>
                            <a:pt x="24" y="2"/>
                          </a:lnTo>
                          <a:lnTo>
                            <a:pt x="24" y="3"/>
                          </a:lnTo>
                          <a:lnTo>
                            <a:pt x="1" y="7"/>
                          </a:lnTo>
                          <a:lnTo>
                            <a:pt x="0" y="6"/>
                          </a:lnTo>
                          <a:lnTo>
                            <a:pt x="0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47" name="Freeform 308"/>
                    <p:cNvSpPr>
                      <a:spLocks/>
                    </p:cNvSpPr>
                    <p:nvPr/>
                  </p:nvSpPr>
                  <p:spPr bwMode="auto">
                    <a:xfrm>
                      <a:off x="760" y="2285"/>
                      <a:ext cx="33" cy="67"/>
                    </a:xfrm>
                    <a:custGeom>
                      <a:avLst/>
                      <a:gdLst>
                        <a:gd name="T0" fmla="*/ 19 w 33"/>
                        <a:gd name="T1" fmla="*/ 1 h 67"/>
                        <a:gd name="T2" fmla="*/ 12 w 33"/>
                        <a:gd name="T3" fmla="*/ 3 h 67"/>
                        <a:gd name="T4" fmla="*/ 7 w 33"/>
                        <a:gd name="T5" fmla="*/ 7 h 67"/>
                        <a:gd name="T6" fmla="*/ 3 w 33"/>
                        <a:gd name="T7" fmla="*/ 13 h 67"/>
                        <a:gd name="T8" fmla="*/ 0 w 33"/>
                        <a:gd name="T9" fmla="*/ 19 h 67"/>
                        <a:gd name="T10" fmla="*/ 0 w 33"/>
                        <a:gd name="T11" fmla="*/ 24 h 67"/>
                        <a:gd name="T12" fmla="*/ 0 w 33"/>
                        <a:gd name="T13" fmla="*/ 30 h 67"/>
                        <a:gd name="T14" fmla="*/ 0 w 33"/>
                        <a:gd name="T15" fmla="*/ 35 h 67"/>
                        <a:gd name="T16" fmla="*/ 2 w 33"/>
                        <a:gd name="T17" fmla="*/ 40 h 67"/>
                        <a:gd name="T18" fmla="*/ 3 w 33"/>
                        <a:gd name="T19" fmla="*/ 45 h 67"/>
                        <a:gd name="T20" fmla="*/ 4 w 33"/>
                        <a:gd name="T21" fmla="*/ 49 h 67"/>
                        <a:gd name="T22" fmla="*/ 6 w 33"/>
                        <a:gd name="T23" fmla="*/ 54 h 67"/>
                        <a:gd name="T24" fmla="*/ 7 w 33"/>
                        <a:gd name="T25" fmla="*/ 57 h 67"/>
                        <a:gd name="T26" fmla="*/ 8 w 33"/>
                        <a:gd name="T27" fmla="*/ 61 h 67"/>
                        <a:gd name="T28" fmla="*/ 9 w 33"/>
                        <a:gd name="T29" fmla="*/ 64 h 67"/>
                        <a:gd name="T30" fmla="*/ 9 w 33"/>
                        <a:gd name="T31" fmla="*/ 66 h 67"/>
                        <a:gd name="T32" fmla="*/ 33 w 33"/>
                        <a:gd name="T33" fmla="*/ 66 h 67"/>
                        <a:gd name="T34" fmla="*/ 32 w 33"/>
                        <a:gd name="T35" fmla="*/ 62 h 67"/>
                        <a:gd name="T36" fmla="*/ 31 w 33"/>
                        <a:gd name="T37" fmla="*/ 57 h 67"/>
                        <a:gd name="T38" fmla="*/ 30 w 33"/>
                        <a:gd name="T39" fmla="*/ 53 h 67"/>
                        <a:gd name="T40" fmla="*/ 29 w 33"/>
                        <a:gd name="T41" fmla="*/ 48 h 67"/>
                        <a:gd name="T42" fmla="*/ 28 w 33"/>
                        <a:gd name="T43" fmla="*/ 44 h 67"/>
                        <a:gd name="T44" fmla="*/ 26 w 33"/>
                        <a:gd name="T45" fmla="*/ 40 h 67"/>
                        <a:gd name="T46" fmla="*/ 25 w 33"/>
                        <a:gd name="T47" fmla="*/ 36 h 67"/>
                        <a:gd name="T48" fmla="*/ 24 w 33"/>
                        <a:gd name="T49" fmla="*/ 32 h 67"/>
                        <a:gd name="T50" fmla="*/ 24 w 33"/>
                        <a:gd name="T51" fmla="*/ 29 h 67"/>
                        <a:gd name="T52" fmla="*/ 23 w 33"/>
                        <a:gd name="T53" fmla="*/ 27 h 67"/>
                        <a:gd name="T54" fmla="*/ 24 w 33"/>
                        <a:gd name="T55" fmla="*/ 25 h 67"/>
                        <a:gd name="T56" fmla="*/ 24 w 33"/>
                        <a:gd name="T57" fmla="*/ 24 h 67"/>
                        <a:gd name="T58" fmla="*/ 24 w 33"/>
                        <a:gd name="T59" fmla="*/ 24 h 67"/>
                        <a:gd name="T60" fmla="*/ 25 w 33"/>
                        <a:gd name="T61" fmla="*/ 24 h 67"/>
                        <a:gd name="T62" fmla="*/ 27 w 33"/>
                        <a:gd name="T63" fmla="*/ 23 h 67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33"/>
                        <a:gd name="T97" fmla="*/ 0 h 67"/>
                        <a:gd name="T98" fmla="*/ 33 w 33"/>
                        <a:gd name="T99" fmla="*/ 67 h 67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33" h="67">
                          <a:moveTo>
                            <a:pt x="22" y="0"/>
                          </a:moveTo>
                          <a:lnTo>
                            <a:pt x="19" y="1"/>
                          </a:lnTo>
                          <a:lnTo>
                            <a:pt x="15" y="2"/>
                          </a:lnTo>
                          <a:lnTo>
                            <a:pt x="12" y="3"/>
                          </a:lnTo>
                          <a:lnTo>
                            <a:pt x="9" y="5"/>
                          </a:lnTo>
                          <a:lnTo>
                            <a:pt x="7" y="7"/>
                          </a:lnTo>
                          <a:lnTo>
                            <a:pt x="4" y="10"/>
                          </a:lnTo>
                          <a:lnTo>
                            <a:pt x="3" y="13"/>
                          </a:lnTo>
                          <a:lnTo>
                            <a:pt x="2" y="16"/>
                          </a:lnTo>
                          <a:lnTo>
                            <a:pt x="0" y="19"/>
                          </a:lnTo>
                          <a:lnTo>
                            <a:pt x="0" y="22"/>
                          </a:lnTo>
                          <a:lnTo>
                            <a:pt x="0" y="24"/>
                          </a:lnTo>
                          <a:lnTo>
                            <a:pt x="0" y="27"/>
                          </a:lnTo>
                          <a:lnTo>
                            <a:pt x="0" y="30"/>
                          </a:lnTo>
                          <a:lnTo>
                            <a:pt x="0" y="32"/>
                          </a:lnTo>
                          <a:lnTo>
                            <a:pt x="0" y="35"/>
                          </a:lnTo>
                          <a:lnTo>
                            <a:pt x="1" y="38"/>
                          </a:lnTo>
                          <a:lnTo>
                            <a:pt x="2" y="40"/>
                          </a:lnTo>
                          <a:lnTo>
                            <a:pt x="2" y="42"/>
                          </a:lnTo>
                          <a:lnTo>
                            <a:pt x="3" y="45"/>
                          </a:lnTo>
                          <a:lnTo>
                            <a:pt x="4" y="47"/>
                          </a:lnTo>
                          <a:lnTo>
                            <a:pt x="4" y="49"/>
                          </a:lnTo>
                          <a:lnTo>
                            <a:pt x="5" y="51"/>
                          </a:lnTo>
                          <a:lnTo>
                            <a:pt x="6" y="54"/>
                          </a:lnTo>
                          <a:lnTo>
                            <a:pt x="6" y="56"/>
                          </a:lnTo>
                          <a:lnTo>
                            <a:pt x="7" y="57"/>
                          </a:lnTo>
                          <a:lnTo>
                            <a:pt x="7" y="59"/>
                          </a:lnTo>
                          <a:lnTo>
                            <a:pt x="8" y="61"/>
                          </a:lnTo>
                          <a:lnTo>
                            <a:pt x="8" y="63"/>
                          </a:lnTo>
                          <a:lnTo>
                            <a:pt x="9" y="64"/>
                          </a:lnTo>
                          <a:lnTo>
                            <a:pt x="9" y="65"/>
                          </a:lnTo>
                          <a:lnTo>
                            <a:pt x="9" y="66"/>
                          </a:lnTo>
                          <a:lnTo>
                            <a:pt x="9" y="67"/>
                          </a:lnTo>
                          <a:lnTo>
                            <a:pt x="33" y="66"/>
                          </a:lnTo>
                          <a:lnTo>
                            <a:pt x="33" y="64"/>
                          </a:lnTo>
                          <a:lnTo>
                            <a:pt x="32" y="62"/>
                          </a:lnTo>
                          <a:lnTo>
                            <a:pt x="32" y="59"/>
                          </a:lnTo>
                          <a:lnTo>
                            <a:pt x="31" y="57"/>
                          </a:lnTo>
                          <a:lnTo>
                            <a:pt x="31" y="55"/>
                          </a:lnTo>
                          <a:lnTo>
                            <a:pt x="30" y="53"/>
                          </a:lnTo>
                          <a:lnTo>
                            <a:pt x="30" y="51"/>
                          </a:lnTo>
                          <a:lnTo>
                            <a:pt x="29" y="48"/>
                          </a:lnTo>
                          <a:lnTo>
                            <a:pt x="28" y="46"/>
                          </a:lnTo>
                          <a:lnTo>
                            <a:pt x="28" y="44"/>
                          </a:lnTo>
                          <a:lnTo>
                            <a:pt x="27" y="42"/>
                          </a:lnTo>
                          <a:lnTo>
                            <a:pt x="26" y="40"/>
                          </a:lnTo>
                          <a:lnTo>
                            <a:pt x="26" y="38"/>
                          </a:lnTo>
                          <a:lnTo>
                            <a:pt x="25" y="36"/>
                          </a:lnTo>
                          <a:lnTo>
                            <a:pt x="25" y="34"/>
                          </a:lnTo>
                          <a:lnTo>
                            <a:pt x="24" y="32"/>
                          </a:lnTo>
                          <a:lnTo>
                            <a:pt x="24" y="31"/>
                          </a:lnTo>
                          <a:lnTo>
                            <a:pt x="24" y="29"/>
                          </a:lnTo>
                          <a:lnTo>
                            <a:pt x="24" y="28"/>
                          </a:lnTo>
                          <a:lnTo>
                            <a:pt x="23" y="27"/>
                          </a:lnTo>
                          <a:lnTo>
                            <a:pt x="23" y="26"/>
                          </a:lnTo>
                          <a:lnTo>
                            <a:pt x="24" y="25"/>
                          </a:lnTo>
                          <a:lnTo>
                            <a:pt x="24" y="24"/>
                          </a:lnTo>
                          <a:lnTo>
                            <a:pt x="25" y="24"/>
                          </a:lnTo>
                          <a:lnTo>
                            <a:pt x="26" y="23"/>
                          </a:lnTo>
                          <a:lnTo>
                            <a:pt x="27" y="23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48" name="Freeform 309"/>
                    <p:cNvSpPr>
                      <a:spLocks/>
                    </p:cNvSpPr>
                    <p:nvPr/>
                  </p:nvSpPr>
                  <p:spPr bwMode="auto">
                    <a:xfrm>
                      <a:off x="764" y="2352"/>
                      <a:ext cx="29" cy="24"/>
                    </a:xfrm>
                    <a:custGeom>
                      <a:avLst/>
                      <a:gdLst>
                        <a:gd name="T0" fmla="*/ 5 w 29"/>
                        <a:gd name="T1" fmla="*/ 0 h 24"/>
                        <a:gd name="T2" fmla="*/ 5 w 29"/>
                        <a:gd name="T3" fmla="*/ 2 h 24"/>
                        <a:gd name="T4" fmla="*/ 5 w 29"/>
                        <a:gd name="T5" fmla="*/ 3 h 24"/>
                        <a:gd name="T6" fmla="*/ 5 w 29"/>
                        <a:gd name="T7" fmla="*/ 4 h 24"/>
                        <a:gd name="T8" fmla="*/ 5 w 29"/>
                        <a:gd name="T9" fmla="*/ 5 h 24"/>
                        <a:gd name="T10" fmla="*/ 5 w 29"/>
                        <a:gd name="T11" fmla="*/ 6 h 24"/>
                        <a:gd name="T12" fmla="*/ 5 w 29"/>
                        <a:gd name="T13" fmla="*/ 6 h 24"/>
                        <a:gd name="T14" fmla="*/ 5 w 29"/>
                        <a:gd name="T15" fmla="*/ 5 h 24"/>
                        <a:gd name="T16" fmla="*/ 6 w 29"/>
                        <a:gd name="T17" fmla="*/ 4 h 24"/>
                        <a:gd name="T18" fmla="*/ 7 w 29"/>
                        <a:gd name="T19" fmla="*/ 3 h 24"/>
                        <a:gd name="T20" fmla="*/ 9 w 29"/>
                        <a:gd name="T21" fmla="*/ 1 h 24"/>
                        <a:gd name="T22" fmla="*/ 11 w 29"/>
                        <a:gd name="T23" fmla="*/ 0 h 24"/>
                        <a:gd name="T24" fmla="*/ 12 w 29"/>
                        <a:gd name="T25" fmla="*/ 0 h 24"/>
                        <a:gd name="T26" fmla="*/ 13 w 29"/>
                        <a:gd name="T27" fmla="*/ 0 h 24"/>
                        <a:gd name="T28" fmla="*/ 0 w 29"/>
                        <a:gd name="T29" fmla="*/ 16 h 24"/>
                        <a:gd name="T30" fmla="*/ 16 w 29"/>
                        <a:gd name="T31" fmla="*/ 16 h 24"/>
                        <a:gd name="T32" fmla="*/ 12 w 29"/>
                        <a:gd name="T33" fmla="*/ 24 h 24"/>
                        <a:gd name="T34" fmla="*/ 15 w 29"/>
                        <a:gd name="T35" fmla="*/ 24 h 24"/>
                        <a:gd name="T36" fmla="*/ 19 w 29"/>
                        <a:gd name="T37" fmla="*/ 23 h 24"/>
                        <a:gd name="T38" fmla="*/ 22 w 29"/>
                        <a:gd name="T39" fmla="*/ 21 h 24"/>
                        <a:gd name="T40" fmla="*/ 25 w 29"/>
                        <a:gd name="T41" fmla="*/ 18 h 24"/>
                        <a:gd name="T42" fmla="*/ 27 w 29"/>
                        <a:gd name="T43" fmla="*/ 15 h 24"/>
                        <a:gd name="T44" fmla="*/ 28 w 29"/>
                        <a:gd name="T45" fmla="*/ 13 h 24"/>
                        <a:gd name="T46" fmla="*/ 29 w 29"/>
                        <a:gd name="T47" fmla="*/ 10 h 24"/>
                        <a:gd name="T48" fmla="*/ 29 w 29"/>
                        <a:gd name="T49" fmla="*/ 8 h 24"/>
                        <a:gd name="T50" fmla="*/ 29 w 29"/>
                        <a:gd name="T51" fmla="*/ 6 h 24"/>
                        <a:gd name="T52" fmla="*/ 29 w 29"/>
                        <a:gd name="T53" fmla="*/ 5 h 24"/>
                        <a:gd name="T54" fmla="*/ 29 w 29"/>
                        <a:gd name="T55" fmla="*/ 3 h 24"/>
                        <a:gd name="T56" fmla="*/ 29 w 29"/>
                        <a:gd name="T57" fmla="*/ 2 h 24"/>
                        <a:gd name="T58" fmla="*/ 29 w 29"/>
                        <a:gd name="T59" fmla="*/ 1 h 24"/>
                        <a:gd name="T60" fmla="*/ 29 w 29"/>
                        <a:gd name="T61" fmla="*/ 0 h 24"/>
                        <a:gd name="T62" fmla="*/ 5 w 29"/>
                        <a:gd name="T63" fmla="*/ 0 h 24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29"/>
                        <a:gd name="T97" fmla="*/ 0 h 24"/>
                        <a:gd name="T98" fmla="*/ 29 w 29"/>
                        <a:gd name="T99" fmla="*/ 24 h 24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29" h="24">
                          <a:moveTo>
                            <a:pt x="5" y="0"/>
                          </a:moveTo>
                          <a:lnTo>
                            <a:pt x="5" y="0"/>
                          </a:lnTo>
                          <a:lnTo>
                            <a:pt x="5" y="1"/>
                          </a:lnTo>
                          <a:lnTo>
                            <a:pt x="5" y="2"/>
                          </a:lnTo>
                          <a:lnTo>
                            <a:pt x="5" y="3"/>
                          </a:lnTo>
                          <a:lnTo>
                            <a:pt x="5" y="4"/>
                          </a:lnTo>
                          <a:lnTo>
                            <a:pt x="5" y="5"/>
                          </a:lnTo>
                          <a:lnTo>
                            <a:pt x="5" y="6"/>
                          </a:lnTo>
                          <a:lnTo>
                            <a:pt x="5" y="5"/>
                          </a:lnTo>
                          <a:lnTo>
                            <a:pt x="6" y="4"/>
                          </a:lnTo>
                          <a:lnTo>
                            <a:pt x="7" y="3"/>
                          </a:lnTo>
                          <a:lnTo>
                            <a:pt x="8" y="2"/>
                          </a:lnTo>
                          <a:lnTo>
                            <a:pt x="9" y="1"/>
                          </a:lnTo>
                          <a:lnTo>
                            <a:pt x="10" y="1"/>
                          </a:lnTo>
                          <a:lnTo>
                            <a:pt x="11" y="0"/>
                          </a:lnTo>
                          <a:lnTo>
                            <a:pt x="12" y="0"/>
                          </a:lnTo>
                          <a:lnTo>
                            <a:pt x="13" y="0"/>
                          </a:lnTo>
                          <a:lnTo>
                            <a:pt x="6" y="7"/>
                          </a:lnTo>
                          <a:lnTo>
                            <a:pt x="0" y="16"/>
                          </a:lnTo>
                          <a:lnTo>
                            <a:pt x="23" y="12"/>
                          </a:lnTo>
                          <a:lnTo>
                            <a:pt x="16" y="16"/>
                          </a:lnTo>
                          <a:lnTo>
                            <a:pt x="10" y="24"/>
                          </a:lnTo>
                          <a:lnTo>
                            <a:pt x="12" y="24"/>
                          </a:lnTo>
                          <a:lnTo>
                            <a:pt x="13" y="24"/>
                          </a:lnTo>
                          <a:lnTo>
                            <a:pt x="15" y="24"/>
                          </a:lnTo>
                          <a:lnTo>
                            <a:pt x="17" y="23"/>
                          </a:lnTo>
                          <a:lnTo>
                            <a:pt x="19" y="23"/>
                          </a:lnTo>
                          <a:lnTo>
                            <a:pt x="21" y="22"/>
                          </a:lnTo>
                          <a:lnTo>
                            <a:pt x="22" y="21"/>
                          </a:lnTo>
                          <a:lnTo>
                            <a:pt x="24" y="19"/>
                          </a:lnTo>
                          <a:lnTo>
                            <a:pt x="25" y="18"/>
                          </a:lnTo>
                          <a:lnTo>
                            <a:pt x="26" y="16"/>
                          </a:lnTo>
                          <a:lnTo>
                            <a:pt x="27" y="15"/>
                          </a:lnTo>
                          <a:lnTo>
                            <a:pt x="27" y="14"/>
                          </a:lnTo>
                          <a:lnTo>
                            <a:pt x="28" y="13"/>
                          </a:lnTo>
                          <a:lnTo>
                            <a:pt x="28" y="11"/>
                          </a:lnTo>
                          <a:lnTo>
                            <a:pt x="29" y="10"/>
                          </a:lnTo>
                          <a:lnTo>
                            <a:pt x="29" y="9"/>
                          </a:lnTo>
                          <a:lnTo>
                            <a:pt x="29" y="8"/>
                          </a:lnTo>
                          <a:lnTo>
                            <a:pt x="29" y="7"/>
                          </a:lnTo>
                          <a:lnTo>
                            <a:pt x="29" y="6"/>
                          </a:lnTo>
                          <a:lnTo>
                            <a:pt x="29" y="5"/>
                          </a:lnTo>
                          <a:lnTo>
                            <a:pt x="29" y="4"/>
                          </a:lnTo>
                          <a:lnTo>
                            <a:pt x="29" y="3"/>
                          </a:lnTo>
                          <a:lnTo>
                            <a:pt x="29" y="2"/>
                          </a:lnTo>
                          <a:lnTo>
                            <a:pt x="29" y="1"/>
                          </a:lnTo>
                          <a:lnTo>
                            <a:pt x="29" y="0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49" name="Freeform 310"/>
                    <p:cNvSpPr>
                      <a:spLocks/>
                    </p:cNvSpPr>
                    <p:nvPr/>
                  </p:nvSpPr>
                  <p:spPr bwMode="auto">
                    <a:xfrm>
                      <a:off x="769" y="2351"/>
                      <a:ext cx="24" cy="1"/>
                    </a:xfrm>
                    <a:custGeom>
                      <a:avLst/>
                      <a:gdLst>
                        <a:gd name="T0" fmla="*/ 0 w 24"/>
                        <a:gd name="T1" fmla="*/ 1 h 1"/>
                        <a:gd name="T2" fmla="*/ 24 w 24"/>
                        <a:gd name="T3" fmla="*/ 1 h 1"/>
                        <a:gd name="T4" fmla="*/ 24 w 24"/>
                        <a:gd name="T5" fmla="*/ 0 h 1"/>
                        <a:gd name="T6" fmla="*/ 24 w 24"/>
                        <a:gd name="T7" fmla="*/ 0 h 1"/>
                        <a:gd name="T8" fmla="*/ 0 w 24"/>
                        <a:gd name="T9" fmla="*/ 1 h 1"/>
                        <a:gd name="T10" fmla="*/ 0 w 24"/>
                        <a:gd name="T11" fmla="*/ 1 h 1"/>
                        <a:gd name="T12" fmla="*/ 0 w 24"/>
                        <a:gd name="T13" fmla="*/ 1 h 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4"/>
                        <a:gd name="T22" fmla="*/ 0 h 1"/>
                        <a:gd name="T23" fmla="*/ 24 w 24"/>
                        <a:gd name="T24" fmla="*/ 1 h 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4" h="1">
                          <a:moveTo>
                            <a:pt x="0" y="1"/>
                          </a:moveTo>
                          <a:lnTo>
                            <a:pt x="24" y="1"/>
                          </a:lnTo>
                          <a:lnTo>
                            <a:pt x="24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50" name="Freeform 311"/>
                    <p:cNvSpPr>
                      <a:spLocks/>
                    </p:cNvSpPr>
                    <p:nvPr/>
                  </p:nvSpPr>
                  <p:spPr bwMode="auto">
                    <a:xfrm>
                      <a:off x="829" y="2155"/>
                      <a:ext cx="143" cy="142"/>
                    </a:xfrm>
                    <a:custGeom>
                      <a:avLst/>
                      <a:gdLst>
                        <a:gd name="T0" fmla="*/ 0 w 143"/>
                        <a:gd name="T1" fmla="*/ 71 h 142"/>
                        <a:gd name="T2" fmla="*/ 0 w 143"/>
                        <a:gd name="T3" fmla="*/ 78 h 142"/>
                        <a:gd name="T4" fmla="*/ 2 w 143"/>
                        <a:gd name="T5" fmla="*/ 86 h 142"/>
                        <a:gd name="T6" fmla="*/ 4 w 143"/>
                        <a:gd name="T7" fmla="*/ 93 h 142"/>
                        <a:gd name="T8" fmla="*/ 6 w 143"/>
                        <a:gd name="T9" fmla="*/ 100 h 142"/>
                        <a:gd name="T10" fmla="*/ 10 w 143"/>
                        <a:gd name="T11" fmla="*/ 107 h 142"/>
                        <a:gd name="T12" fmla="*/ 14 w 143"/>
                        <a:gd name="T13" fmla="*/ 113 h 142"/>
                        <a:gd name="T14" fmla="*/ 18 w 143"/>
                        <a:gd name="T15" fmla="*/ 119 h 142"/>
                        <a:gd name="T16" fmla="*/ 24 w 143"/>
                        <a:gd name="T17" fmla="*/ 124 h 142"/>
                        <a:gd name="T18" fmla="*/ 29 w 143"/>
                        <a:gd name="T19" fmla="*/ 129 h 142"/>
                        <a:gd name="T20" fmla="*/ 36 w 143"/>
                        <a:gd name="T21" fmla="*/ 133 h 142"/>
                        <a:gd name="T22" fmla="*/ 42 w 143"/>
                        <a:gd name="T23" fmla="*/ 136 h 142"/>
                        <a:gd name="T24" fmla="*/ 49 w 143"/>
                        <a:gd name="T25" fmla="*/ 139 h 142"/>
                        <a:gd name="T26" fmla="*/ 57 w 143"/>
                        <a:gd name="T27" fmla="*/ 141 h 142"/>
                        <a:gd name="T28" fmla="*/ 64 w 143"/>
                        <a:gd name="T29" fmla="*/ 142 h 142"/>
                        <a:gd name="T30" fmla="*/ 71 w 143"/>
                        <a:gd name="T31" fmla="*/ 142 h 142"/>
                        <a:gd name="T32" fmla="*/ 79 w 143"/>
                        <a:gd name="T33" fmla="*/ 142 h 142"/>
                        <a:gd name="T34" fmla="*/ 86 w 143"/>
                        <a:gd name="T35" fmla="*/ 141 h 142"/>
                        <a:gd name="T36" fmla="*/ 94 w 143"/>
                        <a:gd name="T37" fmla="*/ 139 h 142"/>
                        <a:gd name="T38" fmla="*/ 101 w 143"/>
                        <a:gd name="T39" fmla="*/ 136 h 142"/>
                        <a:gd name="T40" fmla="*/ 107 w 143"/>
                        <a:gd name="T41" fmla="*/ 133 h 142"/>
                        <a:gd name="T42" fmla="*/ 113 w 143"/>
                        <a:gd name="T43" fmla="*/ 129 h 142"/>
                        <a:gd name="T44" fmla="*/ 119 w 143"/>
                        <a:gd name="T45" fmla="*/ 124 h 142"/>
                        <a:gd name="T46" fmla="*/ 125 w 143"/>
                        <a:gd name="T47" fmla="*/ 119 h 142"/>
                        <a:gd name="T48" fmla="*/ 129 w 143"/>
                        <a:gd name="T49" fmla="*/ 113 h 142"/>
                        <a:gd name="T50" fmla="*/ 133 w 143"/>
                        <a:gd name="T51" fmla="*/ 107 h 142"/>
                        <a:gd name="T52" fmla="*/ 137 w 143"/>
                        <a:gd name="T53" fmla="*/ 100 h 142"/>
                        <a:gd name="T54" fmla="*/ 139 w 143"/>
                        <a:gd name="T55" fmla="*/ 93 h 142"/>
                        <a:gd name="T56" fmla="*/ 141 w 143"/>
                        <a:gd name="T57" fmla="*/ 86 h 142"/>
                        <a:gd name="T58" fmla="*/ 142 w 143"/>
                        <a:gd name="T59" fmla="*/ 78 h 142"/>
                        <a:gd name="T60" fmla="*/ 143 w 143"/>
                        <a:gd name="T61" fmla="*/ 71 h 142"/>
                        <a:gd name="T62" fmla="*/ 142 w 143"/>
                        <a:gd name="T63" fmla="*/ 64 h 142"/>
                        <a:gd name="T64" fmla="*/ 141 w 143"/>
                        <a:gd name="T65" fmla="*/ 56 h 142"/>
                        <a:gd name="T66" fmla="*/ 139 w 143"/>
                        <a:gd name="T67" fmla="*/ 49 h 142"/>
                        <a:gd name="T68" fmla="*/ 137 w 143"/>
                        <a:gd name="T69" fmla="*/ 42 h 142"/>
                        <a:gd name="T70" fmla="*/ 133 w 143"/>
                        <a:gd name="T71" fmla="*/ 35 h 142"/>
                        <a:gd name="T72" fmla="*/ 129 w 143"/>
                        <a:gd name="T73" fmla="*/ 29 h 142"/>
                        <a:gd name="T74" fmla="*/ 125 w 143"/>
                        <a:gd name="T75" fmla="*/ 23 h 142"/>
                        <a:gd name="T76" fmla="*/ 119 w 143"/>
                        <a:gd name="T77" fmla="*/ 18 h 142"/>
                        <a:gd name="T78" fmla="*/ 113 w 143"/>
                        <a:gd name="T79" fmla="*/ 13 h 142"/>
                        <a:gd name="T80" fmla="*/ 107 w 143"/>
                        <a:gd name="T81" fmla="*/ 9 h 142"/>
                        <a:gd name="T82" fmla="*/ 101 w 143"/>
                        <a:gd name="T83" fmla="*/ 6 h 142"/>
                        <a:gd name="T84" fmla="*/ 94 w 143"/>
                        <a:gd name="T85" fmla="*/ 3 h 142"/>
                        <a:gd name="T86" fmla="*/ 86 w 143"/>
                        <a:gd name="T87" fmla="*/ 1 h 142"/>
                        <a:gd name="T88" fmla="*/ 79 w 143"/>
                        <a:gd name="T89" fmla="*/ 0 h 142"/>
                        <a:gd name="T90" fmla="*/ 71 w 143"/>
                        <a:gd name="T91" fmla="*/ 0 h 142"/>
                        <a:gd name="T92" fmla="*/ 64 w 143"/>
                        <a:gd name="T93" fmla="*/ 0 h 142"/>
                        <a:gd name="T94" fmla="*/ 57 w 143"/>
                        <a:gd name="T95" fmla="*/ 1 h 142"/>
                        <a:gd name="T96" fmla="*/ 49 w 143"/>
                        <a:gd name="T97" fmla="*/ 3 h 142"/>
                        <a:gd name="T98" fmla="*/ 42 w 143"/>
                        <a:gd name="T99" fmla="*/ 6 h 142"/>
                        <a:gd name="T100" fmla="*/ 36 w 143"/>
                        <a:gd name="T101" fmla="*/ 9 h 142"/>
                        <a:gd name="T102" fmla="*/ 29 w 143"/>
                        <a:gd name="T103" fmla="*/ 13 h 142"/>
                        <a:gd name="T104" fmla="*/ 24 w 143"/>
                        <a:gd name="T105" fmla="*/ 18 h 142"/>
                        <a:gd name="T106" fmla="*/ 18 w 143"/>
                        <a:gd name="T107" fmla="*/ 23 h 142"/>
                        <a:gd name="T108" fmla="*/ 14 w 143"/>
                        <a:gd name="T109" fmla="*/ 29 h 142"/>
                        <a:gd name="T110" fmla="*/ 10 w 143"/>
                        <a:gd name="T111" fmla="*/ 35 h 142"/>
                        <a:gd name="T112" fmla="*/ 6 w 143"/>
                        <a:gd name="T113" fmla="*/ 42 h 142"/>
                        <a:gd name="T114" fmla="*/ 4 w 143"/>
                        <a:gd name="T115" fmla="*/ 49 h 142"/>
                        <a:gd name="T116" fmla="*/ 2 w 143"/>
                        <a:gd name="T117" fmla="*/ 56 h 142"/>
                        <a:gd name="T118" fmla="*/ 0 w 143"/>
                        <a:gd name="T119" fmla="*/ 63 h 142"/>
                        <a:gd name="T120" fmla="*/ 0 w 143"/>
                        <a:gd name="T121" fmla="*/ 71 h 142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43"/>
                        <a:gd name="T184" fmla="*/ 0 h 142"/>
                        <a:gd name="T185" fmla="*/ 143 w 143"/>
                        <a:gd name="T186" fmla="*/ 142 h 142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43" h="142">
                          <a:moveTo>
                            <a:pt x="0" y="71"/>
                          </a:moveTo>
                          <a:lnTo>
                            <a:pt x="0" y="78"/>
                          </a:lnTo>
                          <a:lnTo>
                            <a:pt x="2" y="86"/>
                          </a:lnTo>
                          <a:lnTo>
                            <a:pt x="4" y="93"/>
                          </a:lnTo>
                          <a:lnTo>
                            <a:pt x="6" y="100"/>
                          </a:lnTo>
                          <a:lnTo>
                            <a:pt x="10" y="107"/>
                          </a:lnTo>
                          <a:lnTo>
                            <a:pt x="14" y="113"/>
                          </a:lnTo>
                          <a:lnTo>
                            <a:pt x="18" y="119"/>
                          </a:lnTo>
                          <a:lnTo>
                            <a:pt x="24" y="124"/>
                          </a:lnTo>
                          <a:lnTo>
                            <a:pt x="29" y="129"/>
                          </a:lnTo>
                          <a:lnTo>
                            <a:pt x="36" y="133"/>
                          </a:lnTo>
                          <a:lnTo>
                            <a:pt x="42" y="136"/>
                          </a:lnTo>
                          <a:lnTo>
                            <a:pt x="49" y="139"/>
                          </a:lnTo>
                          <a:lnTo>
                            <a:pt x="57" y="141"/>
                          </a:lnTo>
                          <a:lnTo>
                            <a:pt x="64" y="142"/>
                          </a:lnTo>
                          <a:lnTo>
                            <a:pt x="71" y="142"/>
                          </a:lnTo>
                          <a:lnTo>
                            <a:pt x="79" y="142"/>
                          </a:lnTo>
                          <a:lnTo>
                            <a:pt x="86" y="141"/>
                          </a:lnTo>
                          <a:lnTo>
                            <a:pt x="94" y="139"/>
                          </a:lnTo>
                          <a:lnTo>
                            <a:pt x="101" y="136"/>
                          </a:lnTo>
                          <a:lnTo>
                            <a:pt x="107" y="133"/>
                          </a:lnTo>
                          <a:lnTo>
                            <a:pt x="113" y="129"/>
                          </a:lnTo>
                          <a:lnTo>
                            <a:pt x="119" y="124"/>
                          </a:lnTo>
                          <a:lnTo>
                            <a:pt x="125" y="119"/>
                          </a:lnTo>
                          <a:lnTo>
                            <a:pt x="129" y="113"/>
                          </a:lnTo>
                          <a:lnTo>
                            <a:pt x="133" y="107"/>
                          </a:lnTo>
                          <a:lnTo>
                            <a:pt x="137" y="100"/>
                          </a:lnTo>
                          <a:lnTo>
                            <a:pt x="139" y="93"/>
                          </a:lnTo>
                          <a:lnTo>
                            <a:pt x="141" y="86"/>
                          </a:lnTo>
                          <a:lnTo>
                            <a:pt x="142" y="78"/>
                          </a:lnTo>
                          <a:lnTo>
                            <a:pt x="143" y="71"/>
                          </a:lnTo>
                          <a:lnTo>
                            <a:pt x="142" y="64"/>
                          </a:lnTo>
                          <a:lnTo>
                            <a:pt x="141" y="56"/>
                          </a:lnTo>
                          <a:lnTo>
                            <a:pt x="139" y="49"/>
                          </a:lnTo>
                          <a:lnTo>
                            <a:pt x="137" y="42"/>
                          </a:lnTo>
                          <a:lnTo>
                            <a:pt x="133" y="35"/>
                          </a:lnTo>
                          <a:lnTo>
                            <a:pt x="129" y="29"/>
                          </a:lnTo>
                          <a:lnTo>
                            <a:pt x="125" y="23"/>
                          </a:lnTo>
                          <a:lnTo>
                            <a:pt x="119" y="18"/>
                          </a:lnTo>
                          <a:lnTo>
                            <a:pt x="113" y="13"/>
                          </a:lnTo>
                          <a:lnTo>
                            <a:pt x="107" y="9"/>
                          </a:lnTo>
                          <a:lnTo>
                            <a:pt x="101" y="6"/>
                          </a:lnTo>
                          <a:lnTo>
                            <a:pt x="94" y="3"/>
                          </a:lnTo>
                          <a:lnTo>
                            <a:pt x="86" y="1"/>
                          </a:lnTo>
                          <a:lnTo>
                            <a:pt x="79" y="0"/>
                          </a:lnTo>
                          <a:lnTo>
                            <a:pt x="71" y="0"/>
                          </a:lnTo>
                          <a:lnTo>
                            <a:pt x="64" y="0"/>
                          </a:lnTo>
                          <a:lnTo>
                            <a:pt x="57" y="1"/>
                          </a:lnTo>
                          <a:lnTo>
                            <a:pt x="49" y="3"/>
                          </a:lnTo>
                          <a:lnTo>
                            <a:pt x="42" y="6"/>
                          </a:lnTo>
                          <a:lnTo>
                            <a:pt x="36" y="9"/>
                          </a:lnTo>
                          <a:lnTo>
                            <a:pt x="29" y="13"/>
                          </a:lnTo>
                          <a:lnTo>
                            <a:pt x="24" y="18"/>
                          </a:lnTo>
                          <a:lnTo>
                            <a:pt x="18" y="23"/>
                          </a:lnTo>
                          <a:lnTo>
                            <a:pt x="14" y="29"/>
                          </a:lnTo>
                          <a:lnTo>
                            <a:pt x="10" y="35"/>
                          </a:lnTo>
                          <a:lnTo>
                            <a:pt x="6" y="42"/>
                          </a:lnTo>
                          <a:lnTo>
                            <a:pt x="4" y="49"/>
                          </a:lnTo>
                          <a:lnTo>
                            <a:pt x="2" y="56"/>
                          </a:lnTo>
                          <a:lnTo>
                            <a:pt x="0" y="63"/>
                          </a:lnTo>
                          <a:lnTo>
                            <a:pt x="0" y="71"/>
                          </a:lnTo>
                          <a:close/>
                        </a:path>
                      </a:pathLst>
                    </a:custGeom>
                    <a:solidFill>
                      <a:srgbClr val="E5E5E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51" name="Freeform 312"/>
                    <p:cNvSpPr>
                      <a:spLocks/>
                    </p:cNvSpPr>
                    <p:nvPr/>
                  </p:nvSpPr>
                  <p:spPr bwMode="auto">
                    <a:xfrm>
                      <a:off x="817" y="2143"/>
                      <a:ext cx="167" cy="166"/>
                    </a:xfrm>
                    <a:custGeom>
                      <a:avLst/>
                      <a:gdLst>
                        <a:gd name="T0" fmla="*/ 1 w 167"/>
                        <a:gd name="T1" fmla="*/ 92 h 166"/>
                        <a:gd name="T2" fmla="*/ 4 w 167"/>
                        <a:gd name="T3" fmla="*/ 109 h 166"/>
                        <a:gd name="T4" fmla="*/ 11 w 167"/>
                        <a:gd name="T5" fmla="*/ 124 h 166"/>
                        <a:gd name="T6" fmla="*/ 22 w 167"/>
                        <a:gd name="T7" fmla="*/ 139 h 166"/>
                        <a:gd name="T8" fmla="*/ 34 w 167"/>
                        <a:gd name="T9" fmla="*/ 150 h 166"/>
                        <a:gd name="T10" fmla="*/ 50 w 167"/>
                        <a:gd name="T11" fmla="*/ 159 h 166"/>
                        <a:gd name="T12" fmla="*/ 66 w 167"/>
                        <a:gd name="T13" fmla="*/ 164 h 166"/>
                        <a:gd name="T14" fmla="*/ 83 w 167"/>
                        <a:gd name="T15" fmla="*/ 166 h 166"/>
                        <a:gd name="T16" fmla="*/ 101 w 167"/>
                        <a:gd name="T17" fmla="*/ 164 h 166"/>
                        <a:gd name="T18" fmla="*/ 117 w 167"/>
                        <a:gd name="T19" fmla="*/ 159 h 166"/>
                        <a:gd name="T20" fmla="*/ 132 w 167"/>
                        <a:gd name="T21" fmla="*/ 150 h 166"/>
                        <a:gd name="T22" fmla="*/ 145 w 167"/>
                        <a:gd name="T23" fmla="*/ 139 h 166"/>
                        <a:gd name="T24" fmla="*/ 156 w 167"/>
                        <a:gd name="T25" fmla="*/ 124 h 166"/>
                        <a:gd name="T26" fmla="*/ 163 w 167"/>
                        <a:gd name="T27" fmla="*/ 109 h 166"/>
                        <a:gd name="T28" fmla="*/ 166 w 167"/>
                        <a:gd name="T29" fmla="*/ 92 h 166"/>
                        <a:gd name="T30" fmla="*/ 166 w 167"/>
                        <a:gd name="T31" fmla="*/ 74 h 166"/>
                        <a:gd name="T32" fmla="*/ 163 w 167"/>
                        <a:gd name="T33" fmla="*/ 57 h 166"/>
                        <a:gd name="T34" fmla="*/ 156 w 167"/>
                        <a:gd name="T35" fmla="*/ 42 h 166"/>
                        <a:gd name="T36" fmla="*/ 145 w 167"/>
                        <a:gd name="T37" fmla="*/ 27 h 166"/>
                        <a:gd name="T38" fmla="*/ 132 w 167"/>
                        <a:gd name="T39" fmla="*/ 16 h 166"/>
                        <a:gd name="T40" fmla="*/ 117 w 167"/>
                        <a:gd name="T41" fmla="*/ 7 h 166"/>
                        <a:gd name="T42" fmla="*/ 101 w 167"/>
                        <a:gd name="T43" fmla="*/ 2 h 166"/>
                        <a:gd name="T44" fmla="*/ 83 w 167"/>
                        <a:gd name="T45" fmla="*/ 0 h 166"/>
                        <a:gd name="T46" fmla="*/ 66 w 167"/>
                        <a:gd name="T47" fmla="*/ 2 h 166"/>
                        <a:gd name="T48" fmla="*/ 50 w 167"/>
                        <a:gd name="T49" fmla="*/ 7 h 166"/>
                        <a:gd name="T50" fmla="*/ 34 w 167"/>
                        <a:gd name="T51" fmla="*/ 16 h 166"/>
                        <a:gd name="T52" fmla="*/ 22 w 167"/>
                        <a:gd name="T53" fmla="*/ 27 h 166"/>
                        <a:gd name="T54" fmla="*/ 11 w 167"/>
                        <a:gd name="T55" fmla="*/ 42 h 166"/>
                        <a:gd name="T56" fmla="*/ 4 w 167"/>
                        <a:gd name="T57" fmla="*/ 57 h 166"/>
                        <a:gd name="T58" fmla="*/ 1 w 167"/>
                        <a:gd name="T59" fmla="*/ 74 h 166"/>
                        <a:gd name="T60" fmla="*/ 24 w 167"/>
                        <a:gd name="T61" fmla="*/ 84 h 166"/>
                        <a:gd name="T62" fmla="*/ 25 w 167"/>
                        <a:gd name="T63" fmla="*/ 71 h 166"/>
                        <a:gd name="T64" fmla="*/ 29 w 167"/>
                        <a:gd name="T65" fmla="*/ 59 h 166"/>
                        <a:gd name="T66" fmla="*/ 35 w 167"/>
                        <a:gd name="T67" fmla="*/ 48 h 166"/>
                        <a:gd name="T68" fmla="*/ 44 w 167"/>
                        <a:gd name="T69" fmla="*/ 39 h 166"/>
                        <a:gd name="T70" fmla="*/ 54 w 167"/>
                        <a:gd name="T71" fmla="*/ 32 h 166"/>
                        <a:gd name="T72" fmla="*/ 65 w 167"/>
                        <a:gd name="T73" fmla="*/ 26 h 166"/>
                        <a:gd name="T74" fmla="*/ 77 w 167"/>
                        <a:gd name="T75" fmla="*/ 24 h 166"/>
                        <a:gd name="T76" fmla="*/ 90 w 167"/>
                        <a:gd name="T77" fmla="*/ 24 h 166"/>
                        <a:gd name="T78" fmla="*/ 102 w 167"/>
                        <a:gd name="T79" fmla="*/ 27 h 166"/>
                        <a:gd name="T80" fmla="*/ 113 w 167"/>
                        <a:gd name="T81" fmla="*/ 32 h 166"/>
                        <a:gd name="T82" fmla="*/ 123 w 167"/>
                        <a:gd name="T83" fmla="*/ 39 h 166"/>
                        <a:gd name="T84" fmla="*/ 132 w 167"/>
                        <a:gd name="T85" fmla="*/ 48 h 166"/>
                        <a:gd name="T86" fmla="*/ 138 w 167"/>
                        <a:gd name="T87" fmla="*/ 59 h 166"/>
                        <a:gd name="T88" fmla="*/ 142 w 167"/>
                        <a:gd name="T89" fmla="*/ 71 h 166"/>
                        <a:gd name="T90" fmla="*/ 143 w 167"/>
                        <a:gd name="T91" fmla="*/ 83 h 166"/>
                        <a:gd name="T92" fmla="*/ 142 w 167"/>
                        <a:gd name="T93" fmla="*/ 95 h 166"/>
                        <a:gd name="T94" fmla="*/ 138 w 167"/>
                        <a:gd name="T95" fmla="*/ 107 h 166"/>
                        <a:gd name="T96" fmla="*/ 132 w 167"/>
                        <a:gd name="T97" fmla="*/ 118 h 166"/>
                        <a:gd name="T98" fmla="*/ 123 w 167"/>
                        <a:gd name="T99" fmla="*/ 127 h 166"/>
                        <a:gd name="T100" fmla="*/ 113 w 167"/>
                        <a:gd name="T101" fmla="*/ 134 h 166"/>
                        <a:gd name="T102" fmla="*/ 102 w 167"/>
                        <a:gd name="T103" fmla="*/ 139 h 166"/>
                        <a:gd name="T104" fmla="*/ 90 w 167"/>
                        <a:gd name="T105" fmla="*/ 142 h 166"/>
                        <a:gd name="T106" fmla="*/ 77 w 167"/>
                        <a:gd name="T107" fmla="*/ 142 h 166"/>
                        <a:gd name="T108" fmla="*/ 65 w 167"/>
                        <a:gd name="T109" fmla="*/ 139 h 166"/>
                        <a:gd name="T110" fmla="*/ 54 w 167"/>
                        <a:gd name="T111" fmla="*/ 134 h 166"/>
                        <a:gd name="T112" fmla="*/ 43 w 167"/>
                        <a:gd name="T113" fmla="*/ 127 h 166"/>
                        <a:gd name="T114" fmla="*/ 35 w 167"/>
                        <a:gd name="T115" fmla="*/ 118 h 166"/>
                        <a:gd name="T116" fmla="*/ 29 w 167"/>
                        <a:gd name="T117" fmla="*/ 107 h 166"/>
                        <a:gd name="T118" fmla="*/ 25 w 167"/>
                        <a:gd name="T119" fmla="*/ 95 h 166"/>
                        <a:gd name="T120" fmla="*/ 24 w 167"/>
                        <a:gd name="T121" fmla="*/ 82 h 16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67"/>
                        <a:gd name="T184" fmla="*/ 0 h 166"/>
                        <a:gd name="T185" fmla="*/ 167 w 167"/>
                        <a:gd name="T186" fmla="*/ 166 h 166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67" h="166">
                          <a:moveTo>
                            <a:pt x="0" y="84"/>
                          </a:moveTo>
                          <a:lnTo>
                            <a:pt x="1" y="92"/>
                          </a:lnTo>
                          <a:lnTo>
                            <a:pt x="2" y="100"/>
                          </a:lnTo>
                          <a:lnTo>
                            <a:pt x="4" y="109"/>
                          </a:lnTo>
                          <a:lnTo>
                            <a:pt x="7" y="117"/>
                          </a:lnTo>
                          <a:lnTo>
                            <a:pt x="11" y="124"/>
                          </a:lnTo>
                          <a:lnTo>
                            <a:pt x="16" y="132"/>
                          </a:lnTo>
                          <a:lnTo>
                            <a:pt x="22" y="139"/>
                          </a:lnTo>
                          <a:lnTo>
                            <a:pt x="28" y="145"/>
                          </a:lnTo>
                          <a:lnTo>
                            <a:pt x="34" y="150"/>
                          </a:lnTo>
                          <a:lnTo>
                            <a:pt x="42" y="155"/>
                          </a:lnTo>
                          <a:lnTo>
                            <a:pt x="50" y="159"/>
                          </a:lnTo>
                          <a:lnTo>
                            <a:pt x="58" y="162"/>
                          </a:lnTo>
                          <a:lnTo>
                            <a:pt x="66" y="164"/>
                          </a:lnTo>
                          <a:lnTo>
                            <a:pt x="75" y="166"/>
                          </a:lnTo>
                          <a:lnTo>
                            <a:pt x="83" y="166"/>
                          </a:lnTo>
                          <a:lnTo>
                            <a:pt x="92" y="166"/>
                          </a:lnTo>
                          <a:lnTo>
                            <a:pt x="101" y="164"/>
                          </a:lnTo>
                          <a:lnTo>
                            <a:pt x="109" y="162"/>
                          </a:lnTo>
                          <a:lnTo>
                            <a:pt x="117" y="159"/>
                          </a:lnTo>
                          <a:lnTo>
                            <a:pt x="125" y="155"/>
                          </a:lnTo>
                          <a:lnTo>
                            <a:pt x="132" y="150"/>
                          </a:lnTo>
                          <a:lnTo>
                            <a:pt x="139" y="145"/>
                          </a:lnTo>
                          <a:lnTo>
                            <a:pt x="145" y="139"/>
                          </a:lnTo>
                          <a:lnTo>
                            <a:pt x="151" y="132"/>
                          </a:lnTo>
                          <a:lnTo>
                            <a:pt x="156" y="124"/>
                          </a:lnTo>
                          <a:lnTo>
                            <a:pt x="159" y="117"/>
                          </a:lnTo>
                          <a:lnTo>
                            <a:pt x="163" y="109"/>
                          </a:lnTo>
                          <a:lnTo>
                            <a:pt x="165" y="100"/>
                          </a:lnTo>
                          <a:lnTo>
                            <a:pt x="166" y="92"/>
                          </a:lnTo>
                          <a:lnTo>
                            <a:pt x="167" y="83"/>
                          </a:lnTo>
                          <a:lnTo>
                            <a:pt x="166" y="74"/>
                          </a:lnTo>
                          <a:lnTo>
                            <a:pt x="165" y="66"/>
                          </a:lnTo>
                          <a:lnTo>
                            <a:pt x="163" y="57"/>
                          </a:lnTo>
                          <a:lnTo>
                            <a:pt x="159" y="49"/>
                          </a:lnTo>
                          <a:lnTo>
                            <a:pt x="156" y="42"/>
                          </a:lnTo>
                          <a:lnTo>
                            <a:pt x="151" y="34"/>
                          </a:lnTo>
                          <a:lnTo>
                            <a:pt x="145" y="27"/>
                          </a:lnTo>
                          <a:lnTo>
                            <a:pt x="139" y="21"/>
                          </a:lnTo>
                          <a:lnTo>
                            <a:pt x="132" y="16"/>
                          </a:lnTo>
                          <a:lnTo>
                            <a:pt x="125" y="11"/>
                          </a:lnTo>
                          <a:lnTo>
                            <a:pt x="117" y="7"/>
                          </a:lnTo>
                          <a:lnTo>
                            <a:pt x="109" y="4"/>
                          </a:lnTo>
                          <a:lnTo>
                            <a:pt x="101" y="2"/>
                          </a:lnTo>
                          <a:lnTo>
                            <a:pt x="92" y="0"/>
                          </a:lnTo>
                          <a:lnTo>
                            <a:pt x="83" y="0"/>
                          </a:lnTo>
                          <a:lnTo>
                            <a:pt x="75" y="0"/>
                          </a:lnTo>
                          <a:lnTo>
                            <a:pt x="66" y="2"/>
                          </a:lnTo>
                          <a:lnTo>
                            <a:pt x="58" y="4"/>
                          </a:lnTo>
                          <a:lnTo>
                            <a:pt x="50" y="7"/>
                          </a:lnTo>
                          <a:lnTo>
                            <a:pt x="42" y="11"/>
                          </a:lnTo>
                          <a:lnTo>
                            <a:pt x="34" y="16"/>
                          </a:lnTo>
                          <a:lnTo>
                            <a:pt x="28" y="21"/>
                          </a:lnTo>
                          <a:lnTo>
                            <a:pt x="22" y="27"/>
                          </a:lnTo>
                          <a:lnTo>
                            <a:pt x="16" y="34"/>
                          </a:lnTo>
                          <a:lnTo>
                            <a:pt x="11" y="42"/>
                          </a:lnTo>
                          <a:lnTo>
                            <a:pt x="7" y="49"/>
                          </a:lnTo>
                          <a:lnTo>
                            <a:pt x="4" y="57"/>
                          </a:lnTo>
                          <a:lnTo>
                            <a:pt x="2" y="66"/>
                          </a:lnTo>
                          <a:lnTo>
                            <a:pt x="1" y="74"/>
                          </a:lnTo>
                          <a:lnTo>
                            <a:pt x="0" y="82"/>
                          </a:lnTo>
                          <a:lnTo>
                            <a:pt x="24" y="84"/>
                          </a:lnTo>
                          <a:lnTo>
                            <a:pt x="24" y="77"/>
                          </a:lnTo>
                          <a:lnTo>
                            <a:pt x="25" y="71"/>
                          </a:lnTo>
                          <a:lnTo>
                            <a:pt x="27" y="65"/>
                          </a:lnTo>
                          <a:lnTo>
                            <a:pt x="29" y="59"/>
                          </a:lnTo>
                          <a:lnTo>
                            <a:pt x="32" y="53"/>
                          </a:lnTo>
                          <a:lnTo>
                            <a:pt x="35" y="48"/>
                          </a:lnTo>
                          <a:lnTo>
                            <a:pt x="39" y="43"/>
                          </a:lnTo>
                          <a:lnTo>
                            <a:pt x="44" y="39"/>
                          </a:lnTo>
                          <a:lnTo>
                            <a:pt x="48" y="35"/>
                          </a:lnTo>
                          <a:lnTo>
                            <a:pt x="54" y="32"/>
                          </a:lnTo>
                          <a:lnTo>
                            <a:pt x="59" y="29"/>
                          </a:lnTo>
                          <a:lnTo>
                            <a:pt x="65" y="26"/>
                          </a:lnTo>
                          <a:lnTo>
                            <a:pt x="71" y="25"/>
                          </a:lnTo>
                          <a:lnTo>
                            <a:pt x="77" y="24"/>
                          </a:lnTo>
                          <a:lnTo>
                            <a:pt x="83" y="24"/>
                          </a:lnTo>
                          <a:lnTo>
                            <a:pt x="90" y="24"/>
                          </a:lnTo>
                          <a:lnTo>
                            <a:pt x="96" y="25"/>
                          </a:lnTo>
                          <a:lnTo>
                            <a:pt x="102" y="27"/>
                          </a:lnTo>
                          <a:lnTo>
                            <a:pt x="108" y="29"/>
                          </a:lnTo>
                          <a:lnTo>
                            <a:pt x="113" y="32"/>
                          </a:lnTo>
                          <a:lnTo>
                            <a:pt x="118" y="35"/>
                          </a:lnTo>
                          <a:lnTo>
                            <a:pt x="123" y="39"/>
                          </a:lnTo>
                          <a:lnTo>
                            <a:pt x="128" y="43"/>
                          </a:lnTo>
                          <a:lnTo>
                            <a:pt x="132" y="48"/>
                          </a:lnTo>
                          <a:lnTo>
                            <a:pt x="135" y="53"/>
                          </a:lnTo>
                          <a:lnTo>
                            <a:pt x="138" y="59"/>
                          </a:lnTo>
                          <a:lnTo>
                            <a:pt x="140" y="65"/>
                          </a:lnTo>
                          <a:lnTo>
                            <a:pt x="142" y="71"/>
                          </a:lnTo>
                          <a:lnTo>
                            <a:pt x="143" y="77"/>
                          </a:lnTo>
                          <a:lnTo>
                            <a:pt x="143" y="83"/>
                          </a:lnTo>
                          <a:lnTo>
                            <a:pt x="143" y="89"/>
                          </a:lnTo>
                          <a:lnTo>
                            <a:pt x="142" y="95"/>
                          </a:lnTo>
                          <a:lnTo>
                            <a:pt x="140" y="101"/>
                          </a:lnTo>
                          <a:lnTo>
                            <a:pt x="138" y="107"/>
                          </a:lnTo>
                          <a:lnTo>
                            <a:pt x="135" y="113"/>
                          </a:lnTo>
                          <a:lnTo>
                            <a:pt x="132" y="118"/>
                          </a:lnTo>
                          <a:lnTo>
                            <a:pt x="128" y="123"/>
                          </a:lnTo>
                          <a:lnTo>
                            <a:pt x="123" y="127"/>
                          </a:lnTo>
                          <a:lnTo>
                            <a:pt x="118" y="131"/>
                          </a:lnTo>
                          <a:lnTo>
                            <a:pt x="113" y="134"/>
                          </a:lnTo>
                          <a:lnTo>
                            <a:pt x="108" y="137"/>
                          </a:lnTo>
                          <a:lnTo>
                            <a:pt x="102" y="139"/>
                          </a:lnTo>
                          <a:lnTo>
                            <a:pt x="96" y="141"/>
                          </a:lnTo>
                          <a:lnTo>
                            <a:pt x="90" y="142"/>
                          </a:lnTo>
                          <a:lnTo>
                            <a:pt x="83" y="142"/>
                          </a:lnTo>
                          <a:lnTo>
                            <a:pt x="77" y="142"/>
                          </a:lnTo>
                          <a:lnTo>
                            <a:pt x="71" y="141"/>
                          </a:lnTo>
                          <a:lnTo>
                            <a:pt x="65" y="139"/>
                          </a:lnTo>
                          <a:lnTo>
                            <a:pt x="59" y="137"/>
                          </a:lnTo>
                          <a:lnTo>
                            <a:pt x="54" y="134"/>
                          </a:lnTo>
                          <a:lnTo>
                            <a:pt x="48" y="131"/>
                          </a:lnTo>
                          <a:lnTo>
                            <a:pt x="43" y="127"/>
                          </a:lnTo>
                          <a:lnTo>
                            <a:pt x="39" y="123"/>
                          </a:lnTo>
                          <a:lnTo>
                            <a:pt x="35" y="118"/>
                          </a:lnTo>
                          <a:lnTo>
                            <a:pt x="32" y="113"/>
                          </a:lnTo>
                          <a:lnTo>
                            <a:pt x="29" y="107"/>
                          </a:lnTo>
                          <a:lnTo>
                            <a:pt x="27" y="101"/>
                          </a:lnTo>
                          <a:lnTo>
                            <a:pt x="25" y="95"/>
                          </a:lnTo>
                          <a:lnTo>
                            <a:pt x="24" y="89"/>
                          </a:lnTo>
                          <a:lnTo>
                            <a:pt x="24" y="82"/>
                          </a:lnTo>
                          <a:lnTo>
                            <a:pt x="0" y="8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52" name="Freeform 313"/>
                    <p:cNvSpPr>
                      <a:spLocks/>
                    </p:cNvSpPr>
                    <p:nvPr/>
                  </p:nvSpPr>
                  <p:spPr bwMode="auto">
                    <a:xfrm>
                      <a:off x="817" y="2225"/>
                      <a:ext cx="24" cy="2"/>
                    </a:xfrm>
                    <a:custGeom>
                      <a:avLst/>
                      <a:gdLst>
                        <a:gd name="T0" fmla="*/ 0 w 24"/>
                        <a:gd name="T1" fmla="*/ 2 h 2"/>
                        <a:gd name="T2" fmla="*/ 24 w 24"/>
                        <a:gd name="T3" fmla="*/ 0 h 2"/>
                        <a:gd name="T4" fmla="*/ 24 w 24"/>
                        <a:gd name="T5" fmla="*/ 1 h 2"/>
                        <a:gd name="T6" fmla="*/ 24 w 24"/>
                        <a:gd name="T7" fmla="*/ 2 h 2"/>
                        <a:gd name="T8" fmla="*/ 0 w 24"/>
                        <a:gd name="T9" fmla="*/ 0 h 2"/>
                        <a:gd name="T10" fmla="*/ 0 w 24"/>
                        <a:gd name="T11" fmla="*/ 1 h 2"/>
                        <a:gd name="T12" fmla="*/ 0 w 24"/>
                        <a:gd name="T13" fmla="*/ 2 h 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4"/>
                        <a:gd name="T22" fmla="*/ 0 h 2"/>
                        <a:gd name="T23" fmla="*/ 24 w 24"/>
                        <a:gd name="T24" fmla="*/ 2 h 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4" h="2">
                          <a:moveTo>
                            <a:pt x="0" y="2"/>
                          </a:moveTo>
                          <a:lnTo>
                            <a:pt x="24" y="0"/>
                          </a:lnTo>
                          <a:lnTo>
                            <a:pt x="24" y="1"/>
                          </a:lnTo>
                          <a:lnTo>
                            <a:pt x="24" y="2"/>
                          </a:lnTo>
                          <a:lnTo>
                            <a:pt x="0" y="0"/>
                          </a:lnTo>
                          <a:lnTo>
                            <a:pt x="0" y="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8453" name="Freeform 314"/>
                    <p:cNvSpPr>
                      <a:spLocks/>
                    </p:cNvSpPr>
                    <p:nvPr/>
                  </p:nvSpPr>
                  <p:spPr bwMode="auto">
                    <a:xfrm>
                      <a:off x="898" y="2374"/>
                      <a:ext cx="39" cy="92"/>
                    </a:xfrm>
                    <a:custGeom>
                      <a:avLst/>
                      <a:gdLst>
                        <a:gd name="T0" fmla="*/ 30 w 39"/>
                        <a:gd name="T1" fmla="*/ 1 h 92"/>
                        <a:gd name="T2" fmla="*/ 23 w 39"/>
                        <a:gd name="T3" fmla="*/ 4 h 92"/>
                        <a:gd name="T4" fmla="*/ 17 w 39"/>
                        <a:gd name="T5" fmla="*/ 8 h 92"/>
                        <a:gd name="T6" fmla="*/ 12 w 39"/>
                        <a:gd name="T7" fmla="*/ 12 h 92"/>
                        <a:gd name="T8" fmla="*/ 7 w 39"/>
                        <a:gd name="T9" fmla="*/ 18 h 92"/>
                        <a:gd name="T10" fmla="*/ 4 w 39"/>
                        <a:gd name="T11" fmla="*/ 24 h 92"/>
                        <a:gd name="T12" fmla="*/ 2 w 39"/>
                        <a:gd name="T13" fmla="*/ 31 h 92"/>
                        <a:gd name="T14" fmla="*/ 0 w 39"/>
                        <a:gd name="T15" fmla="*/ 38 h 92"/>
                        <a:gd name="T16" fmla="*/ 0 w 39"/>
                        <a:gd name="T17" fmla="*/ 45 h 92"/>
                        <a:gd name="T18" fmla="*/ 0 w 39"/>
                        <a:gd name="T19" fmla="*/ 52 h 92"/>
                        <a:gd name="T20" fmla="*/ 1 w 39"/>
                        <a:gd name="T21" fmla="*/ 59 h 92"/>
                        <a:gd name="T22" fmla="*/ 2 w 39"/>
                        <a:gd name="T23" fmla="*/ 65 h 92"/>
                        <a:gd name="T24" fmla="*/ 5 w 39"/>
                        <a:gd name="T25" fmla="*/ 72 h 92"/>
                        <a:gd name="T26" fmla="*/ 8 w 39"/>
                        <a:gd name="T27" fmla="*/ 78 h 92"/>
                        <a:gd name="T28" fmla="*/ 12 w 39"/>
                        <a:gd name="T29" fmla="*/ 84 h 92"/>
                        <a:gd name="T30" fmla="*/ 17 w 39"/>
                        <a:gd name="T31" fmla="*/ 90 h 92"/>
                        <a:gd name="T32" fmla="*/ 35 w 39"/>
                        <a:gd name="T33" fmla="*/ 75 h 92"/>
                        <a:gd name="T34" fmla="*/ 32 w 39"/>
                        <a:gd name="T35" fmla="*/ 71 h 92"/>
                        <a:gd name="T36" fmla="*/ 30 w 39"/>
                        <a:gd name="T37" fmla="*/ 68 h 92"/>
                        <a:gd name="T38" fmla="*/ 28 w 39"/>
                        <a:gd name="T39" fmla="*/ 65 h 92"/>
                        <a:gd name="T40" fmla="*/ 26 w 39"/>
                        <a:gd name="T41" fmla="*/ 61 h 92"/>
                        <a:gd name="T42" fmla="*/ 25 w 39"/>
                        <a:gd name="T43" fmla="*/ 56 h 92"/>
                        <a:gd name="T44" fmla="*/ 24 w 39"/>
                        <a:gd name="T45" fmla="*/ 52 h 92"/>
                        <a:gd name="T46" fmla="*/ 23 w 39"/>
                        <a:gd name="T47" fmla="*/ 47 h 92"/>
                        <a:gd name="T48" fmla="*/ 24 w 39"/>
                        <a:gd name="T49" fmla="*/ 43 h 92"/>
                        <a:gd name="T50" fmla="*/ 24 w 39"/>
                        <a:gd name="T51" fmla="*/ 39 h 92"/>
                        <a:gd name="T52" fmla="*/ 25 w 39"/>
                        <a:gd name="T53" fmla="*/ 36 h 92"/>
                        <a:gd name="T54" fmla="*/ 27 w 39"/>
                        <a:gd name="T55" fmla="*/ 32 h 92"/>
                        <a:gd name="T56" fmla="*/ 28 w 39"/>
                        <a:gd name="T57" fmla="*/ 30 h 92"/>
                        <a:gd name="T58" fmla="*/ 30 w 39"/>
                        <a:gd name="T59" fmla="*/ 27 h 92"/>
                        <a:gd name="T60" fmla="*/ 33 w 39"/>
                        <a:gd name="T61" fmla="*/ 26 h 92"/>
                        <a:gd name="T62" fmla="*/ 35 w 39"/>
                        <a:gd name="T63" fmla="*/ 24 h 92"/>
                        <a:gd name="T64" fmla="*/ 39 w 39"/>
                        <a:gd name="T65" fmla="*/ 23 h 92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39"/>
                        <a:gd name="T100" fmla="*/ 0 h 92"/>
                        <a:gd name="T101" fmla="*/ 39 w 39"/>
                        <a:gd name="T102" fmla="*/ 92 h 92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39" h="92">
                          <a:moveTo>
                            <a:pt x="34" y="0"/>
                          </a:moveTo>
                          <a:lnTo>
                            <a:pt x="30" y="1"/>
                          </a:lnTo>
                          <a:lnTo>
                            <a:pt x="27" y="2"/>
                          </a:lnTo>
                          <a:lnTo>
                            <a:pt x="23" y="4"/>
                          </a:lnTo>
                          <a:lnTo>
                            <a:pt x="20" y="5"/>
                          </a:lnTo>
                          <a:lnTo>
                            <a:pt x="17" y="8"/>
                          </a:lnTo>
                          <a:lnTo>
                            <a:pt x="14" y="10"/>
                          </a:lnTo>
                          <a:lnTo>
                            <a:pt x="12" y="12"/>
                          </a:lnTo>
                          <a:lnTo>
                            <a:pt x="9" y="15"/>
                          </a:lnTo>
                          <a:lnTo>
                            <a:pt x="7" y="18"/>
                          </a:lnTo>
                          <a:lnTo>
                            <a:pt x="5" y="21"/>
                          </a:lnTo>
                          <a:lnTo>
                            <a:pt x="4" y="24"/>
                          </a:lnTo>
                          <a:lnTo>
                            <a:pt x="3" y="28"/>
                          </a:lnTo>
                          <a:lnTo>
                            <a:pt x="2" y="31"/>
                          </a:lnTo>
                          <a:lnTo>
                            <a:pt x="1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0" y="45"/>
                          </a:lnTo>
                          <a:lnTo>
                            <a:pt x="0" y="48"/>
                          </a:lnTo>
                          <a:lnTo>
                            <a:pt x="0" y="52"/>
                          </a:lnTo>
                          <a:lnTo>
                            <a:pt x="0" y="55"/>
                          </a:lnTo>
                          <a:lnTo>
                            <a:pt x="1" y="59"/>
                          </a:lnTo>
                          <a:lnTo>
                            <a:pt x="1" y="62"/>
                          </a:lnTo>
                          <a:lnTo>
                            <a:pt x="2" y="65"/>
                          </a:lnTo>
                          <a:lnTo>
                            <a:pt x="3" y="69"/>
                          </a:lnTo>
                          <a:lnTo>
                            <a:pt x="5" y="72"/>
                          </a:lnTo>
                          <a:lnTo>
                            <a:pt x="6" y="75"/>
                          </a:lnTo>
                          <a:lnTo>
                            <a:pt x="8" y="78"/>
                          </a:lnTo>
                          <a:lnTo>
                            <a:pt x="10" y="81"/>
                          </a:lnTo>
                          <a:lnTo>
                            <a:pt x="12" y="84"/>
                          </a:lnTo>
                          <a:lnTo>
                            <a:pt x="15" y="87"/>
                          </a:lnTo>
                          <a:lnTo>
                            <a:pt x="17" y="90"/>
                          </a:lnTo>
                          <a:lnTo>
                            <a:pt x="19" y="92"/>
                          </a:lnTo>
                          <a:lnTo>
                            <a:pt x="35" y="75"/>
                          </a:lnTo>
                          <a:lnTo>
                            <a:pt x="34" y="73"/>
                          </a:lnTo>
                          <a:lnTo>
                            <a:pt x="32" y="71"/>
                          </a:lnTo>
                          <a:lnTo>
                            <a:pt x="31" y="70"/>
                          </a:lnTo>
                          <a:lnTo>
                            <a:pt x="30" y="68"/>
                          </a:lnTo>
                          <a:lnTo>
                            <a:pt x="29" y="66"/>
                          </a:lnTo>
                          <a:lnTo>
                            <a:pt x="28" y="65"/>
                          </a:lnTo>
                          <a:lnTo>
                            <a:pt x="27" y="63"/>
                          </a:lnTo>
                          <a:lnTo>
                            <a:pt x="26" y="61"/>
                          </a:lnTo>
                          <a:lnTo>
                            <a:pt x="25" y="59"/>
                          </a:lnTo>
                          <a:lnTo>
                            <a:pt x="25" y="56"/>
                          </a:lnTo>
                          <a:lnTo>
                            <a:pt x="24" y="54"/>
                          </a:lnTo>
                          <a:lnTo>
                            <a:pt x="24" y="52"/>
                          </a:lnTo>
                          <a:lnTo>
                            <a:pt x="24" y="50"/>
                          </a:lnTo>
                          <a:lnTo>
                            <a:pt x="23" y="47"/>
                          </a:lnTo>
                          <a:lnTo>
                            <a:pt x="23" y="45"/>
                          </a:lnTo>
                          <a:lnTo>
                            <a:pt x="24" y="43"/>
                          </a:lnTo>
                          <a:lnTo>
                            <a:pt x="24" y="41"/>
                          </a:lnTo>
                          <a:lnTo>
                            <a:pt x="24" y="39"/>
                          </a:lnTo>
                          <a:lnTo>
                            <a:pt x="25" y="37"/>
                          </a:lnTo>
                          <a:lnTo>
                            <a:pt x="25" y="36"/>
                          </a:lnTo>
                          <a:lnTo>
                            <a:pt x="26" y="34"/>
                          </a:lnTo>
                          <a:lnTo>
                            <a:pt x="27" y="32"/>
                          </a:lnTo>
                          <a:lnTo>
                            <a:pt x="27" y="31"/>
                          </a:lnTo>
                          <a:lnTo>
                            <a:pt x="28" y="30"/>
                          </a:lnTo>
                          <a:lnTo>
                            <a:pt x="29" y="28"/>
                          </a:lnTo>
                          <a:lnTo>
                            <a:pt x="30" y="27"/>
                          </a:lnTo>
                          <a:lnTo>
                            <a:pt x="31" y="26"/>
                          </a:lnTo>
                          <a:lnTo>
                            <a:pt x="33" y="26"/>
                          </a:lnTo>
                          <a:lnTo>
                            <a:pt x="34" y="25"/>
                          </a:lnTo>
                          <a:lnTo>
                            <a:pt x="35" y="24"/>
                          </a:lnTo>
                          <a:lnTo>
                            <a:pt x="37" y="24"/>
                          </a:lnTo>
                          <a:lnTo>
                            <a:pt x="39" y="23"/>
                          </a:lnTo>
                          <a:lnTo>
                            <a:pt x="3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sp>
                <p:nvSpPr>
                  <p:cNvPr id="38204" name="Freeform 315"/>
                  <p:cNvSpPr>
                    <a:spLocks/>
                  </p:cNvSpPr>
                  <p:nvPr/>
                </p:nvSpPr>
                <p:spPr bwMode="auto">
                  <a:xfrm>
                    <a:off x="902" y="2285"/>
                    <a:ext cx="33" cy="67"/>
                  </a:xfrm>
                  <a:custGeom>
                    <a:avLst/>
                    <a:gdLst>
                      <a:gd name="T0" fmla="*/ 19 w 33"/>
                      <a:gd name="T1" fmla="*/ 1 h 67"/>
                      <a:gd name="T2" fmla="*/ 13 w 33"/>
                      <a:gd name="T3" fmla="*/ 3 h 67"/>
                      <a:gd name="T4" fmla="*/ 8 w 33"/>
                      <a:gd name="T5" fmla="*/ 7 h 67"/>
                      <a:gd name="T6" fmla="*/ 4 w 33"/>
                      <a:gd name="T7" fmla="*/ 13 h 67"/>
                      <a:gd name="T8" fmla="*/ 1 w 33"/>
                      <a:gd name="T9" fmla="*/ 19 h 67"/>
                      <a:gd name="T10" fmla="*/ 0 w 33"/>
                      <a:gd name="T11" fmla="*/ 24 h 67"/>
                      <a:gd name="T12" fmla="*/ 1 w 33"/>
                      <a:gd name="T13" fmla="*/ 30 h 67"/>
                      <a:gd name="T14" fmla="*/ 1 w 33"/>
                      <a:gd name="T15" fmla="*/ 35 h 67"/>
                      <a:gd name="T16" fmla="*/ 2 w 33"/>
                      <a:gd name="T17" fmla="*/ 40 h 67"/>
                      <a:gd name="T18" fmla="*/ 4 w 33"/>
                      <a:gd name="T19" fmla="*/ 45 h 67"/>
                      <a:gd name="T20" fmla="*/ 5 w 33"/>
                      <a:gd name="T21" fmla="*/ 49 h 67"/>
                      <a:gd name="T22" fmla="*/ 6 w 33"/>
                      <a:gd name="T23" fmla="*/ 54 h 67"/>
                      <a:gd name="T24" fmla="*/ 8 w 33"/>
                      <a:gd name="T25" fmla="*/ 57 h 67"/>
                      <a:gd name="T26" fmla="*/ 9 w 33"/>
                      <a:gd name="T27" fmla="*/ 61 h 67"/>
                      <a:gd name="T28" fmla="*/ 9 w 33"/>
                      <a:gd name="T29" fmla="*/ 64 h 67"/>
                      <a:gd name="T30" fmla="*/ 10 w 33"/>
                      <a:gd name="T31" fmla="*/ 66 h 67"/>
                      <a:gd name="T32" fmla="*/ 33 w 33"/>
                      <a:gd name="T33" fmla="*/ 66 h 67"/>
                      <a:gd name="T34" fmla="*/ 33 w 33"/>
                      <a:gd name="T35" fmla="*/ 62 h 67"/>
                      <a:gd name="T36" fmla="*/ 32 w 33"/>
                      <a:gd name="T37" fmla="*/ 57 h 67"/>
                      <a:gd name="T38" fmla="*/ 31 w 33"/>
                      <a:gd name="T39" fmla="*/ 53 h 67"/>
                      <a:gd name="T40" fmla="*/ 30 w 33"/>
                      <a:gd name="T41" fmla="*/ 48 h 67"/>
                      <a:gd name="T42" fmla="*/ 28 w 33"/>
                      <a:gd name="T43" fmla="*/ 44 h 67"/>
                      <a:gd name="T44" fmla="*/ 27 w 33"/>
                      <a:gd name="T45" fmla="*/ 40 h 67"/>
                      <a:gd name="T46" fmla="*/ 26 w 33"/>
                      <a:gd name="T47" fmla="*/ 36 h 67"/>
                      <a:gd name="T48" fmla="*/ 25 w 33"/>
                      <a:gd name="T49" fmla="*/ 32 h 67"/>
                      <a:gd name="T50" fmla="*/ 24 w 33"/>
                      <a:gd name="T51" fmla="*/ 29 h 67"/>
                      <a:gd name="T52" fmla="*/ 24 w 33"/>
                      <a:gd name="T53" fmla="*/ 27 h 67"/>
                      <a:gd name="T54" fmla="*/ 24 w 33"/>
                      <a:gd name="T55" fmla="*/ 25 h 67"/>
                      <a:gd name="T56" fmla="*/ 24 w 33"/>
                      <a:gd name="T57" fmla="*/ 24 h 67"/>
                      <a:gd name="T58" fmla="*/ 25 w 33"/>
                      <a:gd name="T59" fmla="*/ 24 h 67"/>
                      <a:gd name="T60" fmla="*/ 26 w 33"/>
                      <a:gd name="T61" fmla="*/ 23 h 67"/>
                      <a:gd name="T62" fmla="*/ 22 w 33"/>
                      <a:gd name="T63" fmla="*/ 0 h 67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33"/>
                      <a:gd name="T97" fmla="*/ 0 h 67"/>
                      <a:gd name="T98" fmla="*/ 33 w 33"/>
                      <a:gd name="T99" fmla="*/ 67 h 67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33" h="67">
                        <a:moveTo>
                          <a:pt x="22" y="0"/>
                        </a:moveTo>
                        <a:lnTo>
                          <a:pt x="19" y="1"/>
                        </a:lnTo>
                        <a:lnTo>
                          <a:pt x="16" y="2"/>
                        </a:lnTo>
                        <a:lnTo>
                          <a:pt x="13" y="3"/>
                        </a:lnTo>
                        <a:lnTo>
                          <a:pt x="10" y="5"/>
                        </a:lnTo>
                        <a:lnTo>
                          <a:pt x="8" y="7"/>
                        </a:lnTo>
                        <a:lnTo>
                          <a:pt x="5" y="10"/>
                        </a:lnTo>
                        <a:lnTo>
                          <a:pt x="4" y="13"/>
                        </a:lnTo>
                        <a:lnTo>
                          <a:pt x="2" y="16"/>
                        </a:lnTo>
                        <a:lnTo>
                          <a:pt x="1" y="19"/>
                        </a:lnTo>
                        <a:lnTo>
                          <a:pt x="1" y="22"/>
                        </a:lnTo>
                        <a:lnTo>
                          <a:pt x="0" y="24"/>
                        </a:lnTo>
                        <a:lnTo>
                          <a:pt x="0" y="27"/>
                        </a:lnTo>
                        <a:lnTo>
                          <a:pt x="1" y="30"/>
                        </a:lnTo>
                        <a:lnTo>
                          <a:pt x="1" y="32"/>
                        </a:lnTo>
                        <a:lnTo>
                          <a:pt x="1" y="35"/>
                        </a:lnTo>
                        <a:lnTo>
                          <a:pt x="2" y="38"/>
                        </a:lnTo>
                        <a:lnTo>
                          <a:pt x="2" y="40"/>
                        </a:lnTo>
                        <a:lnTo>
                          <a:pt x="3" y="42"/>
                        </a:lnTo>
                        <a:lnTo>
                          <a:pt x="4" y="45"/>
                        </a:lnTo>
                        <a:lnTo>
                          <a:pt x="4" y="47"/>
                        </a:lnTo>
                        <a:lnTo>
                          <a:pt x="5" y="49"/>
                        </a:lnTo>
                        <a:lnTo>
                          <a:pt x="6" y="51"/>
                        </a:lnTo>
                        <a:lnTo>
                          <a:pt x="6" y="54"/>
                        </a:lnTo>
                        <a:lnTo>
                          <a:pt x="7" y="56"/>
                        </a:lnTo>
                        <a:lnTo>
                          <a:pt x="8" y="57"/>
                        </a:lnTo>
                        <a:lnTo>
                          <a:pt x="8" y="59"/>
                        </a:lnTo>
                        <a:lnTo>
                          <a:pt x="9" y="61"/>
                        </a:lnTo>
                        <a:lnTo>
                          <a:pt x="9" y="63"/>
                        </a:lnTo>
                        <a:lnTo>
                          <a:pt x="9" y="64"/>
                        </a:lnTo>
                        <a:lnTo>
                          <a:pt x="10" y="65"/>
                        </a:lnTo>
                        <a:lnTo>
                          <a:pt x="10" y="66"/>
                        </a:lnTo>
                        <a:lnTo>
                          <a:pt x="10" y="67"/>
                        </a:lnTo>
                        <a:lnTo>
                          <a:pt x="33" y="66"/>
                        </a:lnTo>
                        <a:lnTo>
                          <a:pt x="33" y="64"/>
                        </a:lnTo>
                        <a:lnTo>
                          <a:pt x="33" y="62"/>
                        </a:lnTo>
                        <a:lnTo>
                          <a:pt x="33" y="59"/>
                        </a:lnTo>
                        <a:lnTo>
                          <a:pt x="32" y="57"/>
                        </a:lnTo>
                        <a:lnTo>
                          <a:pt x="32" y="55"/>
                        </a:lnTo>
                        <a:lnTo>
                          <a:pt x="31" y="53"/>
                        </a:lnTo>
                        <a:lnTo>
                          <a:pt x="30" y="51"/>
                        </a:lnTo>
                        <a:lnTo>
                          <a:pt x="30" y="48"/>
                        </a:lnTo>
                        <a:lnTo>
                          <a:pt x="29" y="46"/>
                        </a:lnTo>
                        <a:lnTo>
                          <a:pt x="28" y="44"/>
                        </a:lnTo>
                        <a:lnTo>
                          <a:pt x="28" y="42"/>
                        </a:lnTo>
                        <a:lnTo>
                          <a:pt x="27" y="40"/>
                        </a:lnTo>
                        <a:lnTo>
                          <a:pt x="26" y="38"/>
                        </a:lnTo>
                        <a:lnTo>
                          <a:pt x="26" y="36"/>
                        </a:lnTo>
                        <a:lnTo>
                          <a:pt x="25" y="34"/>
                        </a:lnTo>
                        <a:lnTo>
                          <a:pt x="25" y="32"/>
                        </a:lnTo>
                        <a:lnTo>
                          <a:pt x="25" y="31"/>
                        </a:lnTo>
                        <a:lnTo>
                          <a:pt x="24" y="29"/>
                        </a:lnTo>
                        <a:lnTo>
                          <a:pt x="24" y="28"/>
                        </a:lnTo>
                        <a:lnTo>
                          <a:pt x="24" y="27"/>
                        </a:lnTo>
                        <a:lnTo>
                          <a:pt x="24" y="26"/>
                        </a:lnTo>
                        <a:lnTo>
                          <a:pt x="24" y="25"/>
                        </a:lnTo>
                        <a:lnTo>
                          <a:pt x="24" y="24"/>
                        </a:lnTo>
                        <a:lnTo>
                          <a:pt x="25" y="24"/>
                        </a:lnTo>
                        <a:lnTo>
                          <a:pt x="26" y="23"/>
                        </a:lnTo>
                        <a:lnTo>
                          <a:pt x="28" y="23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05" name="Freeform 316"/>
                  <p:cNvSpPr>
                    <a:spLocks/>
                  </p:cNvSpPr>
                  <p:nvPr/>
                </p:nvSpPr>
                <p:spPr bwMode="auto">
                  <a:xfrm>
                    <a:off x="702" y="2286"/>
                    <a:ext cx="43" cy="97"/>
                  </a:xfrm>
                  <a:custGeom>
                    <a:avLst/>
                    <a:gdLst>
                      <a:gd name="T0" fmla="*/ 0 w 43"/>
                      <a:gd name="T1" fmla="*/ 3 h 97"/>
                      <a:gd name="T2" fmla="*/ 0 w 43"/>
                      <a:gd name="T3" fmla="*/ 11 h 97"/>
                      <a:gd name="T4" fmla="*/ 1 w 43"/>
                      <a:gd name="T5" fmla="*/ 18 h 97"/>
                      <a:gd name="T6" fmla="*/ 3 w 43"/>
                      <a:gd name="T7" fmla="*/ 25 h 97"/>
                      <a:gd name="T8" fmla="*/ 6 w 43"/>
                      <a:gd name="T9" fmla="*/ 31 h 97"/>
                      <a:gd name="T10" fmla="*/ 8 w 43"/>
                      <a:gd name="T11" fmla="*/ 37 h 97"/>
                      <a:gd name="T12" fmla="*/ 11 w 43"/>
                      <a:gd name="T13" fmla="*/ 43 h 97"/>
                      <a:gd name="T14" fmla="*/ 14 w 43"/>
                      <a:gd name="T15" fmla="*/ 48 h 97"/>
                      <a:gd name="T16" fmla="*/ 16 w 43"/>
                      <a:gd name="T17" fmla="*/ 53 h 97"/>
                      <a:gd name="T18" fmla="*/ 18 w 43"/>
                      <a:gd name="T19" fmla="*/ 58 h 97"/>
                      <a:gd name="T20" fmla="*/ 19 w 43"/>
                      <a:gd name="T21" fmla="*/ 62 h 97"/>
                      <a:gd name="T22" fmla="*/ 19 w 43"/>
                      <a:gd name="T23" fmla="*/ 66 h 97"/>
                      <a:gd name="T24" fmla="*/ 19 w 43"/>
                      <a:gd name="T25" fmla="*/ 69 h 97"/>
                      <a:gd name="T26" fmla="*/ 19 w 43"/>
                      <a:gd name="T27" fmla="*/ 72 h 97"/>
                      <a:gd name="T28" fmla="*/ 17 w 43"/>
                      <a:gd name="T29" fmla="*/ 75 h 97"/>
                      <a:gd name="T30" fmla="*/ 15 w 43"/>
                      <a:gd name="T31" fmla="*/ 79 h 97"/>
                      <a:gd name="T32" fmla="*/ 30 w 43"/>
                      <a:gd name="T33" fmla="*/ 97 h 97"/>
                      <a:gd name="T34" fmla="*/ 36 w 43"/>
                      <a:gd name="T35" fmla="*/ 91 h 97"/>
                      <a:gd name="T36" fmla="*/ 40 w 43"/>
                      <a:gd name="T37" fmla="*/ 83 h 97"/>
                      <a:gd name="T38" fmla="*/ 42 w 43"/>
                      <a:gd name="T39" fmla="*/ 75 h 97"/>
                      <a:gd name="T40" fmla="*/ 43 w 43"/>
                      <a:gd name="T41" fmla="*/ 68 h 97"/>
                      <a:gd name="T42" fmla="*/ 43 w 43"/>
                      <a:gd name="T43" fmla="*/ 60 h 97"/>
                      <a:gd name="T44" fmla="*/ 41 w 43"/>
                      <a:gd name="T45" fmla="*/ 54 h 97"/>
                      <a:gd name="T46" fmla="*/ 39 w 43"/>
                      <a:gd name="T47" fmla="*/ 47 h 97"/>
                      <a:gd name="T48" fmla="*/ 36 w 43"/>
                      <a:gd name="T49" fmla="*/ 41 h 97"/>
                      <a:gd name="T50" fmla="*/ 34 w 43"/>
                      <a:gd name="T51" fmla="*/ 35 h 97"/>
                      <a:gd name="T52" fmla="*/ 31 w 43"/>
                      <a:gd name="T53" fmla="*/ 30 h 97"/>
                      <a:gd name="T54" fmla="*/ 29 w 43"/>
                      <a:gd name="T55" fmla="*/ 25 h 97"/>
                      <a:gd name="T56" fmla="*/ 27 w 43"/>
                      <a:gd name="T57" fmla="*/ 20 h 97"/>
                      <a:gd name="T58" fmla="*/ 25 w 43"/>
                      <a:gd name="T59" fmla="*/ 15 h 97"/>
                      <a:gd name="T60" fmla="*/ 24 w 43"/>
                      <a:gd name="T61" fmla="*/ 11 h 97"/>
                      <a:gd name="T62" fmla="*/ 24 w 43"/>
                      <a:gd name="T63" fmla="*/ 7 h 97"/>
                      <a:gd name="T64" fmla="*/ 24 w 43"/>
                      <a:gd name="T65" fmla="*/ 3 h 97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3"/>
                      <a:gd name="T100" fmla="*/ 0 h 97"/>
                      <a:gd name="T101" fmla="*/ 43 w 43"/>
                      <a:gd name="T102" fmla="*/ 97 h 97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3" h="97">
                        <a:moveTo>
                          <a:pt x="1" y="0"/>
                        </a:moveTo>
                        <a:lnTo>
                          <a:pt x="0" y="3"/>
                        </a:lnTo>
                        <a:lnTo>
                          <a:pt x="0" y="7"/>
                        </a:lnTo>
                        <a:lnTo>
                          <a:pt x="0" y="11"/>
                        </a:lnTo>
                        <a:lnTo>
                          <a:pt x="1" y="14"/>
                        </a:lnTo>
                        <a:lnTo>
                          <a:pt x="1" y="18"/>
                        </a:lnTo>
                        <a:lnTo>
                          <a:pt x="2" y="21"/>
                        </a:lnTo>
                        <a:lnTo>
                          <a:pt x="3" y="25"/>
                        </a:lnTo>
                        <a:lnTo>
                          <a:pt x="5" y="28"/>
                        </a:lnTo>
                        <a:lnTo>
                          <a:pt x="6" y="31"/>
                        </a:lnTo>
                        <a:lnTo>
                          <a:pt x="7" y="34"/>
                        </a:lnTo>
                        <a:lnTo>
                          <a:pt x="8" y="37"/>
                        </a:lnTo>
                        <a:lnTo>
                          <a:pt x="10" y="40"/>
                        </a:lnTo>
                        <a:lnTo>
                          <a:pt x="11" y="43"/>
                        </a:lnTo>
                        <a:lnTo>
                          <a:pt x="12" y="45"/>
                        </a:lnTo>
                        <a:lnTo>
                          <a:pt x="14" y="48"/>
                        </a:lnTo>
                        <a:lnTo>
                          <a:pt x="15" y="51"/>
                        </a:lnTo>
                        <a:lnTo>
                          <a:pt x="16" y="53"/>
                        </a:lnTo>
                        <a:lnTo>
                          <a:pt x="17" y="56"/>
                        </a:lnTo>
                        <a:lnTo>
                          <a:pt x="18" y="58"/>
                        </a:lnTo>
                        <a:lnTo>
                          <a:pt x="18" y="60"/>
                        </a:lnTo>
                        <a:lnTo>
                          <a:pt x="19" y="62"/>
                        </a:lnTo>
                        <a:lnTo>
                          <a:pt x="19" y="64"/>
                        </a:lnTo>
                        <a:lnTo>
                          <a:pt x="19" y="66"/>
                        </a:lnTo>
                        <a:lnTo>
                          <a:pt x="19" y="67"/>
                        </a:lnTo>
                        <a:lnTo>
                          <a:pt x="19" y="69"/>
                        </a:lnTo>
                        <a:lnTo>
                          <a:pt x="19" y="70"/>
                        </a:lnTo>
                        <a:lnTo>
                          <a:pt x="19" y="72"/>
                        </a:lnTo>
                        <a:lnTo>
                          <a:pt x="18" y="74"/>
                        </a:lnTo>
                        <a:lnTo>
                          <a:pt x="17" y="75"/>
                        </a:lnTo>
                        <a:lnTo>
                          <a:pt x="16" y="77"/>
                        </a:lnTo>
                        <a:lnTo>
                          <a:pt x="15" y="79"/>
                        </a:lnTo>
                        <a:lnTo>
                          <a:pt x="13" y="81"/>
                        </a:lnTo>
                        <a:lnTo>
                          <a:pt x="30" y="97"/>
                        </a:lnTo>
                        <a:lnTo>
                          <a:pt x="33" y="94"/>
                        </a:lnTo>
                        <a:lnTo>
                          <a:pt x="36" y="91"/>
                        </a:lnTo>
                        <a:lnTo>
                          <a:pt x="38" y="87"/>
                        </a:lnTo>
                        <a:lnTo>
                          <a:pt x="40" y="83"/>
                        </a:lnTo>
                        <a:lnTo>
                          <a:pt x="41" y="79"/>
                        </a:lnTo>
                        <a:lnTo>
                          <a:pt x="42" y="75"/>
                        </a:lnTo>
                        <a:lnTo>
                          <a:pt x="43" y="71"/>
                        </a:lnTo>
                        <a:lnTo>
                          <a:pt x="43" y="68"/>
                        </a:lnTo>
                        <a:lnTo>
                          <a:pt x="43" y="64"/>
                        </a:lnTo>
                        <a:lnTo>
                          <a:pt x="43" y="60"/>
                        </a:lnTo>
                        <a:lnTo>
                          <a:pt x="42" y="57"/>
                        </a:lnTo>
                        <a:lnTo>
                          <a:pt x="41" y="54"/>
                        </a:lnTo>
                        <a:lnTo>
                          <a:pt x="40" y="50"/>
                        </a:lnTo>
                        <a:lnTo>
                          <a:pt x="39" y="47"/>
                        </a:lnTo>
                        <a:lnTo>
                          <a:pt x="38" y="44"/>
                        </a:lnTo>
                        <a:lnTo>
                          <a:pt x="36" y="41"/>
                        </a:lnTo>
                        <a:lnTo>
                          <a:pt x="35" y="38"/>
                        </a:lnTo>
                        <a:lnTo>
                          <a:pt x="34" y="35"/>
                        </a:lnTo>
                        <a:lnTo>
                          <a:pt x="33" y="33"/>
                        </a:lnTo>
                        <a:lnTo>
                          <a:pt x="31" y="30"/>
                        </a:lnTo>
                        <a:lnTo>
                          <a:pt x="30" y="27"/>
                        </a:lnTo>
                        <a:lnTo>
                          <a:pt x="29" y="25"/>
                        </a:lnTo>
                        <a:lnTo>
                          <a:pt x="28" y="22"/>
                        </a:lnTo>
                        <a:lnTo>
                          <a:pt x="27" y="20"/>
                        </a:lnTo>
                        <a:lnTo>
                          <a:pt x="26" y="17"/>
                        </a:lnTo>
                        <a:lnTo>
                          <a:pt x="25" y="15"/>
                        </a:lnTo>
                        <a:lnTo>
                          <a:pt x="25" y="13"/>
                        </a:lnTo>
                        <a:lnTo>
                          <a:pt x="24" y="11"/>
                        </a:lnTo>
                        <a:lnTo>
                          <a:pt x="24" y="9"/>
                        </a:lnTo>
                        <a:lnTo>
                          <a:pt x="24" y="7"/>
                        </a:lnTo>
                        <a:lnTo>
                          <a:pt x="24" y="5"/>
                        </a:lnTo>
                        <a:lnTo>
                          <a:pt x="24" y="3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06" name="Freeform 317"/>
                  <p:cNvSpPr>
                    <a:spLocks/>
                  </p:cNvSpPr>
                  <p:nvPr/>
                </p:nvSpPr>
                <p:spPr bwMode="auto">
                  <a:xfrm>
                    <a:off x="702" y="2368"/>
                    <a:ext cx="35" cy="89"/>
                  </a:xfrm>
                  <a:custGeom>
                    <a:avLst/>
                    <a:gdLst>
                      <a:gd name="T0" fmla="*/ 10 w 35"/>
                      <a:gd name="T1" fmla="*/ 2 h 89"/>
                      <a:gd name="T2" fmla="*/ 6 w 35"/>
                      <a:gd name="T3" fmla="*/ 9 h 89"/>
                      <a:gd name="T4" fmla="*/ 3 w 35"/>
                      <a:gd name="T5" fmla="*/ 15 h 89"/>
                      <a:gd name="T6" fmla="*/ 1 w 35"/>
                      <a:gd name="T7" fmla="*/ 21 h 89"/>
                      <a:gd name="T8" fmla="*/ 0 w 35"/>
                      <a:gd name="T9" fmla="*/ 28 h 89"/>
                      <a:gd name="T10" fmla="*/ 0 w 35"/>
                      <a:gd name="T11" fmla="*/ 34 h 89"/>
                      <a:gd name="T12" fmla="*/ 0 w 35"/>
                      <a:gd name="T13" fmla="*/ 40 h 89"/>
                      <a:gd name="T14" fmla="*/ 1 w 35"/>
                      <a:gd name="T15" fmla="*/ 46 h 89"/>
                      <a:gd name="T16" fmla="*/ 2 w 35"/>
                      <a:gd name="T17" fmla="*/ 52 h 89"/>
                      <a:gd name="T18" fmla="*/ 4 w 35"/>
                      <a:gd name="T19" fmla="*/ 57 h 89"/>
                      <a:gd name="T20" fmla="*/ 5 w 35"/>
                      <a:gd name="T21" fmla="*/ 63 h 89"/>
                      <a:gd name="T22" fmla="*/ 7 w 35"/>
                      <a:gd name="T23" fmla="*/ 68 h 89"/>
                      <a:gd name="T24" fmla="*/ 8 w 35"/>
                      <a:gd name="T25" fmla="*/ 73 h 89"/>
                      <a:gd name="T26" fmla="*/ 10 w 35"/>
                      <a:gd name="T27" fmla="*/ 78 h 89"/>
                      <a:gd name="T28" fmla="*/ 11 w 35"/>
                      <a:gd name="T29" fmla="*/ 82 h 89"/>
                      <a:gd name="T30" fmla="*/ 11 w 35"/>
                      <a:gd name="T31" fmla="*/ 86 h 89"/>
                      <a:gd name="T32" fmla="*/ 35 w 35"/>
                      <a:gd name="T33" fmla="*/ 86 h 89"/>
                      <a:gd name="T34" fmla="*/ 34 w 35"/>
                      <a:gd name="T35" fmla="*/ 81 h 89"/>
                      <a:gd name="T36" fmla="*/ 33 w 35"/>
                      <a:gd name="T37" fmla="*/ 75 h 89"/>
                      <a:gd name="T38" fmla="*/ 32 w 35"/>
                      <a:gd name="T39" fmla="*/ 69 h 89"/>
                      <a:gd name="T40" fmla="*/ 31 w 35"/>
                      <a:gd name="T41" fmla="*/ 64 h 89"/>
                      <a:gd name="T42" fmla="*/ 29 w 35"/>
                      <a:gd name="T43" fmla="*/ 59 h 89"/>
                      <a:gd name="T44" fmla="*/ 28 w 35"/>
                      <a:gd name="T45" fmla="*/ 54 h 89"/>
                      <a:gd name="T46" fmla="*/ 26 w 35"/>
                      <a:gd name="T47" fmla="*/ 49 h 89"/>
                      <a:gd name="T48" fmla="*/ 25 w 35"/>
                      <a:gd name="T49" fmla="*/ 44 h 89"/>
                      <a:gd name="T50" fmla="*/ 24 w 35"/>
                      <a:gd name="T51" fmla="*/ 40 h 89"/>
                      <a:gd name="T52" fmla="*/ 24 w 35"/>
                      <a:gd name="T53" fmla="*/ 36 h 89"/>
                      <a:gd name="T54" fmla="*/ 24 w 35"/>
                      <a:gd name="T55" fmla="*/ 32 h 89"/>
                      <a:gd name="T56" fmla="*/ 24 w 35"/>
                      <a:gd name="T57" fmla="*/ 28 h 89"/>
                      <a:gd name="T58" fmla="*/ 25 w 35"/>
                      <a:gd name="T59" fmla="*/ 25 h 89"/>
                      <a:gd name="T60" fmla="*/ 26 w 35"/>
                      <a:gd name="T61" fmla="*/ 21 h 89"/>
                      <a:gd name="T62" fmla="*/ 28 w 35"/>
                      <a:gd name="T63" fmla="*/ 18 h 89"/>
                      <a:gd name="T64" fmla="*/ 31 w 35"/>
                      <a:gd name="T65" fmla="*/ 14 h 8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5"/>
                      <a:gd name="T100" fmla="*/ 0 h 89"/>
                      <a:gd name="T101" fmla="*/ 35 w 35"/>
                      <a:gd name="T102" fmla="*/ 89 h 8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5" h="89">
                        <a:moveTo>
                          <a:pt x="12" y="0"/>
                        </a:moveTo>
                        <a:lnTo>
                          <a:pt x="10" y="2"/>
                        </a:lnTo>
                        <a:lnTo>
                          <a:pt x="8" y="5"/>
                        </a:lnTo>
                        <a:lnTo>
                          <a:pt x="6" y="9"/>
                        </a:lnTo>
                        <a:lnTo>
                          <a:pt x="4" y="12"/>
                        </a:lnTo>
                        <a:lnTo>
                          <a:pt x="3" y="15"/>
                        </a:lnTo>
                        <a:lnTo>
                          <a:pt x="2" y="18"/>
                        </a:lnTo>
                        <a:lnTo>
                          <a:pt x="1" y="21"/>
                        </a:lnTo>
                        <a:lnTo>
                          <a:pt x="1" y="25"/>
                        </a:lnTo>
                        <a:lnTo>
                          <a:pt x="0" y="28"/>
                        </a:lnTo>
                        <a:lnTo>
                          <a:pt x="0" y="31"/>
                        </a:lnTo>
                        <a:lnTo>
                          <a:pt x="0" y="34"/>
                        </a:lnTo>
                        <a:lnTo>
                          <a:pt x="0" y="37"/>
                        </a:lnTo>
                        <a:lnTo>
                          <a:pt x="0" y="40"/>
                        </a:lnTo>
                        <a:lnTo>
                          <a:pt x="1" y="43"/>
                        </a:lnTo>
                        <a:lnTo>
                          <a:pt x="1" y="46"/>
                        </a:lnTo>
                        <a:lnTo>
                          <a:pt x="2" y="49"/>
                        </a:lnTo>
                        <a:lnTo>
                          <a:pt x="2" y="52"/>
                        </a:lnTo>
                        <a:lnTo>
                          <a:pt x="3" y="55"/>
                        </a:lnTo>
                        <a:lnTo>
                          <a:pt x="4" y="57"/>
                        </a:lnTo>
                        <a:lnTo>
                          <a:pt x="5" y="60"/>
                        </a:lnTo>
                        <a:lnTo>
                          <a:pt x="5" y="63"/>
                        </a:lnTo>
                        <a:lnTo>
                          <a:pt x="6" y="65"/>
                        </a:lnTo>
                        <a:lnTo>
                          <a:pt x="7" y="68"/>
                        </a:lnTo>
                        <a:lnTo>
                          <a:pt x="8" y="70"/>
                        </a:lnTo>
                        <a:lnTo>
                          <a:pt x="8" y="73"/>
                        </a:lnTo>
                        <a:lnTo>
                          <a:pt x="9" y="75"/>
                        </a:lnTo>
                        <a:lnTo>
                          <a:pt x="10" y="78"/>
                        </a:lnTo>
                        <a:lnTo>
                          <a:pt x="10" y="80"/>
                        </a:lnTo>
                        <a:lnTo>
                          <a:pt x="11" y="82"/>
                        </a:lnTo>
                        <a:lnTo>
                          <a:pt x="11" y="84"/>
                        </a:lnTo>
                        <a:lnTo>
                          <a:pt x="11" y="86"/>
                        </a:lnTo>
                        <a:lnTo>
                          <a:pt x="11" y="89"/>
                        </a:lnTo>
                        <a:lnTo>
                          <a:pt x="35" y="86"/>
                        </a:lnTo>
                        <a:lnTo>
                          <a:pt x="35" y="84"/>
                        </a:lnTo>
                        <a:lnTo>
                          <a:pt x="34" y="81"/>
                        </a:lnTo>
                        <a:lnTo>
                          <a:pt x="34" y="78"/>
                        </a:lnTo>
                        <a:lnTo>
                          <a:pt x="33" y="75"/>
                        </a:lnTo>
                        <a:lnTo>
                          <a:pt x="33" y="72"/>
                        </a:lnTo>
                        <a:lnTo>
                          <a:pt x="32" y="69"/>
                        </a:lnTo>
                        <a:lnTo>
                          <a:pt x="31" y="67"/>
                        </a:lnTo>
                        <a:lnTo>
                          <a:pt x="31" y="64"/>
                        </a:lnTo>
                        <a:lnTo>
                          <a:pt x="30" y="61"/>
                        </a:lnTo>
                        <a:lnTo>
                          <a:pt x="29" y="59"/>
                        </a:lnTo>
                        <a:lnTo>
                          <a:pt x="28" y="56"/>
                        </a:lnTo>
                        <a:lnTo>
                          <a:pt x="28" y="54"/>
                        </a:lnTo>
                        <a:lnTo>
                          <a:pt x="27" y="51"/>
                        </a:lnTo>
                        <a:lnTo>
                          <a:pt x="26" y="49"/>
                        </a:lnTo>
                        <a:lnTo>
                          <a:pt x="26" y="46"/>
                        </a:lnTo>
                        <a:lnTo>
                          <a:pt x="25" y="44"/>
                        </a:lnTo>
                        <a:lnTo>
                          <a:pt x="25" y="42"/>
                        </a:lnTo>
                        <a:lnTo>
                          <a:pt x="24" y="40"/>
                        </a:lnTo>
                        <a:lnTo>
                          <a:pt x="24" y="38"/>
                        </a:lnTo>
                        <a:lnTo>
                          <a:pt x="24" y="36"/>
                        </a:lnTo>
                        <a:lnTo>
                          <a:pt x="24" y="34"/>
                        </a:lnTo>
                        <a:lnTo>
                          <a:pt x="24" y="32"/>
                        </a:lnTo>
                        <a:lnTo>
                          <a:pt x="24" y="30"/>
                        </a:lnTo>
                        <a:lnTo>
                          <a:pt x="24" y="28"/>
                        </a:lnTo>
                        <a:lnTo>
                          <a:pt x="24" y="26"/>
                        </a:lnTo>
                        <a:lnTo>
                          <a:pt x="25" y="25"/>
                        </a:lnTo>
                        <a:lnTo>
                          <a:pt x="25" y="23"/>
                        </a:lnTo>
                        <a:lnTo>
                          <a:pt x="26" y="21"/>
                        </a:lnTo>
                        <a:lnTo>
                          <a:pt x="27" y="20"/>
                        </a:lnTo>
                        <a:lnTo>
                          <a:pt x="28" y="18"/>
                        </a:lnTo>
                        <a:lnTo>
                          <a:pt x="29" y="16"/>
                        </a:lnTo>
                        <a:lnTo>
                          <a:pt x="31" y="14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07" name="Freeform 318"/>
                  <p:cNvSpPr>
                    <a:spLocks/>
                  </p:cNvSpPr>
                  <p:nvPr/>
                </p:nvSpPr>
                <p:spPr bwMode="auto">
                  <a:xfrm>
                    <a:off x="714" y="2367"/>
                    <a:ext cx="19" cy="16"/>
                  </a:xfrm>
                  <a:custGeom>
                    <a:avLst/>
                    <a:gdLst>
                      <a:gd name="T0" fmla="*/ 1 w 19"/>
                      <a:gd name="T1" fmla="*/ 0 h 16"/>
                      <a:gd name="T2" fmla="*/ 19 w 19"/>
                      <a:gd name="T3" fmla="*/ 15 h 16"/>
                      <a:gd name="T4" fmla="*/ 18 w 19"/>
                      <a:gd name="T5" fmla="*/ 16 h 16"/>
                      <a:gd name="T6" fmla="*/ 18 w 19"/>
                      <a:gd name="T7" fmla="*/ 16 h 16"/>
                      <a:gd name="T8" fmla="*/ 0 w 19"/>
                      <a:gd name="T9" fmla="*/ 1 h 16"/>
                      <a:gd name="T10" fmla="*/ 0 w 19"/>
                      <a:gd name="T11" fmla="*/ 0 h 16"/>
                      <a:gd name="T12" fmla="*/ 1 w 19"/>
                      <a:gd name="T13" fmla="*/ 0 h 1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9"/>
                      <a:gd name="T22" fmla="*/ 0 h 16"/>
                      <a:gd name="T23" fmla="*/ 19 w 19"/>
                      <a:gd name="T24" fmla="*/ 16 h 1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9" h="16">
                        <a:moveTo>
                          <a:pt x="1" y="0"/>
                        </a:moveTo>
                        <a:lnTo>
                          <a:pt x="19" y="15"/>
                        </a:lnTo>
                        <a:lnTo>
                          <a:pt x="18" y="16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08" name="Freeform 319"/>
                  <p:cNvSpPr>
                    <a:spLocks/>
                  </p:cNvSpPr>
                  <p:nvPr/>
                </p:nvSpPr>
                <p:spPr bwMode="auto">
                  <a:xfrm>
                    <a:off x="706" y="2447"/>
                    <a:ext cx="28" cy="22"/>
                  </a:xfrm>
                  <a:custGeom>
                    <a:avLst/>
                    <a:gdLst>
                      <a:gd name="T0" fmla="*/ 11 w 28"/>
                      <a:gd name="T1" fmla="*/ 0 h 22"/>
                      <a:gd name="T2" fmla="*/ 10 w 28"/>
                      <a:gd name="T3" fmla="*/ 1 h 22"/>
                      <a:gd name="T4" fmla="*/ 10 w 28"/>
                      <a:gd name="T5" fmla="*/ 1 h 22"/>
                      <a:gd name="T6" fmla="*/ 9 w 28"/>
                      <a:gd name="T7" fmla="*/ 2 h 22"/>
                      <a:gd name="T8" fmla="*/ 9 w 28"/>
                      <a:gd name="T9" fmla="*/ 2 h 22"/>
                      <a:gd name="T10" fmla="*/ 8 w 28"/>
                      <a:gd name="T11" fmla="*/ 3 h 22"/>
                      <a:gd name="T12" fmla="*/ 8 w 28"/>
                      <a:gd name="T13" fmla="*/ 4 h 22"/>
                      <a:gd name="T14" fmla="*/ 7 w 28"/>
                      <a:gd name="T15" fmla="*/ 4 h 22"/>
                      <a:gd name="T16" fmla="*/ 6 w 28"/>
                      <a:gd name="T17" fmla="*/ 5 h 22"/>
                      <a:gd name="T18" fmla="*/ 5 w 28"/>
                      <a:gd name="T19" fmla="*/ 6 h 22"/>
                      <a:gd name="T20" fmla="*/ 5 w 28"/>
                      <a:gd name="T21" fmla="*/ 7 h 22"/>
                      <a:gd name="T22" fmla="*/ 4 w 28"/>
                      <a:gd name="T23" fmla="*/ 8 h 22"/>
                      <a:gd name="T24" fmla="*/ 3 w 28"/>
                      <a:gd name="T25" fmla="*/ 9 h 22"/>
                      <a:gd name="T26" fmla="*/ 3 w 28"/>
                      <a:gd name="T27" fmla="*/ 10 h 22"/>
                      <a:gd name="T28" fmla="*/ 2 w 28"/>
                      <a:gd name="T29" fmla="*/ 11 h 22"/>
                      <a:gd name="T30" fmla="*/ 1 w 28"/>
                      <a:gd name="T31" fmla="*/ 14 h 22"/>
                      <a:gd name="T32" fmla="*/ 0 w 28"/>
                      <a:gd name="T33" fmla="*/ 17 h 22"/>
                      <a:gd name="T34" fmla="*/ 24 w 28"/>
                      <a:gd name="T35" fmla="*/ 18 h 22"/>
                      <a:gd name="T36" fmla="*/ 23 w 28"/>
                      <a:gd name="T37" fmla="*/ 19 h 22"/>
                      <a:gd name="T38" fmla="*/ 23 w 28"/>
                      <a:gd name="T39" fmla="*/ 22 h 22"/>
                      <a:gd name="T40" fmla="*/ 22 w 28"/>
                      <a:gd name="T41" fmla="*/ 22 h 22"/>
                      <a:gd name="T42" fmla="*/ 23 w 28"/>
                      <a:gd name="T43" fmla="*/ 22 h 22"/>
                      <a:gd name="T44" fmla="*/ 23 w 28"/>
                      <a:gd name="T45" fmla="*/ 22 h 22"/>
                      <a:gd name="T46" fmla="*/ 23 w 28"/>
                      <a:gd name="T47" fmla="*/ 21 h 22"/>
                      <a:gd name="T48" fmla="*/ 24 w 28"/>
                      <a:gd name="T49" fmla="*/ 21 h 22"/>
                      <a:gd name="T50" fmla="*/ 24 w 28"/>
                      <a:gd name="T51" fmla="*/ 20 h 22"/>
                      <a:gd name="T52" fmla="*/ 25 w 28"/>
                      <a:gd name="T53" fmla="*/ 20 h 22"/>
                      <a:gd name="T54" fmla="*/ 25 w 28"/>
                      <a:gd name="T55" fmla="*/ 19 h 22"/>
                      <a:gd name="T56" fmla="*/ 26 w 28"/>
                      <a:gd name="T57" fmla="*/ 19 h 22"/>
                      <a:gd name="T58" fmla="*/ 26 w 28"/>
                      <a:gd name="T59" fmla="*/ 18 h 22"/>
                      <a:gd name="T60" fmla="*/ 27 w 28"/>
                      <a:gd name="T61" fmla="*/ 18 h 22"/>
                      <a:gd name="T62" fmla="*/ 27 w 28"/>
                      <a:gd name="T63" fmla="*/ 17 h 22"/>
                      <a:gd name="T64" fmla="*/ 28 w 28"/>
                      <a:gd name="T65" fmla="*/ 17 h 22"/>
                      <a:gd name="T66" fmla="*/ 11 w 28"/>
                      <a:gd name="T67" fmla="*/ 0 h 22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8"/>
                      <a:gd name="T103" fmla="*/ 0 h 22"/>
                      <a:gd name="T104" fmla="*/ 28 w 28"/>
                      <a:gd name="T105" fmla="*/ 22 h 22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8" h="22">
                        <a:moveTo>
                          <a:pt x="11" y="0"/>
                        </a:moveTo>
                        <a:lnTo>
                          <a:pt x="10" y="1"/>
                        </a:lnTo>
                        <a:lnTo>
                          <a:pt x="9" y="2"/>
                        </a:lnTo>
                        <a:lnTo>
                          <a:pt x="8" y="3"/>
                        </a:lnTo>
                        <a:lnTo>
                          <a:pt x="8" y="4"/>
                        </a:lnTo>
                        <a:lnTo>
                          <a:pt x="7" y="4"/>
                        </a:lnTo>
                        <a:lnTo>
                          <a:pt x="6" y="5"/>
                        </a:lnTo>
                        <a:lnTo>
                          <a:pt x="5" y="6"/>
                        </a:lnTo>
                        <a:lnTo>
                          <a:pt x="5" y="7"/>
                        </a:lnTo>
                        <a:lnTo>
                          <a:pt x="4" y="8"/>
                        </a:lnTo>
                        <a:lnTo>
                          <a:pt x="3" y="9"/>
                        </a:lnTo>
                        <a:lnTo>
                          <a:pt x="3" y="10"/>
                        </a:lnTo>
                        <a:lnTo>
                          <a:pt x="2" y="11"/>
                        </a:lnTo>
                        <a:lnTo>
                          <a:pt x="1" y="14"/>
                        </a:lnTo>
                        <a:lnTo>
                          <a:pt x="0" y="17"/>
                        </a:lnTo>
                        <a:lnTo>
                          <a:pt x="24" y="18"/>
                        </a:lnTo>
                        <a:lnTo>
                          <a:pt x="23" y="19"/>
                        </a:lnTo>
                        <a:lnTo>
                          <a:pt x="23" y="22"/>
                        </a:lnTo>
                        <a:lnTo>
                          <a:pt x="22" y="22"/>
                        </a:lnTo>
                        <a:lnTo>
                          <a:pt x="23" y="22"/>
                        </a:lnTo>
                        <a:lnTo>
                          <a:pt x="23" y="21"/>
                        </a:lnTo>
                        <a:lnTo>
                          <a:pt x="24" y="21"/>
                        </a:lnTo>
                        <a:lnTo>
                          <a:pt x="24" y="20"/>
                        </a:lnTo>
                        <a:lnTo>
                          <a:pt x="25" y="20"/>
                        </a:lnTo>
                        <a:lnTo>
                          <a:pt x="25" y="19"/>
                        </a:lnTo>
                        <a:lnTo>
                          <a:pt x="26" y="19"/>
                        </a:lnTo>
                        <a:lnTo>
                          <a:pt x="26" y="18"/>
                        </a:lnTo>
                        <a:lnTo>
                          <a:pt x="27" y="18"/>
                        </a:lnTo>
                        <a:lnTo>
                          <a:pt x="27" y="17"/>
                        </a:lnTo>
                        <a:lnTo>
                          <a:pt x="28" y="17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09" name="Freeform 320"/>
                  <p:cNvSpPr>
                    <a:spLocks/>
                  </p:cNvSpPr>
                  <p:nvPr/>
                </p:nvSpPr>
                <p:spPr bwMode="auto">
                  <a:xfrm>
                    <a:off x="713" y="2447"/>
                    <a:ext cx="25" cy="17"/>
                  </a:xfrm>
                  <a:custGeom>
                    <a:avLst/>
                    <a:gdLst>
                      <a:gd name="T0" fmla="*/ 0 w 25"/>
                      <a:gd name="T1" fmla="*/ 10 h 17"/>
                      <a:gd name="T2" fmla="*/ 21 w 25"/>
                      <a:gd name="T3" fmla="*/ 17 h 17"/>
                      <a:gd name="T4" fmla="*/ 25 w 25"/>
                      <a:gd name="T5" fmla="*/ 13 h 17"/>
                      <a:gd name="T6" fmla="*/ 24 w 25"/>
                      <a:gd name="T7" fmla="*/ 7 h 17"/>
                      <a:gd name="T8" fmla="*/ 4 w 25"/>
                      <a:gd name="T9" fmla="*/ 0 h 17"/>
                      <a:gd name="T10" fmla="*/ 0 w 25"/>
                      <a:gd name="T11" fmla="*/ 4 h 17"/>
                      <a:gd name="T12" fmla="*/ 0 w 25"/>
                      <a:gd name="T13" fmla="*/ 10 h 1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5"/>
                      <a:gd name="T22" fmla="*/ 0 h 17"/>
                      <a:gd name="T23" fmla="*/ 25 w 25"/>
                      <a:gd name="T24" fmla="*/ 17 h 1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5" h="17">
                        <a:moveTo>
                          <a:pt x="0" y="10"/>
                        </a:moveTo>
                        <a:lnTo>
                          <a:pt x="21" y="17"/>
                        </a:lnTo>
                        <a:lnTo>
                          <a:pt x="25" y="13"/>
                        </a:lnTo>
                        <a:lnTo>
                          <a:pt x="24" y="7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10" name="Freeform 321"/>
                  <p:cNvSpPr>
                    <a:spLocks/>
                  </p:cNvSpPr>
                  <p:nvPr/>
                </p:nvSpPr>
                <p:spPr bwMode="auto">
                  <a:xfrm>
                    <a:off x="397" y="2156"/>
                    <a:ext cx="143" cy="143"/>
                  </a:xfrm>
                  <a:custGeom>
                    <a:avLst/>
                    <a:gdLst>
                      <a:gd name="T0" fmla="*/ 0 w 143"/>
                      <a:gd name="T1" fmla="*/ 72 h 143"/>
                      <a:gd name="T2" fmla="*/ 1 w 143"/>
                      <a:gd name="T3" fmla="*/ 79 h 143"/>
                      <a:gd name="T4" fmla="*/ 2 w 143"/>
                      <a:gd name="T5" fmla="*/ 86 h 143"/>
                      <a:gd name="T6" fmla="*/ 4 w 143"/>
                      <a:gd name="T7" fmla="*/ 94 h 143"/>
                      <a:gd name="T8" fmla="*/ 6 w 143"/>
                      <a:gd name="T9" fmla="*/ 101 h 143"/>
                      <a:gd name="T10" fmla="*/ 10 w 143"/>
                      <a:gd name="T11" fmla="*/ 107 h 143"/>
                      <a:gd name="T12" fmla="*/ 14 w 143"/>
                      <a:gd name="T13" fmla="*/ 113 h 143"/>
                      <a:gd name="T14" fmla="*/ 18 w 143"/>
                      <a:gd name="T15" fmla="*/ 119 h 143"/>
                      <a:gd name="T16" fmla="*/ 24 w 143"/>
                      <a:gd name="T17" fmla="*/ 124 h 143"/>
                      <a:gd name="T18" fmla="*/ 30 w 143"/>
                      <a:gd name="T19" fmla="*/ 129 h 143"/>
                      <a:gd name="T20" fmla="*/ 36 w 143"/>
                      <a:gd name="T21" fmla="*/ 133 h 143"/>
                      <a:gd name="T22" fmla="*/ 43 w 143"/>
                      <a:gd name="T23" fmla="*/ 137 h 143"/>
                      <a:gd name="T24" fmla="*/ 49 w 143"/>
                      <a:gd name="T25" fmla="*/ 139 h 143"/>
                      <a:gd name="T26" fmla="*/ 57 w 143"/>
                      <a:gd name="T27" fmla="*/ 141 h 143"/>
                      <a:gd name="T28" fmla="*/ 64 w 143"/>
                      <a:gd name="T29" fmla="*/ 142 h 143"/>
                      <a:gd name="T30" fmla="*/ 72 w 143"/>
                      <a:gd name="T31" fmla="*/ 143 h 143"/>
                      <a:gd name="T32" fmla="*/ 79 w 143"/>
                      <a:gd name="T33" fmla="*/ 142 h 143"/>
                      <a:gd name="T34" fmla="*/ 86 w 143"/>
                      <a:gd name="T35" fmla="*/ 141 h 143"/>
                      <a:gd name="T36" fmla="*/ 94 w 143"/>
                      <a:gd name="T37" fmla="*/ 139 h 143"/>
                      <a:gd name="T38" fmla="*/ 101 w 143"/>
                      <a:gd name="T39" fmla="*/ 137 h 143"/>
                      <a:gd name="T40" fmla="*/ 107 w 143"/>
                      <a:gd name="T41" fmla="*/ 133 h 143"/>
                      <a:gd name="T42" fmla="*/ 114 w 143"/>
                      <a:gd name="T43" fmla="*/ 129 h 143"/>
                      <a:gd name="T44" fmla="*/ 119 w 143"/>
                      <a:gd name="T45" fmla="*/ 124 h 143"/>
                      <a:gd name="T46" fmla="*/ 125 w 143"/>
                      <a:gd name="T47" fmla="*/ 119 h 143"/>
                      <a:gd name="T48" fmla="*/ 129 w 143"/>
                      <a:gd name="T49" fmla="*/ 113 h 143"/>
                      <a:gd name="T50" fmla="*/ 133 w 143"/>
                      <a:gd name="T51" fmla="*/ 107 h 143"/>
                      <a:gd name="T52" fmla="*/ 137 w 143"/>
                      <a:gd name="T53" fmla="*/ 101 h 143"/>
                      <a:gd name="T54" fmla="*/ 140 w 143"/>
                      <a:gd name="T55" fmla="*/ 94 h 143"/>
                      <a:gd name="T56" fmla="*/ 141 w 143"/>
                      <a:gd name="T57" fmla="*/ 86 h 143"/>
                      <a:gd name="T58" fmla="*/ 143 w 143"/>
                      <a:gd name="T59" fmla="*/ 79 h 143"/>
                      <a:gd name="T60" fmla="*/ 143 w 143"/>
                      <a:gd name="T61" fmla="*/ 72 h 143"/>
                      <a:gd name="T62" fmla="*/ 143 w 143"/>
                      <a:gd name="T63" fmla="*/ 64 h 143"/>
                      <a:gd name="T64" fmla="*/ 141 w 143"/>
                      <a:gd name="T65" fmla="*/ 57 h 143"/>
                      <a:gd name="T66" fmla="*/ 140 w 143"/>
                      <a:gd name="T67" fmla="*/ 49 h 143"/>
                      <a:gd name="T68" fmla="*/ 137 w 143"/>
                      <a:gd name="T69" fmla="*/ 42 h 143"/>
                      <a:gd name="T70" fmla="*/ 133 w 143"/>
                      <a:gd name="T71" fmla="*/ 36 h 143"/>
                      <a:gd name="T72" fmla="*/ 129 w 143"/>
                      <a:gd name="T73" fmla="*/ 30 h 143"/>
                      <a:gd name="T74" fmla="*/ 125 w 143"/>
                      <a:gd name="T75" fmla="*/ 24 h 143"/>
                      <a:gd name="T76" fmla="*/ 119 w 143"/>
                      <a:gd name="T77" fmla="*/ 19 h 143"/>
                      <a:gd name="T78" fmla="*/ 114 w 143"/>
                      <a:gd name="T79" fmla="*/ 14 h 143"/>
                      <a:gd name="T80" fmla="*/ 107 w 143"/>
                      <a:gd name="T81" fmla="*/ 10 h 143"/>
                      <a:gd name="T82" fmla="*/ 101 w 143"/>
                      <a:gd name="T83" fmla="*/ 7 h 143"/>
                      <a:gd name="T84" fmla="*/ 94 w 143"/>
                      <a:gd name="T85" fmla="*/ 4 h 143"/>
                      <a:gd name="T86" fmla="*/ 86 w 143"/>
                      <a:gd name="T87" fmla="*/ 2 h 143"/>
                      <a:gd name="T88" fmla="*/ 79 w 143"/>
                      <a:gd name="T89" fmla="*/ 1 h 143"/>
                      <a:gd name="T90" fmla="*/ 72 w 143"/>
                      <a:gd name="T91" fmla="*/ 0 h 143"/>
                      <a:gd name="T92" fmla="*/ 64 w 143"/>
                      <a:gd name="T93" fmla="*/ 1 h 143"/>
                      <a:gd name="T94" fmla="*/ 57 w 143"/>
                      <a:gd name="T95" fmla="*/ 2 h 143"/>
                      <a:gd name="T96" fmla="*/ 49 w 143"/>
                      <a:gd name="T97" fmla="*/ 4 h 143"/>
                      <a:gd name="T98" fmla="*/ 43 w 143"/>
                      <a:gd name="T99" fmla="*/ 7 h 143"/>
                      <a:gd name="T100" fmla="*/ 36 w 143"/>
                      <a:gd name="T101" fmla="*/ 10 h 143"/>
                      <a:gd name="T102" fmla="*/ 30 w 143"/>
                      <a:gd name="T103" fmla="*/ 14 h 143"/>
                      <a:gd name="T104" fmla="*/ 24 w 143"/>
                      <a:gd name="T105" fmla="*/ 19 h 143"/>
                      <a:gd name="T106" fmla="*/ 19 w 143"/>
                      <a:gd name="T107" fmla="*/ 24 h 143"/>
                      <a:gd name="T108" fmla="*/ 14 w 143"/>
                      <a:gd name="T109" fmla="*/ 30 h 143"/>
                      <a:gd name="T110" fmla="*/ 10 w 143"/>
                      <a:gd name="T111" fmla="*/ 36 h 143"/>
                      <a:gd name="T112" fmla="*/ 6 w 143"/>
                      <a:gd name="T113" fmla="*/ 42 h 143"/>
                      <a:gd name="T114" fmla="*/ 4 w 143"/>
                      <a:gd name="T115" fmla="*/ 49 h 143"/>
                      <a:gd name="T116" fmla="*/ 2 w 143"/>
                      <a:gd name="T117" fmla="*/ 57 h 143"/>
                      <a:gd name="T118" fmla="*/ 1 w 143"/>
                      <a:gd name="T119" fmla="*/ 64 h 143"/>
                      <a:gd name="T120" fmla="*/ 0 w 143"/>
                      <a:gd name="T121" fmla="*/ 72 h 143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143"/>
                      <a:gd name="T184" fmla="*/ 0 h 143"/>
                      <a:gd name="T185" fmla="*/ 143 w 143"/>
                      <a:gd name="T186" fmla="*/ 143 h 143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143" h="143">
                        <a:moveTo>
                          <a:pt x="0" y="72"/>
                        </a:moveTo>
                        <a:lnTo>
                          <a:pt x="1" y="79"/>
                        </a:lnTo>
                        <a:lnTo>
                          <a:pt x="2" y="86"/>
                        </a:lnTo>
                        <a:lnTo>
                          <a:pt x="4" y="94"/>
                        </a:lnTo>
                        <a:lnTo>
                          <a:pt x="6" y="101"/>
                        </a:lnTo>
                        <a:lnTo>
                          <a:pt x="10" y="107"/>
                        </a:lnTo>
                        <a:lnTo>
                          <a:pt x="14" y="113"/>
                        </a:lnTo>
                        <a:lnTo>
                          <a:pt x="18" y="119"/>
                        </a:lnTo>
                        <a:lnTo>
                          <a:pt x="24" y="124"/>
                        </a:lnTo>
                        <a:lnTo>
                          <a:pt x="30" y="129"/>
                        </a:lnTo>
                        <a:lnTo>
                          <a:pt x="36" y="133"/>
                        </a:lnTo>
                        <a:lnTo>
                          <a:pt x="43" y="137"/>
                        </a:lnTo>
                        <a:lnTo>
                          <a:pt x="49" y="139"/>
                        </a:lnTo>
                        <a:lnTo>
                          <a:pt x="57" y="141"/>
                        </a:lnTo>
                        <a:lnTo>
                          <a:pt x="64" y="142"/>
                        </a:lnTo>
                        <a:lnTo>
                          <a:pt x="72" y="143"/>
                        </a:lnTo>
                        <a:lnTo>
                          <a:pt x="79" y="142"/>
                        </a:lnTo>
                        <a:lnTo>
                          <a:pt x="86" y="141"/>
                        </a:lnTo>
                        <a:lnTo>
                          <a:pt x="94" y="139"/>
                        </a:lnTo>
                        <a:lnTo>
                          <a:pt x="101" y="137"/>
                        </a:lnTo>
                        <a:lnTo>
                          <a:pt x="107" y="133"/>
                        </a:lnTo>
                        <a:lnTo>
                          <a:pt x="114" y="129"/>
                        </a:lnTo>
                        <a:lnTo>
                          <a:pt x="119" y="124"/>
                        </a:lnTo>
                        <a:lnTo>
                          <a:pt x="125" y="119"/>
                        </a:lnTo>
                        <a:lnTo>
                          <a:pt x="129" y="113"/>
                        </a:lnTo>
                        <a:lnTo>
                          <a:pt x="133" y="107"/>
                        </a:lnTo>
                        <a:lnTo>
                          <a:pt x="137" y="101"/>
                        </a:lnTo>
                        <a:lnTo>
                          <a:pt x="140" y="94"/>
                        </a:lnTo>
                        <a:lnTo>
                          <a:pt x="141" y="86"/>
                        </a:lnTo>
                        <a:lnTo>
                          <a:pt x="143" y="79"/>
                        </a:lnTo>
                        <a:lnTo>
                          <a:pt x="143" y="72"/>
                        </a:lnTo>
                        <a:lnTo>
                          <a:pt x="143" y="64"/>
                        </a:lnTo>
                        <a:lnTo>
                          <a:pt x="141" y="57"/>
                        </a:lnTo>
                        <a:lnTo>
                          <a:pt x="140" y="49"/>
                        </a:lnTo>
                        <a:lnTo>
                          <a:pt x="137" y="42"/>
                        </a:lnTo>
                        <a:lnTo>
                          <a:pt x="133" y="36"/>
                        </a:lnTo>
                        <a:lnTo>
                          <a:pt x="129" y="30"/>
                        </a:lnTo>
                        <a:lnTo>
                          <a:pt x="125" y="24"/>
                        </a:lnTo>
                        <a:lnTo>
                          <a:pt x="119" y="19"/>
                        </a:lnTo>
                        <a:lnTo>
                          <a:pt x="114" y="14"/>
                        </a:lnTo>
                        <a:lnTo>
                          <a:pt x="107" y="10"/>
                        </a:lnTo>
                        <a:lnTo>
                          <a:pt x="101" y="7"/>
                        </a:lnTo>
                        <a:lnTo>
                          <a:pt x="94" y="4"/>
                        </a:lnTo>
                        <a:lnTo>
                          <a:pt x="86" y="2"/>
                        </a:lnTo>
                        <a:lnTo>
                          <a:pt x="79" y="1"/>
                        </a:lnTo>
                        <a:lnTo>
                          <a:pt x="72" y="0"/>
                        </a:lnTo>
                        <a:lnTo>
                          <a:pt x="64" y="1"/>
                        </a:lnTo>
                        <a:lnTo>
                          <a:pt x="57" y="2"/>
                        </a:lnTo>
                        <a:lnTo>
                          <a:pt x="49" y="4"/>
                        </a:lnTo>
                        <a:lnTo>
                          <a:pt x="43" y="7"/>
                        </a:lnTo>
                        <a:lnTo>
                          <a:pt x="36" y="10"/>
                        </a:lnTo>
                        <a:lnTo>
                          <a:pt x="30" y="14"/>
                        </a:lnTo>
                        <a:lnTo>
                          <a:pt x="24" y="19"/>
                        </a:lnTo>
                        <a:lnTo>
                          <a:pt x="19" y="24"/>
                        </a:lnTo>
                        <a:lnTo>
                          <a:pt x="14" y="30"/>
                        </a:lnTo>
                        <a:lnTo>
                          <a:pt x="10" y="36"/>
                        </a:lnTo>
                        <a:lnTo>
                          <a:pt x="6" y="42"/>
                        </a:lnTo>
                        <a:lnTo>
                          <a:pt x="4" y="49"/>
                        </a:lnTo>
                        <a:lnTo>
                          <a:pt x="2" y="57"/>
                        </a:lnTo>
                        <a:lnTo>
                          <a:pt x="1" y="64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11" name="Freeform 322"/>
                  <p:cNvSpPr>
                    <a:spLocks/>
                  </p:cNvSpPr>
                  <p:nvPr/>
                </p:nvSpPr>
                <p:spPr bwMode="auto">
                  <a:xfrm>
                    <a:off x="385" y="2144"/>
                    <a:ext cx="167" cy="166"/>
                  </a:xfrm>
                  <a:custGeom>
                    <a:avLst/>
                    <a:gdLst>
                      <a:gd name="T0" fmla="*/ 1 w 167"/>
                      <a:gd name="T1" fmla="*/ 92 h 166"/>
                      <a:gd name="T2" fmla="*/ 4 w 167"/>
                      <a:gd name="T3" fmla="*/ 109 h 166"/>
                      <a:gd name="T4" fmla="*/ 11 w 167"/>
                      <a:gd name="T5" fmla="*/ 125 h 166"/>
                      <a:gd name="T6" fmla="*/ 22 w 167"/>
                      <a:gd name="T7" fmla="*/ 139 h 166"/>
                      <a:gd name="T8" fmla="*/ 35 w 167"/>
                      <a:gd name="T9" fmla="*/ 151 h 166"/>
                      <a:gd name="T10" fmla="*/ 50 w 167"/>
                      <a:gd name="T11" fmla="*/ 159 h 166"/>
                      <a:gd name="T12" fmla="*/ 66 w 167"/>
                      <a:gd name="T13" fmla="*/ 165 h 166"/>
                      <a:gd name="T14" fmla="*/ 84 w 167"/>
                      <a:gd name="T15" fmla="*/ 166 h 166"/>
                      <a:gd name="T16" fmla="*/ 101 w 167"/>
                      <a:gd name="T17" fmla="*/ 165 h 166"/>
                      <a:gd name="T18" fmla="*/ 117 w 167"/>
                      <a:gd name="T19" fmla="*/ 159 h 166"/>
                      <a:gd name="T20" fmla="*/ 133 w 167"/>
                      <a:gd name="T21" fmla="*/ 151 h 166"/>
                      <a:gd name="T22" fmla="*/ 145 w 167"/>
                      <a:gd name="T23" fmla="*/ 139 h 166"/>
                      <a:gd name="T24" fmla="*/ 156 w 167"/>
                      <a:gd name="T25" fmla="*/ 125 h 166"/>
                      <a:gd name="T26" fmla="*/ 163 w 167"/>
                      <a:gd name="T27" fmla="*/ 109 h 166"/>
                      <a:gd name="T28" fmla="*/ 167 w 167"/>
                      <a:gd name="T29" fmla="*/ 92 h 166"/>
                      <a:gd name="T30" fmla="*/ 167 w 167"/>
                      <a:gd name="T31" fmla="*/ 75 h 166"/>
                      <a:gd name="T32" fmla="*/ 163 w 167"/>
                      <a:gd name="T33" fmla="*/ 58 h 166"/>
                      <a:gd name="T34" fmla="*/ 156 w 167"/>
                      <a:gd name="T35" fmla="*/ 42 h 166"/>
                      <a:gd name="T36" fmla="*/ 145 w 167"/>
                      <a:gd name="T37" fmla="*/ 28 h 166"/>
                      <a:gd name="T38" fmla="*/ 133 w 167"/>
                      <a:gd name="T39" fmla="*/ 16 h 166"/>
                      <a:gd name="T40" fmla="*/ 117 w 167"/>
                      <a:gd name="T41" fmla="*/ 8 h 166"/>
                      <a:gd name="T42" fmla="*/ 101 w 167"/>
                      <a:gd name="T43" fmla="*/ 2 h 166"/>
                      <a:gd name="T44" fmla="*/ 84 w 167"/>
                      <a:gd name="T45" fmla="*/ 0 h 166"/>
                      <a:gd name="T46" fmla="*/ 66 w 167"/>
                      <a:gd name="T47" fmla="*/ 2 h 166"/>
                      <a:gd name="T48" fmla="*/ 50 w 167"/>
                      <a:gd name="T49" fmla="*/ 8 h 166"/>
                      <a:gd name="T50" fmla="*/ 35 w 167"/>
                      <a:gd name="T51" fmla="*/ 16 h 166"/>
                      <a:gd name="T52" fmla="*/ 22 w 167"/>
                      <a:gd name="T53" fmla="*/ 28 h 166"/>
                      <a:gd name="T54" fmla="*/ 11 w 167"/>
                      <a:gd name="T55" fmla="*/ 42 h 166"/>
                      <a:gd name="T56" fmla="*/ 4 w 167"/>
                      <a:gd name="T57" fmla="*/ 58 h 166"/>
                      <a:gd name="T58" fmla="*/ 1 w 167"/>
                      <a:gd name="T59" fmla="*/ 75 h 166"/>
                      <a:gd name="T60" fmla="*/ 24 w 167"/>
                      <a:gd name="T61" fmla="*/ 84 h 166"/>
                      <a:gd name="T62" fmla="*/ 25 w 167"/>
                      <a:gd name="T63" fmla="*/ 71 h 166"/>
                      <a:gd name="T64" fmla="*/ 29 w 167"/>
                      <a:gd name="T65" fmla="*/ 59 h 166"/>
                      <a:gd name="T66" fmla="*/ 35 w 167"/>
                      <a:gd name="T67" fmla="*/ 49 h 166"/>
                      <a:gd name="T68" fmla="*/ 44 w 167"/>
                      <a:gd name="T69" fmla="*/ 39 h 166"/>
                      <a:gd name="T70" fmla="*/ 54 w 167"/>
                      <a:gd name="T71" fmla="*/ 32 h 166"/>
                      <a:gd name="T72" fmla="*/ 65 w 167"/>
                      <a:gd name="T73" fmla="*/ 27 h 166"/>
                      <a:gd name="T74" fmla="*/ 77 w 167"/>
                      <a:gd name="T75" fmla="*/ 24 h 166"/>
                      <a:gd name="T76" fmla="*/ 90 w 167"/>
                      <a:gd name="T77" fmla="*/ 24 h 166"/>
                      <a:gd name="T78" fmla="*/ 102 w 167"/>
                      <a:gd name="T79" fmla="*/ 27 h 166"/>
                      <a:gd name="T80" fmla="*/ 113 w 167"/>
                      <a:gd name="T81" fmla="*/ 32 h 166"/>
                      <a:gd name="T82" fmla="*/ 124 w 167"/>
                      <a:gd name="T83" fmla="*/ 39 h 166"/>
                      <a:gd name="T84" fmla="*/ 132 w 167"/>
                      <a:gd name="T85" fmla="*/ 49 h 166"/>
                      <a:gd name="T86" fmla="*/ 138 w 167"/>
                      <a:gd name="T87" fmla="*/ 59 h 166"/>
                      <a:gd name="T88" fmla="*/ 142 w 167"/>
                      <a:gd name="T89" fmla="*/ 71 h 166"/>
                      <a:gd name="T90" fmla="*/ 143 w 167"/>
                      <a:gd name="T91" fmla="*/ 84 h 166"/>
                      <a:gd name="T92" fmla="*/ 142 w 167"/>
                      <a:gd name="T93" fmla="*/ 96 h 166"/>
                      <a:gd name="T94" fmla="*/ 138 w 167"/>
                      <a:gd name="T95" fmla="*/ 108 h 166"/>
                      <a:gd name="T96" fmla="*/ 132 w 167"/>
                      <a:gd name="T97" fmla="*/ 118 h 166"/>
                      <a:gd name="T98" fmla="*/ 124 w 167"/>
                      <a:gd name="T99" fmla="*/ 128 h 166"/>
                      <a:gd name="T100" fmla="*/ 113 w 167"/>
                      <a:gd name="T101" fmla="*/ 135 h 166"/>
                      <a:gd name="T102" fmla="*/ 102 w 167"/>
                      <a:gd name="T103" fmla="*/ 140 h 166"/>
                      <a:gd name="T104" fmla="*/ 90 w 167"/>
                      <a:gd name="T105" fmla="*/ 143 h 166"/>
                      <a:gd name="T106" fmla="*/ 77 w 167"/>
                      <a:gd name="T107" fmla="*/ 143 h 166"/>
                      <a:gd name="T108" fmla="*/ 65 w 167"/>
                      <a:gd name="T109" fmla="*/ 140 h 166"/>
                      <a:gd name="T110" fmla="*/ 54 w 167"/>
                      <a:gd name="T111" fmla="*/ 135 h 166"/>
                      <a:gd name="T112" fmla="*/ 44 w 167"/>
                      <a:gd name="T113" fmla="*/ 128 h 166"/>
                      <a:gd name="T114" fmla="*/ 35 w 167"/>
                      <a:gd name="T115" fmla="*/ 118 h 166"/>
                      <a:gd name="T116" fmla="*/ 29 w 167"/>
                      <a:gd name="T117" fmla="*/ 108 h 166"/>
                      <a:gd name="T118" fmla="*/ 25 w 167"/>
                      <a:gd name="T119" fmla="*/ 96 h 166"/>
                      <a:gd name="T120" fmla="*/ 24 w 167"/>
                      <a:gd name="T121" fmla="*/ 83 h 16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167"/>
                      <a:gd name="T184" fmla="*/ 0 h 166"/>
                      <a:gd name="T185" fmla="*/ 167 w 167"/>
                      <a:gd name="T186" fmla="*/ 166 h 166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167" h="166">
                        <a:moveTo>
                          <a:pt x="0" y="84"/>
                        </a:moveTo>
                        <a:lnTo>
                          <a:pt x="1" y="92"/>
                        </a:lnTo>
                        <a:lnTo>
                          <a:pt x="2" y="101"/>
                        </a:lnTo>
                        <a:lnTo>
                          <a:pt x="4" y="109"/>
                        </a:lnTo>
                        <a:lnTo>
                          <a:pt x="8" y="117"/>
                        </a:lnTo>
                        <a:lnTo>
                          <a:pt x="11" y="125"/>
                        </a:lnTo>
                        <a:lnTo>
                          <a:pt x="16" y="132"/>
                        </a:lnTo>
                        <a:lnTo>
                          <a:pt x="22" y="139"/>
                        </a:lnTo>
                        <a:lnTo>
                          <a:pt x="28" y="145"/>
                        </a:lnTo>
                        <a:lnTo>
                          <a:pt x="35" y="151"/>
                        </a:lnTo>
                        <a:lnTo>
                          <a:pt x="42" y="155"/>
                        </a:lnTo>
                        <a:lnTo>
                          <a:pt x="50" y="159"/>
                        </a:lnTo>
                        <a:lnTo>
                          <a:pt x="58" y="162"/>
                        </a:lnTo>
                        <a:lnTo>
                          <a:pt x="66" y="165"/>
                        </a:lnTo>
                        <a:lnTo>
                          <a:pt x="75" y="166"/>
                        </a:lnTo>
                        <a:lnTo>
                          <a:pt x="84" y="166"/>
                        </a:lnTo>
                        <a:lnTo>
                          <a:pt x="92" y="166"/>
                        </a:lnTo>
                        <a:lnTo>
                          <a:pt x="101" y="165"/>
                        </a:lnTo>
                        <a:lnTo>
                          <a:pt x="109" y="162"/>
                        </a:lnTo>
                        <a:lnTo>
                          <a:pt x="117" y="159"/>
                        </a:lnTo>
                        <a:lnTo>
                          <a:pt x="125" y="155"/>
                        </a:lnTo>
                        <a:lnTo>
                          <a:pt x="133" y="151"/>
                        </a:lnTo>
                        <a:lnTo>
                          <a:pt x="139" y="145"/>
                        </a:lnTo>
                        <a:lnTo>
                          <a:pt x="145" y="139"/>
                        </a:lnTo>
                        <a:lnTo>
                          <a:pt x="151" y="132"/>
                        </a:lnTo>
                        <a:lnTo>
                          <a:pt x="156" y="125"/>
                        </a:lnTo>
                        <a:lnTo>
                          <a:pt x="160" y="117"/>
                        </a:lnTo>
                        <a:lnTo>
                          <a:pt x="163" y="109"/>
                        </a:lnTo>
                        <a:lnTo>
                          <a:pt x="165" y="101"/>
                        </a:lnTo>
                        <a:lnTo>
                          <a:pt x="167" y="92"/>
                        </a:lnTo>
                        <a:lnTo>
                          <a:pt x="167" y="84"/>
                        </a:lnTo>
                        <a:lnTo>
                          <a:pt x="167" y="75"/>
                        </a:lnTo>
                        <a:lnTo>
                          <a:pt x="165" y="66"/>
                        </a:lnTo>
                        <a:lnTo>
                          <a:pt x="163" y="58"/>
                        </a:lnTo>
                        <a:lnTo>
                          <a:pt x="160" y="50"/>
                        </a:lnTo>
                        <a:lnTo>
                          <a:pt x="156" y="42"/>
                        </a:lnTo>
                        <a:lnTo>
                          <a:pt x="151" y="35"/>
                        </a:lnTo>
                        <a:lnTo>
                          <a:pt x="145" y="28"/>
                        </a:lnTo>
                        <a:lnTo>
                          <a:pt x="139" y="22"/>
                        </a:lnTo>
                        <a:lnTo>
                          <a:pt x="133" y="16"/>
                        </a:lnTo>
                        <a:lnTo>
                          <a:pt x="125" y="12"/>
                        </a:lnTo>
                        <a:lnTo>
                          <a:pt x="117" y="8"/>
                        </a:lnTo>
                        <a:lnTo>
                          <a:pt x="109" y="5"/>
                        </a:lnTo>
                        <a:lnTo>
                          <a:pt x="101" y="2"/>
                        </a:lnTo>
                        <a:lnTo>
                          <a:pt x="92" y="1"/>
                        </a:lnTo>
                        <a:lnTo>
                          <a:pt x="84" y="0"/>
                        </a:lnTo>
                        <a:lnTo>
                          <a:pt x="75" y="1"/>
                        </a:lnTo>
                        <a:lnTo>
                          <a:pt x="66" y="2"/>
                        </a:lnTo>
                        <a:lnTo>
                          <a:pt x="58" y="5"/>
                        </a:lnTo>
                        <a:lnTo>
                          <a:pt x="50" y="8"/>
                        </a:lnTo>
                        <a:lnTo>
                          <a:pt x="42" y="12"/>
                        </a:lnTo>
                        <a:lnTo>
                          <a:pt x="35" y="16"/>
                        </a:lnTo>
                        <a:lnTo>
                          <a:pt x="28" y="22"/>
                        </a:lnTo>
                        <a:lnTo>
                          <a:pt x="22" y="28"/>
                        </a:lnTo>
                        <a:lnTo>
                          <a:pt x="16" y="35"/>
                        </a:lnTo>
                        <a:lnTo>
                          <a:pt x="11" y="42"/>
                        </a:lnTo>
                        <a:lnTo>
                          <a:pt x="8" y="50"/>
                        </a:lnTo>
                        <a:lnTo>
                          <a:pt x="4" y="58"/>
                        </a:lnTo>
                        <a:lnTo>
                          <a:pt x="2" y="66"/>
                        </a:lnTo>
                        <a:lnTo>
                          <a:pt x="1" y="75"/>
                        </a:lnTo>
                        <a:lnTo>
                          <a:pt x="0" y="83"/>
                        </a:lnTo>
                        <a:lnTo>
                          <a:pt x="24" y="84"/>
                        </a:lnTo>
                        <a:lnTo>
                          <a:pt x="24" y="77"/>
                        </a:lnTo>
                        <a:lnTo>
                          <a:pt x="25" y="71"/>
                        </a:lnTo>
                        <a:lnTo>
                          <a:pt x="27" y="65"/>
                        </a:lnTo>
                        <a:lnTo>
                          <a:pt x="29" y="59"/>
                        </a:lnTo>
                        <a:lnTo>
                          <a:pt x="32" y="54"/>
                        </a:lnTo>
                        <a:lnTo>
                          <a:pt x="35" y="49"/>
                        </a:lnTo>
                        <a:lnTo>
                          <a:pt x="39" y="44"/>
                        </a:lnTo>
                        <a:lnTo>
                          <a:pt x="44" y="39"/>
                        </a:lnTo>
                        <a:lnTo>
                          <a:pt x="49" y="35"/>
                        </a:lnTo>
                        <a:lnTo>
                          <a:pt x="54" y="32"/>
                        </a:lnTo>
                        <a:lnTo>
                          <a:pt x="59" y="29"/>
                        </a:lnTo>
                        <a:lnTo>
                          <a:pt x="65" y="27"/>
                        </a:lnTo>
                        <a:lnTo>
                          <a:pt x="71" y="25"/>
                        </a:lnTo>
                        <a:lnTo>
                          <a:pt x="77" y="24"/>
                        </a:lnTo>
                        <a:lnTo>
                          <a:pt x="84" y="24"/>
                        </a:lnTo>
                        <a:lnTo>
                          <a:pt x="90" y="24"/>
                        </a:lnTo>
                        <a:lnTo>
                          <a:pt x="96" y="26"/>
                        </a:lnTo>
                        <a:lnTo>
                          <a:pt x="102" y="27"/>
                        </a:lnTo>
                        <a:lnTo>
                          <a:pt x="108" y="29"/>
                        </a:lnTo>
                        <a:lnTo>
                          <a:pt x="113" y="32"/>
                        </a:lnTo>
                        <a:lnTo>
                          <a:pt x="119" y="35"/>
                        </a:lnTo>
                        <a:lnTo>
                          <a:pt x="124" y="39"/>
                        </a:lnTo>
                        <a:lnTo>
                          <a:pt x="128" y="44"/>
                        </a:lnTo>
                        <a:lnTo>
                          <a:pt x="132" y="49"/>
                        </a:lnTo>
                        <a:lnTo>
                          <a:pt x="135" y="54"/>
                        </a:lnTo>
                        <a:lnTo>
                          <a:pt x="138" y="59"/>
                        </a:lnTo>
                        <a:lnTo>
                          <a:pt x="140" y="65"/>
                        </a:lnTo>
                        <a:lnTo>
                          <a:pt x="142" y="71"/>
                        </a:lnTo>
                        <a:lnTo>
                          <a:pt x="143" y="77"/>
                        </a:lnTo>
                        <a:lnTo>
                          <a:pt x="143" y="84"/>
                        </a:lnTo>
                        <a:lnTo>
                          <a:pt x="143" y="90"/>
                        </a:lnTo>
                        <a:lnTo>
                          <a:pt x="142" y="96"/>
                        </a:lnTo>
                        <a:lnTo>
                          <a:pt x="140" y="102"/>
                        </a:lnTo>
                        <a:lnTo>
                          <a:pt x="138" y="108"/>
                        </a:lnTo>
                        <a:lnTo>
                          <a:pt x="135" y="113"/>
                        </a:lnTo>
                        <a:lnTo>
                          <a:pt x="132" y="118"/>
                        </a:lnTo>
                        <a:lnTo>
                          <a:pt x="128" y="123"/>
                        </a:lnTo>
                        <a:lnTo>
                          <a:pt x="124" y="128"/>
                        </a:lnTo>
                        <a:lnTo>
                          <a:pt x="119" y="131"/>
                        </a:lnTo>
                        <a:lnTo>
                          <a:pt x="113" y="135"/>
                        </a:lnTo>
                        <a:lnTo>
                          <a:pt x="108" y="138"/>
                        </a:lnTo>
                        <a:lnTo>
                          <a:pt x="102" y="140"/>
                        </a:lnTo>
                        <a:lnTo>
                          <a:pt x="96" y="142"/>
                        </a:lnTo>
                        <a:lnTo>
                          <a:pt x="90" y="143"/>
                        </a:lnTo>
                        <a:lnTo>
                          <a:pt x="84" y="143"/>
                        </a:lnTo>
                        <a:lnTo>
                          <a:pt x="77" y="143"/>
                        </a:lnTo>
                        <a:lnTo>
                          <a:pt x="71" y="142"/>
                        </a:lnTo>
                        <a:lnTo>
                          <a:pt x="65" y="140"/>
                        </a:lnTo>
                        <a:lnTo>
                          <a:pt x="59" y="138"/>
                        </a:lnTo>
                        <a:lnTo>
                          <a:pt x="54" y="135"/>
                        </a:lnTo>
                        <a:lnTo>
                          <a:pt x="49" y="131"/>
                        </a:lnTo>
                        <a:lnTo>
                          <a:pt x="44" y="128"/>
                        </a:lnTo>
                        <a:lnTo>
                          <a:pt x="39" y="123"/>
                        </a:lnTo>
                        <a:lnTo>
                          <a:pt x="35" y="118"/>
                        </a:lnTo>
                        <a:lnTo>
                          <a:pt x="32" y="113"/>
                        </a:lnTo>
                        <a:lnTo>
                          <a:pt x="29" y="108"/>
                        </a:lnTo>
                        <a:lnTo>
                          <a:pt x="27" y="102"/>
                        </a:lnTo>
                        <a:lnTo>
                          <a:pt x="25" y="96"/>
                        </a:lnTo>
                        <a:lnTo>
                          <a:pt x="24" y="90"/>
                        </a:lnTo>
                        <a:lnTo>
                          <a:pt x="24" y="83"/>
                        </a:lnTo>
                        <a:lnTo>
                          <a:pt x="0" y="8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12" name="Freeform 323"/>
                  <p:cNvSpPr>
                    <a:spLocks/>
                  </p:cNvSpPr>
                  <p:nvPr/>
                </p:nvSpPr>
                <p:spPr bwMode="auto">
                  <a:xfrm>
                    <a:off x="385" y="2227"/>
                    <a:ext cx="24" cy="1"/>
                  </a:xfrm>
                  <a:custGeom>
                    <a:avLst/>
                    <a:gdLst>
                      <a:gd name="T0" fmla="*/ 0 w 24"/>
                      <a:gd name="T1" fmla="*/ 1 h 1"/>
                      <a:gd name="T2" fmla="*/ 24 w 24"/>
                      <a:gd name="T3" fmla="*/ 0 h 1"/>
                      <a:gd name="T4" fmla="*/ 24 w 24"/>
                      <a:gd name="T5" fmla="*/ 1 h 1"/>
                      <a:gd name="T6" fmla="*/ 24 w 24"/>
                      <a:gd name="T7" fmla="*/ 1 h 1"/>
                      <a:gd name="T8" fmla="*/ 0 w 24"/>
                      <a:gd name="T9" fmla="*/ 0 h 1"/>
                      <a:gd name="T10" fmla="*/ 0 w 24"/>
                      <a:gd name="T11" fmla="*/ 1 h 1"/>
                      <a:gd name="T12" fmla="*/ 0 w 24"/>
                      <a:gd name="T13" fmla="*/ 1 h 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4"/>
                      <a:gd name="T22" fmla="*/ 0 h 1"/>
                      <a:gd name="T23" fmla="*/ 24 w 24"/>
                      <a:gd name="T24" fmla="*/ 1 h 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4" h="1">
                        <a:moveTo>
                          <a:pt x="0" y="1"/>
                        </a:moveTo>
                        <a:lnTo>
                          <a:pt x="24" y="0"/>
                        </a:lnTo>
                        <a:lnTo>
                          <a:pt x="24" y="1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13" name="Freeform 324"/>
                  <p:cNvSpPr>
                    <a:spLocks/>
                  </p:cNvSpPr>
                  <p:nvPr/>
                </p:nvSpPr>
                <p:spPr bwMode="auto">
                  <a:xfrm>
                    <a:off x="540" y="2584"/>
                    <a:ext cx="143" cy="142"/>
                  </a:xfrm>
                  <a:custGeom>
                    <a:avLst/>
                    <a:gdLst>
                      <a:gd name="T0" fmla="*/ 0 w 143"/>
                      <a:gd name="T1" fmla="*/ 71 h 142"/>
                      <a:gd name="T2" fmla="*/ 0 w 143"/>
                      <a:gd name="T3" fmla="*/ 78 h 142"/>
                      <a:gd name="T4" fmla="*/ 2 w 143"/>
                      <a:gd name="T5" fmla="*/ 86 h 142"/>
                      <a:gd name="T6" fmla="*/ 4 w 143"/>
                      <a:gd name="T7" fmla="*/ 93 h 142"/>
                      <a:gd name="T8" fmla="*/ 6 w 143"/>
                      <a:gd name="T9" fmla="*/ 100 h 142"/>
                      <a:gd name="T10" fmla="*/ 9 w 143"/>
                      <a:gd name="T11" fmla="*/ 106 h 142"/>
                      <a:gd name="T12" fmla="*/ 14 w 143"/>
                      <a:gd name="T13" fmla="*/ 113 h 142"/>
                      <a:gd name="T14" fmla="*/ 18 w 143"/>
                      <a:gd name="T15" fmla="*/ 119 h 142"/>
                      <a:gd name="T16" fmla="*/ 24 w 143"/>
                      <a:gd name="T17" fmla="*/ 124 h 142"/>
                      <a:gd name="T18" fmla="*/ 29 w 143"/>
                      <a:gd name="T19" fmla="*/ 128 h 142"/>
                      <a:gd name="T20" fmla="*/ 36 w 143"/>
                      <a:gd name="T21" fmla="*/ 133 h 142"/>
                      <a:gd name="T22" fmla="*/ 42 w 143"/>
                      <a:gd name="T23" fmla="*/ 136 h 142"/>
                      <a:gd name="T24" fmla="*/ 49 w 143"/>
                      <a:gd name="T25" fmla="*/ 138 h 142"/>
                      <a:gd name="T26" fmla="*/ 57 w 143"/>
                      <a:gd name="T27" fmla="*/ 140 h 142"/>
                      <a:gd name="T28" fmla="*/ 64 w 143"/>
                      <a:gd name="T29" fmla="*/ 142 h 142"/>
                      <a:gd name="T30" fmla="*/ 71 w 143"/>
                      <a:gd name="T31" fmla="*/ 142 h 142"/>
                      <a:gd name="T32" fmla="*/ 79 w 143"/>
                      <a:gd name="T33" fmla="*/ 142 h 142"/>
                      <a:gd name="T34" fmla="*/ 86 w 143"/>
                      <a:gd name="T35" fmla="*/ 140 h 142"/>
                      <a:gd name="T36" fmla="*/ 93 w 143"/>
                      <a:gd name="T37" fmla="*/ 138 h 142"/>
                      <a:gd name="T38" fmla="*/ 100 w 143"/>
                      <a:gd name="T39" fmla="*/ 136 h 142"/>
                      <a:gd name="T40" fmla="*/ 107 w 143"/>
                      <a:gd name="T41" fmla="*/ 133 h 142"/>
                      <a:gd name="T42" fmla="*/ 113 w 143"/>
                      <a:gd name="T43" fmla="*/ 128 h 142"/>
                      <a:gd name="T44" fmla="*/ 119 w 143"/>
                      <a:gd name="T45" fmla="*/ 124 h 142"/>
                      <a:gd name="T46" fmla="*/ 124 w 143"/>
                      <a:gd name="T47" fmla="*/ 119 h 142"/>
                      <a:gd name="T48" fmla="*/ 129 w 143"/>
                      <a:gd name="T49" fmla="*/ 113 h 142"/>
                      <a:gd name="T50" fmla="*/ 133 w 143"/>
                      <a:gd name="T51" fmla="*/ 106 h 142"/>
                      <a:gd name="T52" fmla="*/ 136 w 143"/>
                      <a:gd name="T53" fmla="*/ 100 h 142"/>
                      <a:gd name="T54" fmla="*/ 139 w 143"/>
                      <a:gd name="T55" fmla="*/ 93 h 142"/>
                      <a:gd name="T56" fmla="*/ 141 w 143"/>
                      <a:gd name="T57" fmla="*/ 86 h 142"/>
                      <a:gd name="T58" fmla="*/ 142 w 143"/>
                      <a:gd name="T59" fmla="*/ 78 h 142"/>
                      <a:gd name="T60" fmla="*/ 143 w 143"/>
                      <a:gd name="T61" fmla="*/ 71 h 142"/>
                      <a:gd name="T62" fmla="*/ 142 w 143"/>
                      <a:gd name="T63" fmla="*/ 63 h 142"/>
                      <a:gd name="T64" fmla="*/ 141 w 143"/>
                      <a:gd name="T65" fmla="*/ 56 h 142"/>
                      <a:gd name="T66" fmla="*/ 139 w 143"/>
                      <a:gd name="T67" fmla="*/ 49 h 142"/>
                      <a:gd name="T68" fmla="*/ 137 w 143"/>
                      <a:gd name="T69" fmla="*/ 42 h 142"/>
                      <a:gd name="T70" fmla="*/ 133 w 143"/>
                      <a:gd name="T71" fmla="*/ 35 h 142"/>
                      <a:gd name="T72" fmla="*/ 129 w 143"/>
                      <a:gd name="T73" fmla="*/ 29 h 142"/>
                      <a:gd name="T74" fmla="*/ 124 w 143"/>
                      <a:gd name="T75" fmla="*/ 23 h 142"/>
                      <a:gd name="T76" fmla="*/ 119 w 143"/>
                      <a:gd name="T77" fmla="*/ 18 h 142"/>
                      <a:gd name="T78" fmla="*/ 113 w 143"/>
                      <a:gd name="T79" fmla="*/ 13 h 142"/>
                      <a:gd name="T80" fmla="*/ 107 w 143"/>
                      <a:gd name="T81" fmla="*/ 9 h 142"/>
                      <a:gd name="T82" fmla="*/ 100 w 143"/>
                      <a:gd name="T83" fmla="*/ 6 h 142"/>
                      <a:gd name="T84" fmla="*/ 93 w 143"/>
                      <a:gd name="T85" fmla="*/ 3 h 142"/>
                      <a:gd name="T86" fmla="*/ 86 w 143"/>
                      <a:gd name="T87" fmla="*/ 1 h 142"/>
                      <a:gd name="T88" fmla="*/ 79 w 143"/>
                      <a:gd name="T89" fmla="*/ 0 h 142"/>
                      <a:gd name="T90" fmla="*/ 72 w 143"/>
                      <a:gd name="T91" fmla="*/ 0 h 142"/>
                      <a:gd name="T92" fmla="*/ 64 w 143"/>
                      <a:gd name="T93" fmla="*/ 0 h 142"/>
                      <a:gd name="T94" fmla="*/ 57 w 143"/>
                      <a:gd name="T95" fmla="*/ 1 h 142"/>
                      <a:gd name="T96" fmla="*/ 49 w 143"/>
                      <a:gd name="T97" fmla="*/ 3 h 142"/>
                      <a:gd name="T98" fmla="*/ 42 w 143"/>
                      <a:gd name="T99" fmla="*/ 6 h 142"/>
                      <a:gd name="T100" fmla="*/ 36 w 143"/>
                      <a:gd name="T101" fmla="*/ 9 h 142"/>
                      <a:gd name="T102" fmla="*/ 29 w 143"/>
                      <a:gd name="T103" fmla="*/ 13 h 142"/>
                      <a:gd name="T104" fmla="*/ 24 w 143"/>
                      <a:gd name="T105" fmla="*/ 18 h 142"/>
                      <a:gd name="T106" fmla="*/ 18 w 143"/>
                      <a:gd name="T107" fmla="*/ 23 h 142"/>
                      <a:gd name="T108" fmla="*/ 14 w 143"/>
                      <a:gd name="T109" fmla="*/ 29 h 142"/>
                      <a:gd name="T110" fmla="*/ 9 w 143"/>
                      <a:gd name="T111" fmla="*/ 35 h 142"/>
                      <a:gd name="T112" fmla="*/ 6 w 143"/>
                      <a:gd name="T113" fmla="*/ 42 h 142"/>
                      <a:gd name="T114" fmla="*/ 4 w 143"/>
                      <a:gd name="T115" fmla="*/ 49 h 142"/>
                      <a:gd name="T116" fmla="*/ 2 w 143"/>
                      <a:gd name="T117" fmla="*/ 56 h 142"/>
                      <a:gd name="T118" fmla="*/ 0 w 143"/>
                      <a:gd name="T119" fmla="*/ 63 h 142"/>
                      <a:gd name="T120" fmla="*/ 0 w 143"/>
                      <a:gd name="T121" fmla="*/ 71 h 142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143"/>
                      <a:gd name="T184" fmla="*/ 0 h 142"/>
                      <a:gd name="T185" fmla="*/ 143 w 143"/>
                      <a:gd name="T186" fmla="*/ 142 h 142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143" h="142">
                        <a:moveTo>
                          <a:pt x="0" y="71"/>
                        </a:moveTo>
                        <a:lnTo>
                          <a:pt x="0" y="78"/>
                        </a:lnTo>
                        <a:lnTo>
                          <a:pt x="2" y="86"/>
                        </a:lnTo>
                        <a:lnTo>
                          <a:pt x="4" y="93"/>
                        </a:lnTo>
                        <a:lnTo>
                          <a:pt x="6" y="100"/>
                        </a:lnTo>
                        <a:lnTo>
                          <a:pt x="9" y="106"/>
                        </a:lnTo>
                        <a:lnTo>
                          <a:pt x="14" y="113"/>
                        </a:lnTo>
                        <a:lnTo>
                          <a:pt x="18" y="119"/>
                        </a:lnTo>
                        <a:lnTo>
                          <a:pt x="24" y="124"/>
                        </a:lnTo>
                        <a:lnTo>
                          <a:pt x="29" y="128"/>
                        </a:lnTo>
                        <a:lnTo>
                          <a:pt x="36" y="133"/>
                        </a:lnTo>
                        <a:lnTo>
                          <a:pt x="42" y="136"/>
                        </a:lnTo>
                        <a:lnTo>
                          <a:pt x="49" y="138"/>
                        </a:lnTo>
                        <a:lnTo>
                          <a:pt x="57" y="140"/>
                        </a:lnTo>
                        <a:lnTo>
                          <a:pt x="64" y="142"/>
                        </a:lnTo>
                        <a:lnTo>
                          <a:pt x="71" y="142"/>
                        </a:lnTo>
                        <a:lnTo>
                          <a:pt x="79" y="142"/>
                        </a:lnTo>
                        <a:lnTo>
                          <a:pt x="86" y="140"/>
                        </a:lnTo>
                        <a:lnTo>
                          <a:pt x="93" y="138"/>
                        </a:lnTo>
                        <a:lnTo>
                          <a:pt x="100" y="136"/>
                        </a:lnTo>
                        <a:lnTo>
                          <a:pt x="107" y="133"/>
                        </a:lnTo>
                        <a:lnTo>
                          <a:pt x="113" y="128"/>
                        </a:lnTo>
                        <a:lnTo>
                          <a:pt x="119" y="124"/>
                        </a:lnTo>
                        <a:lnTo>
                          <a:pt x="124" y="119"/>
                        </a:lnTo>
                        <a:lnTo>
                          <a:pt x="129" y="113"/>
                        </a:lnTo>
                        <a:lnTo>
                          <a:pt x="133" y="106"/>
                        </a:lnTo>
                        <a:lnTo>
                          <a:pt x="136" y="100"/>
                        </a:lnTo>
                        <a:lnTo>
                          <a:pt x="139" y="93"/>
                        </a:lnTo>
                        <a:lnTo>
                          <a:pt x="141" y="86"/>
                        </a:lnTo>
                        <a:lnTo>
                          <a:pt x="142" y="78"/>
                        </a:lnTo>
                        <a:lnTo>
                          <a:pt x="143" y="71"/>
                        </a:lnTo>
                        <a:lnTo>
                          <a:pt x="142" y="63"/>
                        </a:lnTo>
                        <a:lnTo>
                          <a:pt x="141" y="56"/>
                        </a:lnTo>
                        <a:lnTo>
                          <a:pt x="139" y="49"/>
                        </a:lnTo>
                        <a:lnTo>
                          <a:pt x="137" y="42"/>
                        </a:lnTo>
                        <a:lnTo>
                          <a:pt x="133" y="35"/>
                        </a:lnTo>
                        <a:lnTo>
                          <a:pt x="129" y="29"/>
                        </a:lnTo>
                        <a:lnTo>
                          <a:pt x="124" y="23"/>
                        </a:lnTo>
                        <a:lnTo>
                          <a:pt x="119" y="18"/>
                        </a:lnTo>
                        <a:lnTo>
                          <a:pt x="113" y="13"/>
                        </a:lnTo>
                        <a:lnTo>
                          <a:pt x="107" y="9"/>
                        </a:lnTo>
                        <a:lnTo>
                          <a:pt x="100" y="6"/>
                        </a:lnTo>
                        <a:lnTo>
                          <a:pt x="93" y="3"/>
                        </a:lnTo>
                        <a:lnTo>
                          <a:pt x="86" y="1"/>
                        </a:lnTo>
                        <a:lnTo>
                          <a:pt x="79" y="0"/>
                        </a:lnTo>
                        <a:lnTo>
                          <a:pt x="72" y="0"/>
                        </a:lnTo>
                        <a:lnTo>
                          <a:pt x="64" y="0"/>
                        </a:lnTo>
                        <a:lnTo>
                          <a:pt x="57" y="1"/>
                        </a:lnTo>
                        <a:lnTo>
                          <a:pt x="49" y="3"/>
                        </a:lnTo>
                        <a:lnTo>
                          <a:pt x="42" y="6"/>
                        </a:lnTo>
                        <a:lnTo>
                          <a:pt x="36" y="9"/>
                        </a:lnTo>
                        <a:lnTo>
                          <a:pt x="29" y="13"/>
                        </a:lnTo>
                        <a:lnTo>
                          <a:pt x="24" y="18"/>
                        </a:lnTo>
                        <a:lnTo>
                          <a:pt x="18" y="23"/>
                        </a:lnTo>
                        <a:lnTo>
                          <a:pt x="14" y="29"/>
                        </a:lnTo>
                        <a:lnTo>
                          <a:pt x="9" y="35"/>
                        </a:lnTo>
                        <a:lnTo>
                          <a:pt x="6" y="42"/>
                        </a:lnTo>
                        <a:lnTo>
                          <a:pt x="4" y="49"/>
                        </a:lnTo>
                        <a:lnTo>
                          <a:pt x="2" y="56"/>
                        </a:lnTo>
                        <a:lnTo>
                          <a:pt x="0" y="63"/>
                        </a:lnTo>
                        <a:lnTo>
                          <a:pt x="0" y="7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14" name="Freeform 325"/>
                  <p:cNvSpPr>
                    <a:spLocks/>
                  </p:cNvSpPr>
                  <p:nvPr/>
                </p:nvSpPr>
                <p:spPr bwMode="auto">
                  <a:xfrm>
                    <a:off x="528" y="2572"/>
                    <a:ext cx="167" cy="166"/>
                  </a:xfrm>
                  <a:custGeom>
                    <a:avLst/>
                    <a:gdLst>
                      <a:gd name="T0" fmla="*/ 1 w 167"/>
                      <a:gd name="T1" fmla="*/ 91 h 166"/>
                      <a:gd name="T2" fmla="*/ 4 w 167"/>
                      <a:gd name="T3" fmla="*/ 108 h 166"/>
                      <a:gd name="T4" fmla="*/ 11 w 167"/>
                      <a:gd name="T5" fmla="*/ 124 h 166"/>
                      <a:gd name="T6" fmla="*/ 21 w 167"/>
                      <a:gd name="T7" fmla="*/ 138 h 166"/>
                      <a:gd name="T8" fmla="*/ 34 w 167"/>
                      <a:gd name="T9" fmla="*/ 150 h 166"/>
                      <a:gd name="T10" fmla="*/ 50 w 167"/>
                      <a:gd name="T11" fmla="*/ 159 h 166"/>
                      <a:gd name="T12" fmla="*/ 66 w 167"/>
                      <a:gd name="T13" fmla="*/ 164 h 166"/>
                      <a:gd name="T14" fmla="*/ 83 w 167"/>
                      <a:gd name="T15" fmla="*/ 166 h 166"/>
                      <a:gd name="T16" fmla="*/ 101 w 167"/>
                      <a:gd name="T17" fmla="*/ 164 h 166"/>
                      <a:gd name="T18" fmla="*/ 117 w 167"/>
                      <a:gd name="T19" fmla="*/ 159 h 166"/>
                      <a:gd name="T20" fmla="*/ 132 w 167"/>
                      <a:gd name="T21" fmla="*/ 150 h 166"/>
                      <a:gd name="T22" fmla="*/ 145 w 167"/>
                      <a:gd name="T23" fmla="*/ 138 h 166"/>
                      <a:gd name="T24" fmla="*/ 156 w 167"/>
                      <a:gd name="T25" fmla="*/ 124 h 166"/>
                      <a:gd name="T26" fmla="*/ 163 w 167"/>
                      <a:gd name="T27" fmla="*/ 108 h 166"/>
                      <a:gd name="T28" fmla="*/ 166 w 167"/>
                      <a:gd name="T29" fmla="*/ 91 h 166"/>
                      <a:gd name="T30" fmla="*/ 166 w 167"/>
                      <a:gd name="T31" fmla="*/ 74 h 166"/>
                      <a:gd name="T32" fmla="*/ 163 w 167"/>
                      <a:gd name="T33" fmla="*/ 57 h 166"/>
                      <a:gd name="T34" fmla="*/ 156 w 167"/>
                      <a:gd name="T35" fmla="*/ 41 h 166"/>
                      <a:gd name="T36" fmla="*/ 145 w 167"/>
                      <a:gd name="T37" fmla="*/ 27 h 166"/>
                      <a:gd name="T38" fmla="*/ 132 w 167"/>
                      <a:gd name="T39" fmla="*/ 16 h 166"/>
                      <a:gd name="T40" fmla="*/ 117 w 167"/>
                      <a:gd name="T41" fmla="*/ 7 h 166"/>
                      <a:gd name="T42" fmla="*/ 101 w 167"/>
                      <a:gd name="T43" fmla="*/ 2 h 166"/>
                      <a:gd name="T44" fmla="*/ 84 w 167"/>
                      <a:gd name="T45" fmla="*/ 0 h 166"/>
                      <a:gd name="T46" fmla="*/ 66 w 167"/>
                      <a:gd name="T47" fmla="*/ 2 h 166"/>
                      <a:gd name="T48" fmla="*/ 50 w 167"/>
                      <a:gd name="T49" fmla="*/ 7 h 166"/>
                      <a:gd name="T50" fmla="*/ 34 w 167"/>
                      <a:gd name="T51" fmla="*/ 16 h 166"/>
                      <a:gd name="T52" fmla="*/ 21 w 167"/>
                      <a:gd name="T53" fmla="*/ 27 h 166"/>
                      <a:gd name="T54" fmla="*/ 11 w 167"/>
                      <a:gd name="T55" fmla="*/ 41 h 166"/>
                      <a:gd name="T56" fmla="*/ 4 w 167"/>
                      <a:gd name="T57" fmla="*/ 57 h 166"/>
                      <a:gd name="T58" fmla="*/ 1 w 167"/>
                      <a:gd name="T59" fmla="*/ 74 h 166"/>
                      <a:gd name="T60" fmla="*/ 24 w 167"/>
                      <a:gd name="T61" fmla="*/ 83 h 166"/>
                      <a:gd name="T62" fmla="*/ 25 w 167"/>
                      <a:gd name="T63" fmla="*/ 70 h 166"/>
                      <a:gd name="T64" fmla="*/ 29 w 167"/>
                      <a:gd name="T65" fmla="*/ 59 h 166"/>
                      <a:gd name="T66" fmla="*/ 35 w 167"/>
                      <a:gd name="T67" fmla="*/ 48 h 166"/>
                      <a:gd name="T68" fmla="*/ 44 w 167"/>
                      <a:gd name="T69" fmla="*/ 39 h 166"/>
                      <a:gd name="T70" fmla="*/ 54 w 167"/>
                      <a:gd name="T71" fmla="*/ 31 h 166"/>
                      <a:gd name="T72" fmla="*/ 65 w 167"/>
                      <a:gd name="T73" fmla="*/ 26 h 166"/>
                      <a:gd name="T74" fmla="*/ 77 w 167"/>
                      <a:gd name="T75" fmla="*/ 24 h 166"/>
                      <a:gd name="T76" fmla="*/ 90 w 167"/>
                      <a:gd name="T77" fmla="*/ 24 h 166"/>
                      <a:gd name="T78" fmla="*/ 102 w 167"/>
                      <a:gd name="T79" fmla="*/ 26 h 166"/>
                      <a:gd name="T80" fmla="*/ 113 w 167"/>
                      <a:gd name="T81" fmla="*/ 31 h 166"/>
                      <a:gd name="T82" fmla="*/ 123 w 167"/>
                      <a:gd name="T83" fmla="*/ 39 h 166"/>
                      <a:gd name="T84" fmla="*/ 132 w 167"/>
                      <a:gd name="T85" fmla="*/ 48 h 166"/>
                      <a:gd name="T86" fmla="*/ 138 w 167"/>
                      <a:gd name="T87" fmla="*/ 59 h 166"/>
                      <a:gd name="T88" fmla="*/ 142 w 167"/>
                      <a:gd name="T89" fmla="*/ 70 h 166"/>
                      <a:gd name="T90" fmla="*/ 143 w 167"/>
                      <a:gd name="T91" fmla="*/ 83 h 166"/>
                      <a:gd name="T92" fmla="*/ 142 w 167"/>
                      <a:gd name="T93" fmla="*/ 95 h 166"/>
                      <a:gd name="T94" fmla="*/ 138 w 167"/>
                      <a:gd name="T95" fmla="*/ 107 h 166"/>
                      <a:gd name="T96" fmla="*/ 132 w 167"/>
                      <a:gd name="T97" fmla="*/ 118 h 166"/>
                      <a:gd name="T98" fmla="*/ 123 w 167"/>
                      <a:gd name="T99" fmla="*/ 127 h 166"/>
                      <a:gd name="T100" fmla="*/ 113 w 167"/>
                      <a:gd name="T101" fmla="*/ 134 h 166"/>
                      <a:gd name="T102" fmla="*/ 102 w 167"/>
                      <a:gd name="T103" fmla="*/ 139 h 166"/>
                      <a:gd name="T104" fmla="*/ 90 w 167"/>
                      <a:gd name="T105" fmla="*/ 142 h 166"/>
                      <a:gd name="T106" fmla="*/ 77 w 167"/>
                      <a:gd name="T107" fmla="*/ 142 h 166"/>
                      <a:gd name="T108" fmla="*/ 65 w 167"/>
                      <a:gd name="T109" fmla="*/ 139 h 166"/>
                      <a:gd name="T110" fmla="*/ 54 w 167"/>
                      <a:gd name="T111" fmla="*/ 134 h 166"/>
                      <a:gd name="T112" fmla="*/ 44 w 167"/>
                      <a:gd name="T113" fmla="*/ 127 h 166"/>
                      <a:gd name="T114" fmla="*/ 35 w 167"/>
                      <a:gd name="T115" fmla="*/ 118 h 166"/>
                      <a:gd name="T116" fmla="*/ 29 w 167"/>
                      <a:gd name="T117" fmla="*/ 107 h 166"/>
                      <a:gd name="T118" fmla="*/ 25 w 167"/>
                      <a:gd name="T119" fmla="*/ 95 h 166"/>
                      <a:gd name="T120" fmla="*/ 24 w 167"/>
                      <a:gd name="T121" fmla="*/ 82 h 16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167"/>
                      <a:gd name="T184" fmla="*/ 0 h 166"/>
                      <a:gd name="T185" fmla="*/ 167 w 167"/>
                      <a:gd name="T186" fmla="*/ 166 h 166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167" h="166">
                        <a:moveTo>
                          <a:pt x="0" y="83"/>
                        </a:moveTo>
                        <a:lnTo>
                          <a:pt x="1" y="91"/>
                        </a:lnTo>
                        <a:lnTo>
                          <a:pt x="2" y="100"/>
                        </a:lnTo>
                        <a:lnTo>
                          <a:pt x="4" y="108"/>
                        </a:lnTo>
                        <a:lnTo>
                          <a:pt x="7" y="117"/>
                        </a:lnTo>
                        <a:lnTo>
                          <a:pt x="11" y="124"/>
                        </a:lnTo>
                        <a:lnTo>
                          <a:pt x="16" y="132"/>
                        </a:lnTo>
                        <a:lnTo>
                          <a:pt x="21" y="138"/>
                        </a:lnTo>
                        <a:lnTo>
                          <a:pt x="28" y="145"/>
                        </a:lnTo>
                        <a:lnTo>
                          <a:pt x="34" y="150"/>
                        </a:lnTo>
                        <a:lnTo>
                          <a:pt x="42" y="155"/>
                        </a:lnTo>
                        <a:lnTo>
                          <a:pt x="50" y="159"/>
                        </a:lnTo>
                        <a:lnTo>
                          <a:pt x="58" y="162"/>
                        </a:lnTo>
                        <a:lnTo>
                          <a:pt x="66" y="164"/>
                        </a:lnTo>
                        <a:lnTo>
                          <a:pt x="75" y="165"/>
                        </a:lnTo>
                        <a:lnTo>
                          <a:pt x="83" y="166"/>
                        </a:lnTo>
                        <a:lnTo>
                          <a:pt x="92" y="165"/>
                        </a:lnTo>
                        <a:lnTo>
                          <a:pt x="101" y="164"/>
                        </a:lnTo>
                        <a:lnTo>
                          <a:pt x="109" y="162"/>
                        </a:lnTo>
                        <a:lnTo>
                          <a:pt x="117" y="159"/>
                        </a:lnTo>
                        <a:lnTo>
                          <a:pt x="125" y="155"/>
                        </a:lnTo>
                        <a:lnTo>
                          <a:pt x="132" y="150"/>
                        </a:lnTo>
                        <a:lnTo>
                          <a:pt x="139" y="145"/>
                        </a:lnTo>
                        <a:lnTo>
                          <a:pt x="145" y="138"/>
                        </a:lnTo>
                        <a:lnTo>
                          <a:pt x="151" y="132"/>
                        </a:lnTo>
                        <a:lnTo>
                          <a:pt x="156" y="124"/>
                        </a:lnTo>
                        <a:lnTo>
                          <a:pt x="159" y="117"/>
                        </a:lnTo>
                        <a:lnTo>
                          <a:pt x="163" y="108"/>
                        </a:lnTo>
                        <a:lnTo>
                          <a:pt x="165" y="100"/>
                        </a:lnTo>
                        <a:lnTo>
                          <a:pt x="166" y="91"/>
                        </a:lnTo>
                        <a:lnTo>
                          <a:pt x="167" y="83"/>
                        </a:lnTo>
                        <a:lnTo>
                          <a:pt x="166" y="74"/>
                        </a:lnTo>
                        <a:lnTo>
                          <a:pt x="165" y="65"/>
                        </a:lnTo>
                        <a:lnTo>
                          <a:pt x="163" y="57"/>
                        </a:lnTo>
                        <a:lnTo>
                          <a:pt x="159" y="49"/>
                        </a:lnTo>
                        <a:lnTo>
                          <a:pt x="156" y="41"/>
                        </a:lnTo>
                        <a:lnTo>
                          <a:pt x="151" y="34"/>
                        </a:lnTo>
                        <a:lnTo>
                          <a:pt x="145" y="27"/>
                        </a:lnTo>
                        <a:lnTo>
                          <a:pt x="139" y="21"/>
                        </a:lnTo>
                        <a:lnTo>
                          <a:pt x="132" y="16"/>
                        </a:lnTo>
                        <a:lnTo>
                          <a:pt x="125" y="11"/>
                        </a:lnTo>
                        <a:lnTo>
                          <a:pt x="117" y="7"/>
                        </a:lnTo>
                        <a:lnTo>
                          <a:pt x="109" y="4"/>
                        </a:lnTo>
                        <a:lnTo>
                          <a:pt x="101" y="2"/>
                        </a:lnTo>
                        <a:lnTo>
                          <a:pt x="92" y="0"/>
                        </a:lnTo>
                        <a:lnTo>
                          <a:pt x="84" y="0"/>
                        </a:lnTo>
                        <a:lnTo>
                          <a:pt x="75" y="0"/>
                        </a:lnTo>
                        <a:lnTo>
                          <a:pt x="66" y="2"/>
                        </a:lnTo>
                        <a:lnTo>
                          <a:pt x="58" y="4"/>
                        </a:lnTo>
                        <a:lnTo>
                          <a:pt x="50" y="7"/>
                        </a:lnTo>
                        <a:lnTo>
                          <a:pt x="42" y="11"/>
                        </a:lnTo>
                        <a:lnTo>
                          <a:pt x="34" y="16"/>
                        </a:lnTo>
                        <a:lnTo>
                          <a:pt x="28" y="21"/>
                        </a:lnTo>
                        <a:lnTo>
                          <a:pt x="21" y="27"/>
                        </a:lnTo>
                        <a:lnTo>
                          <a:pt x="16" y="34"/>
                        </a:lnTo>
                        <a:lnTo>
                          <a:pt x="11" y="41"/>
                        </a:lnTo>
                        <a:lnTo>
                          <a:pt x="7" y="49"/>
                        </a:lnTo>
                        <a:lnTo>
                          <a:pt x="4" y="57"/>
                        </a:lnTo>
                        <a:lnTo>
                          <a:pt x="2" y="65"/>
                        </a:lnTo>
                        <a:lnTo>
                          <a:pt x="1" y="74"/>
                        </a:lnTo>
                        <a:lnTo>
                          <a:pt x="0" y="82"/>
                        </a:lnTo>
                        <a:lnTo>
                          <a:pt x="24" y="83"/>
                        </a:lnTo>
                        <a:lnTo>
                          <a:pt x="24" y="77"/>
                        </a:lnTo>
                        <a:lnTo>
                          <a:pt x="25" y="70"/>
                        </a:lnTo>
                        <a:lnTo>
                          <a:pt x="27" y="64"/>
                        </a:lnTo>
                        <a:lnTo>
                          <a:pt x="29" y="59"/>
                        </a:lnTo>
                        <a:lnTo>
                          <a:pt x="32" y="53"/>
                        </a:lnTo>
                        <a:lnTo>
                          <a:pt x="35" y="48"/>
                        </a:lnTo>
                        <a:lnTo>
                          <a:pt x="39" y="43"/>
                        </a:lnTo>
                        <a:lnTo>
                          <a:pt x="44" y="39"/>
                        </a:lnTo>
                        <a:lnTo>
                          <a:pt x="48" y="35"/>
                        </a:lnTo>
                        <a:lnTo>
                          <a:pt x="54" y="31"/>
                        </a:lnTo>
                        <a:lnTo>
                          <a:pt x="59" y="28"/>
                        </a:lnTo>
                        <a:lnTo>
                          <a:pt x="65" y="26"/>
                        </a:lnTo>
                        <a:lnTo>
                          <a:pt x="71" y="25"/>
                        </a:lnTo>
                        <a:lnTo>
                          <a:pt x="77" y="24"/>
                        </a:lnTo>
                        <a:lnTo>
                          <a:pt x="84" y="23"/>
                        </a:lnTo>
                        <a:lnTo>
                          <a:pt x="90" y="24"/>
                        </a:lnTo>
                        <a:lnTo>
                          <a:pt x="96" y="25"/>
                        </a:lnTo>
                        <a:lnTo>
                          <a:pt x="102" y="26"/>
                        </a:lnTo>
                        <a:lnTo>
                          <a:pt x="108" y="28"/>
                        </a:lnTo>
                        <a:lnTo>
                          <a:pt x="113" y="31"/>
                        </a:lnTo>
                        <a:lnTo>
                          <a:pt x="118" y="35"/>
                        </a:lnTo>
                        <a:lnTo>
                          <a:pt x="123" y="39"/>
                        </a:lnTo>
                        <a:lnTo>
                          <a:pt x="128" y="43"/>
                        </a:lnTo>
                        <a:lnTo>
                          <a:pt x="132" y="48"/>
                        </a:lnTo>
                        <a:lnTo>
                          <a:pt x="135" y="53"/>
                        </a:lnTo>
                        <a:lnTo>
                          <a:pt x="138" y="59"/>
                        </a:lnTo>
                        <a:lnTo>
                          <a:pt x="140" y="64"/>
                        </a:lnTo>
                        <a:lnTo>
                          <a:pt x="142" y="70"/>
                        </a:lnTo>
                        <a:lnTo>
                          <a:pt x="143" y="77"/>
                        </a:lnTo>
                        <a:lnTo>
                          <a:pt x="143" y="83"/>
                        </a:lnTo>
                        <a:lnTo>
                          <a:pt x="143" y="89"/>
                        </a:lnTo>
                        <a:lnTo>
                          <a:pt x="142" y="95"/>
                        </a:lnTo>
                        <a:lnTo>
                          <a:pt x="140" y="101"/>
                        </a:lnTo>
                        <a:lnTo>
                          <a:pt x="138" y="107"/>
                        </a:lnTo>
                        <a:lnTo>
                          <a:pt x="135" y="112"/>
                        </a:lnTo>
                        <a:lnTo>
                          <a:pt x="132" y="118"/>
                        </a:lnTo>
                        <a:lnTo>
                          <a:pt x="128" y="123"/>
                        </a:lnTo>
                        <a:lnTo>
                          <a:pt x="123" y="127"/>
                        </a:lnTo>
                        <a:lnTo>
                          <a:pt x="118" y="131"/>
                        </a:lnTo>
                        <a:lnTo>
                          <a:pt x="113" y="134"/>
                        </a:lnTo>
                        <a:lnTo>
                          <a:pt x="108" y="137"/>
                        </a:lnTo>
                        <a:lnTo>
                          <a:pt x="102" y="139"/>
                        </a:lnTo>
                        <a:lnTo>
                          <a:pt x="96" y="141"/>
                        </a:lnTo>
                        <a:lnTo>
                          <a:pt x="90" y="142"/>
                        </a:lnTo>
                        <a:lnTo>
                          <a:pt x="83" y="142"/>
                        </a:lnTo>
                        <a:lnTo>
                          <a:pt x="77" y="142"/>
                        </a:lnTo>
                        <a:lnTo>
                          <a:pt x="71" y="141"/>
                        </a:lnTo>
                        <a:lnTo>
                          <a:pt x="65" y="139"/>
                        </a:lnTo>
                        <a:lnTo>
                          <a:pt x="59" y="137"/>
                        </a:lnTo>
                        <a:lnTo>
                          <a:pt x="54" y="134"/>
                        </a:lnTo>
                        <a:lnTo>
                          <a:pt x="48" y="131"/>
                        </a:lnTo>
                        <a:lnTo>
                          <a:pt x="44" y="127"/>
                        </a:lnTo>
                        <a:lnTo>
                          <a:pt x="39" y="122"/>
                        </a:lnTo>
                        <a:lnTo>
                          <a:pt x="35" y="118"/>
                        </a:lnTo>
                        <a:lnTo>
                          <a:pt x="32" y="112"/>
                        </a:lnTo>
                        <a:lnTo>
                          <a:pt x="29" y="107"/>
                        </a:lnTo>
                        <a:lnTo>
                          <a:pt x="27" y="101"/>
                        </a:lnTo>
                        <a:lnTo>
                          <a:pt x="25" y="95"/>
                        </a:lnTo>
                        <a:lnTo>
                          <a:pt x="24" y="89"/>
                        </a:lnTo>
                        <a:lnTo>
                          <a:pt x="24" y="82"/>
                        </a:lnTo>
                        <a:lnTo>
                          <a:pt x="0" y="8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15" name="Freeform 326"/>
                  <p:cNvSpPr>
                    <a:spLocks/>
                  </p:cNvSpPr>
                  <p:nvPr/>
                </p:nvSpPr>
                <p:spPr bwMode="auto">
                  <a:xfrm>
                    <a:off x="528" y="2654"/>
                    <a:ext cx="24" cy="1"/>
                  </a:xfrm>
                  <a:custGeom>
                    <a:avLst/>
                    <a:gdLst>
                      <a:gd name="T0" fmla="*/ 0 w 24"/>
                      <a:gd name="T1" fmla="*/ 1 h 1"/>
                      <a:gd name="T2" fmla="*/ 24 w 24"/>
                      <a:gd name="T3" fmla="*/ 0 h 1"/>
                      <a:gd name="T4" fmla="*/ 24 w 24"/>
                      <a:gd name="T5" fmla="*/ 1 h 1"/>
                      <a:gd name="T6" fmla="*/ 24 w 24"/>
                      <a:gd name="T7" fmla="*/ 1 h 1"/>
                      <a:gd name="T8" fmla="*/ 0 w 24"/>
                      <a:gd name="T9" fmla="*/ 0 h 1"/>
                      <a:gd name="T10" fmla="*/ 0 w 24"/>
                      <a:gd name="T11" fmla="*/ 1 h 1"/>
                      <a:gd name="T12" fmla="*/ 0 w 24"/>
                      <a:gd name="T13" fmla="*/ 1 h 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4"/>
                      <a:gd name="T22" fmla="*/ 0 h 1"/>
                      <a:gd name="T23" fmla="*/ 24 w 24"/>
                      <a:gd name="T24" fmla="*/ 1 h 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4" h="1">
                        <a:moveTo>
                          <a:pt x="0" y="1"/>
                        </a:moveTo>
                        <a:lnTo>
                          <a:pt x="24" y="0"/>
                        </a:lnTo>
                        <a:lnTo>
                          <a:pt x="24" y="1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16" name="Freeform 327"/>
                  <p:cNvSpPr>
                    <a:spLocks/>
                  </p:cNvSpPr>
                  <p:nvPr/>
                </p:nvSpPr>
                <p:spPr bwMode="auto">
                  <a:xfrm>
                    <a:off x="397" y="2584"/>
                    <a:ext cx="143" cy="142"/>
                  </a:xfrm>
                  <a:custGeom>
                    <a:avLst/>
                    <a:gdLst>
                      <a:gd name="T0" fmla="*/ 0 w 143"/>
                      <a:gd name="T1" fmla="*/ 71 h 142"/>
                      <a:gd name="T2" fmla="*/ 1 w 143"/>
                      <a:gd name="T3" fmla="*/ 78 h 142"/>
                      <a:gd name="T4" fmla="*/ 2 w 143"/>
                      <a:gd name="T5" fmla="*/ 86 h 142"/>
                      <a:gd name="T6" fmla="*/ 4 w 143"/>
                      <a:gd name="T7" fmla="*/ 93 h 142"/>
                      <a:gd name="T8" fmla="*/ 6 w 143"/>
                      <a:gd name="T9" fmla="*/ 100 h 142"/>
                      <a:gd name="T10" fmla="*/ 10 w 143"/>
                      <a:gd name="T11" fmla="*/ 106 h 142"/>
                      <a:gd name="T12" fmla="*/ 14 w 143"/>
                      <a:gd name="T13" fmla="*/ 113 h 142"/>
                      <a:gd name="T14" fmla="*/ 18 w 143"/>
                      <a:gd name="T15" fmla="*/ 119 h 142"/>
                      <a:gd name="T16" fmla="*/ 24 w 143"/>
                      <a:gd name="T17" fmla="*/ 124 h 142"/>
                      <a:gd name="T18" fmla="*/ 30 w 143"/>
                      <a:gd name="T19" fmla="*/ 128 h 142"/>
                      <a:gd name="T20" fmla="*/ 36 w 143"/>
                      <a:gd name="T21" fmla="*/ 133 h 142"/>
                      <a:gd name="T22" fmla="*/ 43 w 143"/>
                      <a:gd name="T23" fmla="*/ 136 h 142"/>
                      <a:gd name="T24" fmla="*/ 49 w 143"/>
                      <a:gd name="T25" fmla="*/ 138 h 142"/>
                      <a:gd name="T26" fmla="*/ 57 w 143"/>
                      <a:gd name="T27" fmla="*/ 140 h 142"/>
                      <a:gd name="T28" fmla="*/ 64 w 143"/>
                      <a:gd name="T29" fmla="*/ 142 h 142"/>
                      <a:gd name="T30" fmla="*/ 72 w 143"/>
                      <a:gd name="T31" fmla="*/ 142 h 142"/>
                      <a:gd name="T32" fmla="*/ 79 w 143"/>
                      <a:gd name="T33" fmla="*/ 142 h 142"/>
                      <a:gd name="T34" fmla="*/ 86 w 143"/>
                      <a:gd name="T35" fmla="*/ 140 h 142"/>
                      <a:gd name="T36" fmla="*/ 94 w 143"/>
                      <a:gd name="T37" fmla="*/ 138 h 142"/>
                      <a:gd name="T38" fmla="*/ 101 w 143"/>
                      <a:gd name="T39" fmla="*/ 136 h 142"/>
                      <a:gd name="T40" fmla="*/ 107 w 143"/>
                      <a:gd name="T41" fmla="*/ 133 h 142"/>
                      <a:gd name="T42" fmla="*/ 114 w 143"/>
                      <a:gd name="T43" fmla="*/ 128 h 142"/>
                      <a:gd name="T44" fmla="*/ 119 w 143"/>
                      <a:gd name="T45" fmla="*/ 124 h 142"/>
                      <a:gd name="T46" fmla="*/ 125 w 143"/>
                      <a:gd name="T47" fmla="*/ 119 h 142"/>
                      <a:gd name="T48" fmla="*/ 129 w 143"/>
                      <a:gd name="T49" fmla="*/ 113 h 142"/>
                      <a:gd name="T50" fmla="*/ 133 w 143"/>
                      <a:gd name="T51" fmla="*/ 106 h 142"/>
                      <a:gd name="T52" fmla="*/ 137 w 143"/>
                      <a:gd name="T53" fmla="*/ 100 h 142"/>
                      <a:gd name="T54" fmla="*/ 140 w 143"/>
                      <a:gd name="T55" fmla="*/ 93 h 142"/>
                      <a:gd name="T56" fmla="*/ 141 w 143"/>
                      <a:gd name="T57" fmla="*/ 86 h 142"/>
                      <a:gd name="T58" fmla="*/ 143 w 143"/>
                      <a:gd name="T59" fmla="*/ 78 h 142"/>
                      <a:gd name="T60" fmla="*/ 143 w 143"/>
                      <a:gd name="T61" fmla="*/ 71 h 142"/>
                      <a:gd name="T62" fmla="*/ 143 w 143"/>
                      <a:gd name="T63" fmla="*/ 63 h 142"/>
                      <a:gd name="T64" fmla="*/ 141 w 143"/>
                      <a:gd name="T65" fmla="*/ 56 h 142"/>
                      <a:gd name="T66" fmla="*/ 140 w 143"/>
                      <a:gd name="T67" fmla="*/ 49 h 142"/>
                      <a:gd name="T68" fmla="*/ 137 w 143"/>
                      <a:gd name="T69" fmla="*/ 42 h 142"/>
                      <a:gd name="T70" fmla="*/ 133 w 143"/>
                      <a:gd name="T71" fmla="*/ 35 h 142"/>
                      <a:gd name="T72" fmla="*/ 129 w 143"/>
                      <a:gd name="T73" fmla="*/ 29 h 142"/>
                      <a:gd name="T74" fmla="*/ 125 w 143"/>
                      <a:gd name="T75" fmla="*/ 23 h 142"/>
                      <a:gd name="T76" fmla="*/ 119 w 143"/>
                      <a:gd name="T77" fmla="*/ 18 h 142"/>
                      <a:gd name="T78" fmla="*/ 114 w 143"/>
                      <a:gd name="T79" fmla="*/ 13 h 142"/>
                      <a:gd name="T80" fmla="*/ 107 w 143"/>
                      <a:gd name="T81" fmla="*/ 9 h 142"/>
                      <a:gd name="T82" fmla="*/ 101 w 143"/>
                      <a:gd name="T83" fmla="*/ 6 h 142"/>
                      <a:gd name="T84" fmla="*/ 94 w 143"/>
                      <a:gd name="T85" fmla="*/ 3 h 142"/>
                      <a:gd name="T86" fmla="*/ 86 w 143"/>
                      <a:gd name="T87" fmla="*/ 1 h 142"/>
                      <a:gd name="T88" fmla="*/ 79 w 143"/>
                      <a:gd name="T89" fmla="*/ 0 h 142"/>
                      <a:gd name="T90" fmla="*/ 72 w 143"/>
                      <a:gd name="T91" fmla="*/ 0 h 142"/>
                      <a:gd name="T92" fmla="*/ 64 w 143"/>
                      <a:gd name="T93" fmla="*/ 0 h 142"/>
                      <a:gd name="T94" fmla="*/ 57 w 143"/>
                      <a:gd name="T95" fmla="*/ 1 h 142"/>
                      <a:gd name="T96" fmla="*/ 49 w 143"/>
                      <a:gd name="T97" fmla="*/ 3 h 142"/>
                      <a:gd name="T98" fmla="*/ 43 w 143"/>
                      <a:gd name="T99" fmla="*/ 6 h 142"/>
                      <a:gd name="T100" fmla="*/ 36 w 143"/>
                      <a:gd name="T101" fmla="*/ 9 h 142"/>
                      <a:gd name="T102" fmla="*/ 30 w 143"/>
                      <a:gd name="T103" fmla="*/ 13 h 142"/>
                      <a:gd name="T104" fmla="*/ 24 w 143"/>
                      <a:gd name="T105" fmla="*/ 18 h 142"/>
                      <a:gd name="T106" fmla="*/ 19 w 143"/>
                      <a:gd name="T107" fmla="*/ 23 h 142"/>
                      <a:gd name="T108" fmla="*/ 14 w 143"/>
                      <a:gd name="T109" fmla="*/ 29 h 142"/>
                      <a:gd name="T110" fmla="*/ 10 w 143"/>
                      <a:gd name="T111" fmla="*/ 35 h 142"/>
                      <a:gd name="T112" fmla="*/ 6 w 143"/>
                      <a:gd name="T113" fmla="*/ 42 h 142"/>
                      <a:gd name="T114" fmla="*/ 4 w 143"/>
                      <a:gd name="T115" fmla="*/ 49 h 142"/>
                      <a:gd name="T116" fmla="*/ 2 w 143"/>
                      <a:gd name="T117" fmla="*/ 56 h 142"/>
                      <a:gd name="T118" fmla="*/ 1 w 143"/>
                      <a:gd name="T119" fmla="*/ 63 h 142"/>
                      <a:gd name="T120" fmla="*/ 0 w 143"/>
                      <a:gd name="T121" fmla="*/ 71 h 142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143"/>
                      <a:gd name="T184" fmla="*/ 0 h 142"/>
                      <a:gd name="T185" fmla="*/ 143 w 143"/>
                      <a:gd name="T186" fmla="*/ 142 h 142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143" h="142">
                        <a:moveTo>
                          <a:pt x="0" y="71"/>
                        </a:moveTo>
                        <a:lnTo>
                          <a:pt x="1" y="78"/>
                        </a:lnTo>
                        <a:lnTo>
                          <a:pt x="2" y="86"/>
                        </a:lnTo>
                        <a:lnTo>
                          <a:pt x="4" y="93"/>
                        </a:lnTo>
                        <a:lnTo>
                          <a:pt x="6" y="100"/>
                        </a:lnTo>
                        <a:lnTo>
                          <a:pt x="10" y="106"/>
                        </a:lnTo>
                        <a:lnTo>
                          <a:pt x="14" y="113"/>
                        </a:lnTo>
                        <a:lnTo>
                          <a:pt x="18" y="119"/>
                        </a:lnTo>
                        <a:lnTo>
                          <a:pt x="24" y="124"/>
                        </a:lnTo>
                        <a:lnTo>
                          <a:pt x="30" y="128"/>
                        </a:lnTo>
                        <a:lnTo>
                          <a:pt x="36" y="133"/>
                        </a:lnTo>
                        <a:lnTo>
                          <a:pt x="43" y="136"/>
                        </a:lnTo>
                        <a:lnTo>
                          <a:pt x="49" y="138"/>
                        </a:lnTo>
                        <a:lnTo>
                          <a:pt x="57" y="140"/>
                        </a:lnTo>
                        <a:lnTo>
                          <a:pt x="64" y="142"/>
                        </a:lnTo>
                        <a:lnTo>
                          <a:pt x="72" y="142"/>
                        </a:lnTo>
                        <a:lnTo>
                          <a:pt x="79" y="142"/>
                        </a:lnTo>
                        <a:lnTo>
                          <a:pt x="86" y="140"/>
                        </a:lnTo>
                        <a:lnTo>
                          <a:pt x="94" y="138"/>
                        </a:lnTo>
                        <a:lnTo>
                          <a:pt x="101" y="136"/>
                        </a:lnTo>
                        <a:lnTo>
                          <a:pt x="107" y="133"/>
                        </a:lnTo>
                        <a:lnTo>
                          <a:pt x="114" y="128"/>
                        </a:lnTo>
                        <a:lnTo>
                          <a:pt x="119" y="124"/>
                        </a:lnTo>
                        <a:lnTo>
                          <a:pt x="125" y="119"/>
                        </a:lnTo>
                        <a:lnTo>
                          <a:pt x="129" y="113"/>
                        </a:lnTo>
                        <a:lnTo>
                          <a:pt x="133" y="106"/>
                        </a:lnTo>
                        <a:lnTo>
                          <a:pt x="137" y="100"/>
                        </a:lnTo>
                        <a:lnTo>
                          <a:pt x="140" y="93"/>
                        </a:lnTo>
                        <a:lnTo>
                          <a:pt x="141" y="86"/>
                        </a:lnTo>
                        <a:lnTo>
                          <a:pt x="143" y="78"/>
                        </a:lnTo>
                        <a:lnTo>
                          <a:pt x="143" y="71"/>
                        </a:lnTo>
                        <a:lnTo>
                          <a:pt x="143" y="63"/>
                        </a:lnTo>
                        <a:lnTo>
                          <a:pt x="141" y="56"/>
                        </a:lnTo>
                        <a:lnTo>
                          <a:pt x="140" y="49"/>
                        </a:lnTo>
                        <a:lnTo>
                          <a:pt x="137" y="42"/>
                        </a:lnTo>
                        <a:lnTo>
                          <a:pt x="133" y="35"/>
                        </a:lnTo>
                        <a:lnTo>
                          <a:pt x="129" y="29"/>
                        </a:lnTo>
                        <a:lnTo>
                          <a:pt x="125" y="23"/>
                        </a:lnTo>
                        <a:lnTo>
                          <a:pt x="119" y="18"/>
                        </a:lnTo>
                        <a:lnTo>
                          <a:pt x="114" y="13"/>
                        </a:lnTo>
                        <a:lnTo>
                          <a:pt x="107" y="9"/>
                        </a:lnTo>
                        <a:lnTo>
                          <a:pt x="101" y="6"/>
                        </a:lnTo>
                        <a:lnTo>
                          <a:pt x="94" y="3"/>
                        </a:lnTo>
                        <a:lnTo>
                          <a:pt x="86" y="1"/>
                        </a:lnTo>
                        <a:lnTo>
                          <a:pt x="79" y="0"/>
                        </a:lnTo>
                        <a:lnTo>
                          <a:pt x="72" y="0"/>
                        </a:lnTo>
                        <a:lnTo>
                          <a:pt x="64" y="0"/>
                        </a:lnTo>
                        <a:lnTo>
                          <a:pt x="57" y="1"/>
                        </a:lnTo>
                        <a:lnTo>
                          <a:pt x="49" y="3"/>
                        </a:lnTo>
                        <a:lnTo>
                          <a:pt x="43" y="6"/>
                        </a:lnTo>
                        <a:lnTo>
                          <a:pt x="36" y="9"/>
                        </a:lnTo>
                        <a:lnTo>
                          <a:pt x="30" y="13"/>
                        </a:lnTo>
                        <a:lnTo>
                          <a:pt x="24" y="18"/>
                        </a:lnTo>
                        <a:lnTo>
                          <a:pt x="19" y="23"/>
                        </a:lnTo>
                        <a:lnTo>
                          <a:pt x="14" y="29"/>
                        </a:lnTo>
                        <a:lnTo>
                          <a:pt x="10" y="35"/>
                        </a:lnTo>
                        <a:lnTo>
                          <a:pt x="6" y="42"/>
                        </a:lnTo>
                        <a:lnTo>
                          <a:pt x="4" y="49"/>
                        </a:lnTo>
                        <a:lnTo>
                          <a:pt x="2" y="56"/>
                        </a:lnTo>
                        <a:lnTo>
                          <a:pt x="1" y="63"/>
                        </a:lnTo>
                        <a:lnTo>
                          <a:pt x="0" y="7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17" name="Freeform 328"/>
                  <p:cNvSpPr>
                    <a:spLocks/>
                  </p:cNvSpPr>
                  <p:nvPr/>
                </p:nvSpPr>
                <p:spPr bwMode="auto">
                  <a:xfrm>
                    <a:off x="385" y="2572"/>
                    <a:ext cx="167" cy="166"/>
                  </a:xfrm>
                  <a:custGeom>
                    <a:avLst/>
                    <a:gdLst>
                      <a:gd name="T0" fmla="*/ 1 w 167"/>
                      <a:gd name="T1" fmla="*/ 91 h 166"/>
                      <a:gd name="T2" fmla="*/ 4 w 167"/>
                      <a:gd name="T3" fmla="*/ 108 h 166"/>
                      <a:gd name="T4" fmla="*/ 11 w 167"/>
                      <a:gd name="T5" fmla="*/ 124 h 166"/>
                      <a:gd name="T6" fmla="*/ 22 w 167"/>
                      <a:gd name="T7" fmla="*/ 138 h 166"/>
                      <a:gd name="T8" fmla="*/ 35 w 167"/>
                      <a:gd name="T9" fmla="*/ 150 h 166"/>
                      <a:gd name="T10" fmla="*/ 50 w 167"/>
                      <a:gd name="T11" fmla="*/ 159 h 166"/>
                      <a:gd name="T12" fmla="*/ 66 w 167"/>
                      <a:gd name="T13" fmla="*/ 164 h 166"/>
                      <a:gd name="T14" fmla="*/ 84 w 167"/>
                      <a:gd name="T15" fmla="*/ 166 h 166"/>
                      <a:gd name="T16" fmla="*/ 101 w 167"/>
                      <a:gd name="T17" fmla="*/ 164 h 166"/>
                      <a:gd name="T18" fmla="*/ 117 w 167"/>
                      <a:gd name="T19" fmla="*/ 159 h 166"/>
                      <a:gd name="T20" fmla="*/ 133 w 167"/>
                      <a:gd name="T21" fmla="*/ 150 h 166"/>
                      <a:gd name="T22" fmla="*/ 145 w 167"/>
                      <a:gd name="T23" fmla="*/ 138 h 166"/>
                      <a:gd name="T24" fmla="*/ 156 w 167"/>
                      <a:gd name="T25" fmla="*/ 124 h 166"/>
                      <a:gd name="T26" fmla="*/ 163 w 167"/>
                      <a:gd name="T27" fmla="*/ 108 h 166"/>
                      <a:gd name="T28" fmla="*/ 167 w 167"/>
                      <a:gd name="T29" fmla="*/ 91 h 166"/>
                      <a:gd name="T30" fmla="*/ 167 w 167"/>
                      <a:gd name="T31" fmla="*/ 74 h 166"/>
                      <a:gd name="T32" fmla="*/ 163 w 167"/>
                      <a:gd name="T33" fmla="*/ 57 h 166"/>
                      <a:gd name="T34" fmla="*/ 156 w 167"/>
                      <a:gd name="T35" fmla="*/ 41 h 166"/>
                      <a:gd name="T36" fmla="*/ 145 w 167"/>
                      <a:gd name="T37" fmla="*/ 27 h 166"/>
                      <a:gd name="T38" fmla="*/ 133 w 167"/>
                      <a:gd name="T39" fmla="*/ 16 h 166"/>
                      <a:gd name="T40" fmla="*/ 117 w 167"/>
                      <a:gd name="T41" fmla="*/ 7 h 166"/>
                      <a:gd name="T42" fmla="*/ 101 w 167"/>
                      <a:gd name="T43" fmla="*/ 2 h 166"/>
                      <a:gd name="T44" fmla="*/ 84 w 167"/>
                      <a:gd name="T45" fmla="*/ 0 h 166"/>
                      <a:gd name="T46" fmla="*/ 66 w 167"/>
                      <a:gd name="T47" fmla="*/ 2 h 166"/>
                      <a:gd name="T48" fmla="*/ 50 w 167"/>
                      <a:gd name="T49" fmla="*/ 7 h 166"/>
                      <a:gd name="T50" fmla="*/ 35 w 167"/>
                      <a:gd name="T51" fmla="*/ 16 h 166"/>
                      <a:gd name="T52" fmla="*/ 22 w 167"/>
                      <a:gd name="T53" fmla="*/ 27 h 166"/>
                      <a:gd name="T54" fmla="*/ 11 w 167"/>
                      <a:gd name="T55" fmla="*/ 41 h 166"/>
                      <a:gd name="T56" fmla="*/ 4 w 167"/>
                      <a:gd name="T57" fmla="*/ 57 h 166"/>
                      <a:gd name="T58" fmla="*/ 1 w 167"/>
                      <a:gd name="T59" fmla="*/ 74 h 166"/>
                      <a:gd name="T60" fmla="*/ 24 w 167"/>
                      <a:gd name="T61" fmla="*/ 83 h 166"/>
                      <a:gd name="T62" fmla="*/ 25 w 167"/>
                      <a:gd name="T63" fmla="*/ 70 h 166"/>
                      <a:gd name="T64" fmla="*/ 29 w 167"/>
                      <a:gd name="T65" fmla="*/ 59 h 166"/>
                      <a:gd name="T66" fmla="*/ 35 w 167"/>
                      <a:gd name="T67" fmla="*/ 48 h 166"/>
                      <a:gd name="T68" fmla="*/ 44 w 167"/>
                      <a:gd name="T69" fmla="*/ 39 h 166"/>
                      <a:gd name="T70" fmla="*/ 54 w 167"/>
                      <a:gd name="T71" fmla="*/ 31 h 166"/>
                      <a:gd name="T72" fmla="*/ 65 w 167"/>
                      <a:gd name="T73" fmla="*/ 26 h 166"/>
                      <a:gd name="T74" fmla="*/ 77 w 167"/>
                      <a:gd name="T75" fmla="*/ 24 h 166"/>
                      <a:gd name="T76" fmla="*/ 90 w 167"/>
                      <a:gd name="T77" fmla="*/ 24 h 166"/>
                      <a:gd name="T78" fmla="*/ 102 w 167"/>
                      <a:gd name="T79" fmla="*/ 26 h 166"/>
                      <a:gd name="T80" fmla="*/ 113 w 167"/>
                      <a:gd name="T81" fmla="*/ 31 h 166"/>
                      <a:gd name="T82" fmla="*/ 124 w 167"/>
                      <a:gd name="T83" fmla="*/ 39 h 166"/>
                      <a:gd name="T84" fmla="*/ 132 w 167"/>
                      <a:gd name="T85" fmla="*/ 48 h 166"/>
                      <a:gd name="T86" fmla="*/ 138 w 167"/>
                      <a:gd name="T87" fmla="*/ 59 h 166"/>
                      <a:gd name="T88" fmla="*/ 142 w 167"/>
                      <a:gd name="T89" fmla="*/ 70 h 166"/>
                      <a:gd name="T90" fmla="*/ 143 w 167"/>
                      <a:gd name="T91" fmla="*/ 83 h 166"/>
                      <a:gd name="T92" fmla="*/ 142 w 167"/>
                      <a:gd name="T93" fmla="*/ 95 h 166"/>
                      <a:gd name="T94" fmla="*/ 138 w 167"/>
                      <a:gd name="T95" fmla="*/ 107 h 166"/>
                      <a:gd name="T96" fmla="*/ 132 w 167"/>
                      <a:gd name="T97" fmla="*/ 118 h 166"/>
                      <a:gd name="T98" fmla="*/ 124 w 167"/>
                      <a:gd name="T99" fmla="*/ 127 h 166"/>
                      <a:gd name="T100" fmla="*/ 113 w 167"/>
                      <a:gd name="T101" fmla="*/ 134 h 166"/>
                      <a:gd name="T102" fmla="*/ 102 w 167"/>
                      <a:gd name="T103" fmla="*/ 139 h 166"/>
                      <a:gd name="T104" fmla="*/ 90 w 167"/>
                      <a:gd name="T105" fmla="*/ 142 h 166"/>
                      <a:gd name="T106" fmla="*/ 77 w 167"/>
                      <a:gd name="T107" fmla="*/ 142 h 166"/>
                      <a:gd name="T108" fmla="*/ 65 w 167"/>
                      <a:gd name="T109" fmla="*/ 139 h 166"/>
                      <a:gd name="T110" fmla="*/ 54 w 167"/>
                      <a:gd name="T111" fmla="*/ 134 h 166"/>
                      <a:gd name="T112" fmla="*/ 44 w 167"/>
                      <a:gd name="T113" fmla="*/ 127 h 166"/>
                      <a:gd name="T114" fmla="*/ 35 w 167"/>
                      <a:gd name="T115" fmla="*/ 118 h 166"/>
                      <a:gd name="T116" fmla="*/ 29 w 167"/>
                      <a:gd name="T117" fmla="*/ 107 h 166"/>
                      <a:gd name="T118" fmla="*/ 25 w 167"/>
                      <a:gd name="T119" fmla="*/ 95 h 166"/>
                      <a:gd name="T120" fmla="*/ 24 w 167"/>
                      <a:gd name="T121" fmla="*/ 82 h 16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167"/>
                      <a:gd name="T184" fmla="*/ 0 h 166"/>
                      <a:gd name="T185" fmla="*/ 167 w 167"/>
                      <a:gd name="T186" fmla="*/ 166 h 166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167" h="166">
                        <a:moveTo>
                          <a:pt x="0" y="83"/>
                        </a:moveTo>
                        <a:lnTo>
                          <a:pt x="1" y="91"/>
                        </a:lnTo>
                        <a:lnTo>
                          <a:pt x="2" y="100"/>
                        </a:lnTo>
                        <a:lnTo>
                          <a:pt x="4" y="108"/>
                        </a:lnTo>
                        <a:lnTo>
                          <a:pt x="8" y="117"/>
                        </a:lnTo>
                        <a:lnTo>
                          <a:pt x="11" y="124"/>
                        </a:lnTo>
                        <a:lnTo>
                          <a:pt x="16" y="132"/>
                        </a:lnTo>
                        <a:lnTo>
                          <a:pt x="22" y="138"/>
                        </a:lnTo>
                        <a:lnTo>
                          <a:pt x="28" y="145"/>
                        </a:lnTo>
                        <a:lnTo>
                          <a:pt x="35" y="150"/>
                        </a:lnTo>
                        <a:lnTo>
                          <a:pt x="42" y="155"/>
                        </a:lnTo>
                        <a:lnTo>
                          <a:pt x="50" y="159"/>
                        </a:lnTo>
                        <a:lnTo>
                          <a:pt x="58" y="162"/>
                        </a:lnTo>
                        <a:lnTo>
                          <a:pt x="66" y="164"/>
                        </a:lnTo>
                        <a:lnTo>
                          <a:pt x="75" y="165"/>
                        </a:lnTo>
                        <a:lnTo>
                          <a:pt x="84" y="166"/>
                        </a:lnTo>
                        <a:lnTo>
                          <a:pt x="92" y="165"/>
                        </a:lnTo>
                        <a:lnTo>
                          <a:pt x="101" y="164"/>
                        </a:lnTo>
                        <a:lnTo>
                          <a:pt x="109" y="162"/>
                        </a:lnTo>
                        <a:lnTo>
                          <a:pt x="117" y="159"/>
                        </a:lnTo>
                        <a:lnTo>
                          <a:pt x="125" y="155"/>
                        </a:lnTo>
                        <a:lnTo>
                          <a:pt x="133" y="150"/>
                        </a:lnTo>
                        <a:lnTo>
                          <a:pt x="139" y="145"/>
                        </a:lnTo>
                        <a:lnTo>
                          <a:pt x="145" y="138"/>
                        </a:lnTo>
                        <a:lnTo>
                          <a:pt x="151" y="132"/>
                        </a:lnTo>
                        <a:lnTo>
                          <a:pt x="156" y="124"/>
                        </a:lnTo>
                        <a:lnTo>
                          <a:pt x="160" y="117"/>
                        </a:lnTo>
                        <a:lnTo>
                          <a:pt x="163" y="108"/>
                        </a:lnTo>
                        <a:lnTo>
                          <a:pt x="165" y="100"/>
                        </a:lnTo>
                        <a:lnTo>
                          <a:pt x="167" y="91"/>
                        </a:lnTo>
                        <a:lnTo>
                          <a:pt x="167" y="83"/>
                        </a:lnTo>
                        <a:lnTo>
                          <a:pt x="167" y="74"/>
                        </a:lnTo>
                        <a:lnTo>
                          <a:pt x="165" y="65"/>
                        </a:lnTo>
                        <a:lnTo>
                          <a:pt x="163" y="57"/>
                        </a:lnTo>
                        <a:lnTo>
                          <a:pt x="160" y="49"/>
                        </a:lnTo>
                        <a:lnTo>
                          <a:pt x="156" y="41"/>
                        </a:lnTo>
                        <a:lnTo>
                          <a:pt x="151" y="34"/>
                        </a:lnTo>
                        <a:lnTo>
                          <a:pt x="145" y="27"/>
                        </a:lnTo>
                        <a:lnTo>
                          <a:pt x="139" y="21"/>
                        </a:lnTo>
                        <a:lnTo>
                          <a:pt x="133" y="16"/>
                        </a:lnTo>
                        <a:lnTo>
                          <a:pt x="125" y="11"/>
                        </a:lnTo>
                        <a:lnTo>
                          <a:pt x="117" y="7"/>
                        </a:lnTo>
                        <a:lnTo>
                          <a:pt x="109" y="4"/>
                        </a:lnTo>
                        <a:lnTo>
                          <a:pt x="101" y="2"/>
                        </a:lnTo>
                        <a:lnTo>
                          <a:pt x="92" y="0"/>
                        </a:lnTo>
                        <a:lnTo>
                          <a:pt x="84" y="0"/>
                        </a:lnTo>
                        <a:lnTo>
                          <a:pt x="75" y="0"/>
                        </a:lnTo>
                        <a:lnTo>
                          <a:pt x="66" y="2"/>
                        </a:lnTo>
                        <a:lnTo>
                          <a:pt x="58" y="4"/>
                        </a:lnTo>
                        <a:lnTo>
                          <a:pt x="50" y="7"/>
                        </a:lnTo>
                        <a:lnTo>
                          <a:pt x="42" y="11"/>
                        </a:lnTo>
                        <a:lnTo>
                          <a:pt x="35" y="16"/>
                        </a:lnTo>
                        <a:lnTo>
                          <a:pt x="28" y="21"/>
                        </a:lnTo>
                        <a:lnTo>
                          <a:pt x="22" y="27"/>
                        </a:lnTo>
                        <a:lnTo>
                          <a:pt x="16" y="34"/>
                        </a:lnTo>
                        <a:lnTo>
                          <a:pt x="11" y="41"/>
                        </a:lnTo>
                        <a:lnTo>
                          <a:pt x="8" y="49"/>
                        </a:lnTo>
                        <a:lnTo>
                          <a:pt x="4" y="57"/>
                        </a:lnTo>
                        <a:lnTo>
                          <a:pt x="2" y="65"/>
                        </a:lnTo>
                        <a:lnTo>
                          <a:pt x="1" y="74"/>
                        </a:lnTo>
                        <a:lnTo>
                          <a:pt x="0" y="82"/>
                        </a:lnTo>
                        <a:lnTo>
                          <a:pt x="24" y="83"/>
                        </a:lnTo>
                        <a:lnTo>
                          <a:pt x="24" y="77"/>
                        </a:lnTo>
                        <a:lnTo>
                          <a:pt x="25" y="70"/>
                        </a:lnTo>
                        <a:lnTo>
                          <a:pt x="27" y="64"/>
                        </a:lnTo>
                        <a:lnTo>
                          <a:pt x="29" y="59"/>
                        </a:lnTo>
                        <a:lnTo>
                          <a:pt x="32" y="53"/>
                        </a:lnTo>
                        <a:lnTo>
                          <a:pt x="35" y="48"/>
                        </a:lnTo>
                        <a:lnTo>
                          <a:pt x="39" y="43"/>
                        </a:lnTo>
                        <a:lnTo>
                          <a:pt x="44" y="39"/>
                        </a:lnTo>
                        <a:lnTo>
                          <a:pt x="49" y="35"/>
                        </a:lnTo>
                        <a:lnTo>
                          <a:pt x="54" y="31"/>
                        </a:lnTo>
                        <a:lnTo>
                          <a:pt x="59" y="28"/>
                        </a:lnTo>
                        <a:lnTo>
                          <a:pt x="65" y="26"/>
                        </a:lnTo>
                        <a:lnTo>
                          <a:pt x="71" y="25"/>
                        </a:lnTo>
                        <a:lnTo>
                          <a:pt x="77" y="24"/>
                        </a:lnTo>
                        <a:lnTo>
                          <a:pt x="84" y="23"/>
                        </a:lnTo>
                        <a:lnTo>
                          <a:pt x="90" y="24"/>
                        </a:lnTo>
                        <a:lnTo>
                          <a:pt x="96" y="25"/>
                        </a:lnTo>
                        <a:lnTo>
                          <a:pt x="102" y="26"/>
                        </a:lnTo>
                        <a:lnTo>
                          <a:pt x="108" y="28"/>
                        </a:lnTo>
                        <a:lnTo>
                          <a:pt x="113" y="31"/>
                        </a:lnTo>
                        <a:lnTo>
                          <a:pt x="119" y="35"/>
                        </a:lnTo>
                        <a:lnTo>
                          <a:pt x="124" y="39"/>
                        </a:lnTo>
                        <a:lnTo>
                          <a:pt x="128" y="43"/>
                        </a:lnTo>
                        <a:lnTo>
                          <a:pt x="132" y="48"/>
                        </a:lnTo>
                        <a:lnTo>
                          <a:pt x="135" y="53"/>
                        </a:lnTo>
                        <a:lnTo>
                          <a:pt x="138" y="59"/>
                        </a:lnTo>
                        <a:lnTo>
                          <a:pt x="140" y="64"/>
                        </a:lnTo>
                        <a:lnTo>
                          <a:pt x="142" y="70"/>
                        </a:lnTo>
                        <a:lnTo>
                          <a:pt x="143" y="77"/>
                        </a:lnTo>
                        <a:lnTo>
                          <a:pt x="143" y="83"/>
                        </a:lnTo>
                        <a:lnTo>
                          <a:pt x="143" y="89"/>
                        </a:lnTo>
                        <a:lnTo>
                          <a:pt x="142" y="95"/>
                        </a:lnTo>
                        <a:lnTo>
                          <a:pt x="140" y="101"/>
                        </a:lnTo>
                        <a:lnTo>
                          <a:pt x="138" y="107"/>
                        </a:lnTo>
                        <a:lnTo>
                          <a:pt x="135" y="112"/>
                        </a:lnTo>
                        <a:lnTo>
                          <a:pt x="132" y="118"/>
                        </a:lnTo>
                        <a:lnTo>
                          <a:pt x="128" y="123"/>
                        </a:lnTo>
                        <a:lnTo>
                          <a:pt x="124" y="127"/>
                        </a:lnTo>
                        <a:lnTo>
                          <a:pt x="119" y="131"/>
                        </a:lnTo>
                        <a:lnTo>
                          <a:pt x="113" y="134"/>
                        </a:lnTo>
                        <a:lnTo>
                          <a:pt x="108" y="137"/>
                        </a:lnTo>
                        <a:lnTo>
                          <a:pt x="102" y="139"/>
                        </a:lnTo>
                        <a:lnTo>
                          <a:pt x="96" y="141"/>
                        </a:lnTo>
                        <a:lnTo>
                          <a:pt x="90" y="142"/>
                        </a:lnTo>
                        <a:lnTo>
                          <a:pt x="84" y="142"/>
                        </a:lnTo>
                        <a:lnTo>
                          <a:pt x="77" y="142"/>
                        </a:lnTo>
                        <a:lnTo>
                          <a:pt x="71" y="141"/>
                        </a:lnTo>
                        <a:lnTo>
                          <a:pt x="65" y="139"/>
                        </a:lnTo>
                        <a:lnTo>
                          <a:pt x="59" y="137"/>
                        </a:lnTo>
                        <a:lnTo>
                          <a:pt x="54" y="134"/>
                        </a:lnTo>
                        <a:lnTo>
                          <a:pt x="49" y="131"/>
                        </a:lnTo>
                        <a:lnTo>
                          <a:pt x="44" y="127"/>
                        </a:lnTo>
                        <a:lnTo>
                          <a:pt x="39" y="122"/>
                        </a:lnTo>
                        <a:lnTo>
                          <a:pt x="35" y="118"/>
                        </a:lnTo>
                        <a:lnTo>
                          <a:pt x="32" y="112"/>
                        </a:lnTo>
                        <a:lnTo>
                          <a:pt x="29" y="107"/>
                        </a:lnTo>
                        <a:lnTo>
                          <a:pt x="27" y="101"/>
                        </a:lnTo>
                        <a:lnTo>
                          <a:pt x="25" y="95"/>
                        </a:lnTo>
                        <a:lnTo>
                          <a:pt x="24" y="89"/>
                        </a:lnTo>
                        <a:lnTo>
                          <a:pt x="24" y="82"/>
                        </a:lnTo>
                        <a:lnTo>
                          <a:pt x="0" y="8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18" name="Freeform 329"/>
                  <p:cNvSpPr>
                    <a:spLocks/>
                  </p:cNvSpPr>
                  <p:nvPr/>
                </p:nvSpPr>
                <p:spPr bwMode="auto">
                  <a:xfrm>
                    <a:off x="385" y="2654"/>
                    <a:ext cx="24" cy="1"/>
                  </a:xfrm>
                  <a:custGeom>
                    <a:avLst/>
                    <a:gdLst>
                      <a:gd name="T0" fmla="*/ 0 w 24"/>
                      <a:gd name="T1" fmla="*/ 1 h 1"/>
                      <a:gd name="T2" fmla="*/ 24 w 24"/>
                      <a:gd name="T3" fmla="*/ 0 h 1"/>
                      <a:gd name="T4" fmla="*/ 24 w 24"/>
                      <a:gd name="T5" fmla="*/ 1 h 1"/>
                      <a:gd name="T6" fmla="*/ 24 w 24"/>
                      <a:gd name="T7" fmla="*/ 1 h 1"/>
                      <a:gd name="T8" fmla="*/ 0 w 24"/>
                      <a:gd name="T9" fmla="*/ 0 h 1"/>
                      <a:gd name="T10" fmla="*/ 0 w 24"/>
                      <a:gd name="T11" fmla="*/ 1 h 1"/>
                      <a:gd name="T12" fmla="*/ 0 w 24"/>
                      <a:gd name="T13" fmla="*/ 1 h 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4"/>
                      <a:gd name="T22" fmla="*/ 0 h 1"/>
                      <a:gd name="T23" fmla="*/ 24 w 24"/>
                      <a:gd name="T24" fmla="*/ 1 h 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4" h="1">
                        <a:moveTo>
                          <a:pt x="0" y="1"/>
                        </a:moveTo>
                        <a:lnTo>
                          <a:pt x="24" y="0"/>
                        </a:lnTo>
                        <a:lnTo>
                          <a:pt x="24" y="1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19" name="Freeform 330"/>
                  <p:cNvSpPr>
                    <a:spLocks/>
                  </p:cNvSpPr>
                  <p:nvPr/>
                </p:nvSpPr>
                <p:spPr bwMode="auto">
                  <a:xfrm>
                    <a:off x="466" y="2376"/>
                    <a:ext cx="39" cy="92"/>
                  </a:xfrm>
                  <a:custGeom>
                    <a:avLst/>
                    <a:gdLst>
                      <a:gd name="T0" fmla="*/ 31 w 39"/>
                      <a:gd name="T1" fmla="*/ 0 h 92"/>
                      <a:gd name="T2" fmla="*/ 23 w 39"/>
                      <a:gd name="T3" fmla="*/ 3 h 92"/>
                      <a:gd name="T4" fmla="*/ 17 w 39"/>
                      <a:gd name="T5" fmla="*/ 7 h 92"/>
                      <a:gd name="T6" fmla="*/ 12 w 39"/>
                      <a:gd name="T7" fmla="*/ 12 h 92"/>
                      <a:gd name="T8" fmla="*/ 8 w 39"/>
                      <a:gd name="T9" fmla="*/ 18 h 92"/>
                      <a:gd name="T10" fmla="*/ 4 w 39"/>
                      <a:gd name="T11" fmla="*/ 24 h 92"/>
                      <a:gd name="T12" fmla="*/ 2 w 39"/>
                      <a:gd name="T13" fmla="*/ 30 h 92"/>
                      <a:gd name="T14" fmla="*/ 0 w 39"/>
                      <a:gd name="T15" fmla="*/ 37 h 92"/>
                      <a:gd name="T16" fmla="*/ 0 w 39"/>
                      <a:gd name="T17" fmla="*/ 44 h 92"/>
                      <a:gd name="T18" fmla="*/ 0 w 39"/>
                      <a:gd name="T19" fmla="*/ 51 h 92"/>
                      <a:gd name="T20" fmla="*/ 1 w 39"/>
                      <a:gd name="T21" fmla="*/ 58 h 92"/>
                      <a:gd name="T22" fmla="*/ 3 w 39"/>
                      <a:gd name="T23" fmla="*/ 65 h 92"/>
                      <a:gd name="T24" fmla="*/ 5 w 39"/>
                      <a:gd name="T25" fmla="*/ 72 h 92"/>
                      <a:gd name="T26" fmla="*/ 8 w 39"/>
                      <a:gd name="T27" fmla="*/ 78 h 92"/>
                      <a:gd name="T28" fmla="*/ 12 w 39"/>
                      <a:gd name="T29" fmla="*/ 84 h 92"/>
                      <a:gd name="T30" fmla="*/ 17 w 39"/>
                      <a:gd name="T31" fmla="*/ 89 h 92"/>
                      <a:gd name="T32" fmla="*/ 36 w 39"/>
                      <a:gd name="T33" fmla="*/ 74 h 92"/>
                      <a:gd name="T34" fmla="*/ 33 w 39"/>
                      <a:gd name="T35" fmla="*/ 71 h 92"/>
                      <a:gd name="T36" fmla="*/ 30 w 39"/>
                      <a:gd name="T37" fmla="*/ 68 h 92"/>
                      <a:gd name="T38" fmla="*/ 28 w 39"/>
                      <a:gd name="T39" fmla="*/ 64 h 92"/>
                      <a:gd name="T40" fmla="*/ 26 w 39"/>
                      <a:gd name="T41" fmla="*/ 60 h 92"/>
                      <a:gd name="T42" fmla="*/ 25 w 39"/>
                      <a:gd name="T43" fmla="*/ 56 h 92"/>
                      <a:gd name="T44" fmla="*/ 24 w 39"/>
                      <a:gd name="T45" fmla="*/ 51 h 92"/>
                      <a:gd name="T46" fmla="*/ 24 w 39"/>
                      <a:gd name="T47" fmla="*/ 47 h 92"/>
                      <a:gd name="T48" fmla="*/ 24 w 39"/>
                      <a:gd name="T49" fmla="*/ 43 h 92"/>
                      <a:gd name="T50" fmla="*/ 24 w 39"/>
                      <a:gd name="T51" fmla="*/ 39 h 92"/>
                      <a:gd name="T52" fmla="*/ 25 w 39"/>
                      <a:gd name="T53" fmla="*/ 35 h 92"/>
                      <a:gd name="T54" fmla="*/ 27 w 39"/>
                      <a:gd name="T55" fmla="*/ 32 h 92"/>
                      <a:gd name="T56" fmla="*/ 28 w 39"/>
                      <a:gd name="T57" fmla="*/ 29 h 92"/>
                      <a:gd name="T58" fmla="*/ 31 w 39"/>
                      <a:gd name="T59" fmla="*/ 27 h 92"/>
                      <a:gd name="T60" fmla="*/ 33 w 39"/>
                      <a:gd name="T61" fmla="*/ 25 h 92"/>
                      <a:gd name="T62" fmla="*/ 35 w 39"/>
                      <a:gd name="T63" fmla="*/ 24 h 92"/>
                      <a:gd name="T64" fmla="*/ 39 w 39"/>
                      <a:gd name="T65" fmla="*/ 23 h 9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9"/>
                      <a:gd name="T100" fmla="*/ 0 h 92"/>
                      <a:gd name="T101" fmla="*/ 39 w 39"/>
                      <a:gd name="T102" fmla="*/ 92 h 9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9" h="92">
                        <a:moveTo>
                          <a:pt x="34" y="0"/>
                        </a:moveTo>
                        <a:lnTo>
                          <a:pt x="31" y="0"/>
                        </a:lnTo>
                        <a:lnTo>
                          <a:pt x="27" y="2"/>
                        </a:lnTo>
                        <a:lnTo>
                          <a:pt x="23" y="3"/>
                        </a:lnTo>
                        <a:lnTo>
                          <a:pt x="20" y="5"/>
                        </a:lnTo>
                        <a:lnTo>
                          <a:pt x="17" y="7"/>
                        </a:lnTo>
                        <a:lnTo>
                          <a:pt x="14" y="9"/>
                        </a:lnTo>
                        <a:lnTo>
                          <a:pt x="12" y="12"/>
                        </a:lnTo>
                        <a:lnTo>
                          <a:pt x="9" y="15"/>
                        </a:lnTo>
                        <a:lnTo>
                          <a:pt x="8" y="18"/>
                        </a:lnTo>
                        <a:lnTo>
                          <a:pt x="6" y="21"/>
                        </a:lnTo>
                        <a:lnTo>
                          <a:pt x="4" y="24"/>
                        </a:lnTo>
                        <a:lnTo>
                          <a:pt x="3" y="27"/>
                        </a:lnTo>
                        <a:lnTo>
                          <a:pt x="2" y="30"/>
                        </a:lnTo>
                        <a:lnTo>
                          <a:pt x="1" y="34"/>
                        </a:lnTo>
                        <a:lnTo>
                          <a:pt x="0" y="37"/>
                        </a:lnTo>
                        <a:lnTo>
                          <a:pt x="0" y="41"/>
                        </a:lnTo>
                        <a:lnTo>
                          <a:pt x="0" y="44"/>
                        </a:lnTo>
                        <a:lnTo>
                          <a:pt x="0" y="48"/>
                        </a:lnTo>
                        <a:lnTo>
                          <a:pt x="0" y="51"/>
                        </a:lnTo>
                        <a:lnTo>
                          <a:pt x="0" y="54"/>
                        </a:lnTo>
                        <a:lnTo>
                          <a:pt x="1" y="58"/>
                        </a:lnTo>
                        <a:lnTo>
                          <a:pt x="2" y="61"/>
                        </a:lnTo>
                        <a:lnTo>
                          <a:pt x="3" y="65"/>
                        </a:lnTo>
                        <a:lnTo>
                          <a:pt x="4" y="68"/>
                        </a:lnTo>
                        <a:lnTo>
                          <a:pt x="5" y="72"/>
                        </a:lnTo>
                        <a:lnTo>
                          <a:pt x="7" y="75"/>
                        </a:lnTo>
                        <a:lnTo>
                          <a:pt x="8" y="78"/>
                        </a:lnTo>
                        <a:lnTo>
                          <a:pt x="10" y="81"/>
                        </a:lnTo>
                        <a:lnTo>
                          <a:pt x="12" y="84"/>
                        </a:lnTo>
                        <a:lnTo>
                          <a:pt x="15" y="87"/>
                        </a:lnTo>
                        <a:lnTo>
                          <a:pt x="17" y="89"/>
                        </a:lnTo>
                        <a:lnTo>
                          <a:pt x="20" y="92"/>
                        </a:lnTo>
                        <a:lnTo>
                          <a:pt x="36" y="74"/>
                        </a:lnTo>
                        <a:lnTo>
                          <a:pt x="34" y="72"/>
                        </a:lnTo>
                        <a:lnTo>
                          <a:pt x="33" y="71"/>
                        </a:lnTo>
                        <a:lnTo>
                          <a:pt x="31" y="70"/>
                        </a:lnTo>
                        <a:lnTo>
                          <a:pt x="30" y="68"/>
                        </a:lnTo>
                        <a:lnTo>
                          <a:pt x="29" y="66"/>
                        </a:lnTo>
                        <a:lnTo>
                          <a:pt x="28" y="64"/>
                        </a:lnTo>
                        <a:lnTo>
                          <a:pt x="27" y="62"/>
                        </a:lnTo>
                        <a:lnTo>
                          <a:pt x="26" y="60"/>
                        </a:lnTo>
                        <a:lnTo>
                          <a:pt x="25" y="58"/>
                        </a:lnTo>
                        <a:lnTo>
                          <a:pt x="25" y="56"/>
                        </a:lnTo>
                        <a:lnTo>
                          <a:pt x="24" y="54"/>
                        </a:lnTo>
                        <a:lnTo>
                          <a:pt x="24" y="51"/>
                        </a:lnTo>
                        <a:lnTo>
                          <a:pt x="24" y="49"/>
                        </a:lnTo>
                        <a:lnTo>
                          <a:pt x="24" y="47"/>
                        </a:lnTo>
                        <a:lnTo>
                          <a:pt x="24" y="45"/>
                        </a:lnTo>
                        <a:lnTo>
                          <a:pt x="24" y="43"/>
                        </a:lnTo>
                        <a:lnTo>
                          <a:pt x="24" y="41"/>
                        </a:lnTo>
                        <a:lnTo>
                          <a:pt x="24" y="39"/>
                        </a:lnTo>
                        <a:lnTo>
                          <a:pt x="25" y="37"/>
                        </a:lnTo>
                        <a:lnTo>
                          <a:pt x="25" y="35"/>
                        </a:lnTo>
                        <a:lnTo>
                          <a:pt x="26" y="33"/>
                        </a:lnTo>
                        <a:lnTo>
                          <a:pt x="27" y="32"/>
                        </a:lnTo>
                        <a:lnTo>
                          <a:pt x="28" y="30"/>
                        </a:lnTo>
                        <a:lnTo>
                          <a:pt x="28" y="29"/>
                        </a:lnTo>
                        <a:lnTo>
                          <a:pt x="30" y="28"/>
                        </a:lnTo>
                        <a:lnTo>
                          <a:pt x="31" y="27"/>
                        </a:lnTo>
                        <a:lnTo>
                          <a:pt x="32" y="26"/>
                        </a:lnTo>
                        <a:lnTo>
                          <a:pt x="33" y="25"/>
                        </a:lnTo>
                        <a:lnTo>
                          <a:pt x="34" y="24"/>
                        </a:lnTo>
                        <a:lnTo>
                          <a:pt x="35" y="24"/>
                        </a:lnTo>
                        <a:lnTo>
                          <a:pt x="37" y="23"/>
                        </a:lnTo>
                        <a:lnTo>
                          <a:pt x="39" y="23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20" name="Freeform 331"/>
                  <p:cNvSpPr>
                    <a:spLocks/>
                  </p:cNvSpPr>
                  <p:nvPr/>
                </p:nvSpPr>
                <p:spPr bwMode="auto">
                  <a:xfrm>
                    <a:off x="464" y="2455"/>
                    <a:ext cx="45" cy="130"/>
                  </a:xfrm>
                  <a:custGeom>
                    <a:avLst/>
                    <a:gdLst>
                      <a:gd name="T0" fmla="*/ 20 w 45"/>
                      <a:gd name="T1" fmla="*/ 11 h 130"/>
                      <a:gd name="T2" fmla="*/ 21 w 45"/>
                      <a:gd name="T3" fmla="*/ 16 h 130"/>
                      <a:gd name="T4" fmla="*/ 21 w 45"/>
                      <a:gd name="T5" fmla="*/ 22 h 130"/>
                      <a:gd name="T6" fmla="*/ 20 w 45"/>
                      <a:gd name="T7" fmla="*/ 28 h 130"/>
                      <a:gd name="T8" fmla="*/ 18 w 45"/>
                      <a:gd name="T9" fmla="*/ 35 h 130"/>
                      <a:gd name="T10" fmla="*/ 16 w 45"/>
                      <a:gd name="T11" fmla="*/ 42 h 130"/>
                      <a:gd name="T12" fmla="*/ 13 w 45"/>
                      <a:gd name="T13" fmla="*/ 49 h 130"/>
                      <a:gd name="T14" fmla="*/ 10 w 45"/>
                      <a:gd name="T15" fmla="*/ 57 h 130"/>
                      <a:gd name="T16" fmla="*/ 7 w 45"/>
                      <a:gd name="T17" fmla="*/ 65 h 130"/>
                      <a:gd name="T18" fmla="*/ 4 w 45"/>
                      <a:gd name="T19" fmla="*/ 73 h 130"/>
                      <a:gd name="T20" fmla="*/ 2 w 45"/>
                      <a:gd name="T21" fmla="*/ 81 h 130"/>
                      <a:gd name="T22" fmla="*/ 1 w 45"/>
                      <a:gd name="T23" fmla="*/ 90 h 130"/>
                      <a:gd name="T24" fmla="*/ 1 w 45"/>
                      <a:gd name="T25" fmla="*/ 99 h 130"/>
                      <a:gd name="T26" fmla="*/ 2 w 45"/>
                      <a:gd name="T27" fmla="*/ 108 h 130"/>
                      <a:gd name="T28" fmla="*/ 6 w 45"/>
                      <a:gd name="T29" fmla="*/ 117 h 130"/>
                      <a:gd name="T30" fmla="*/ 12 w 45"/>
                      <a:gd name="T31" fmla="*/ 126 h 130"/>
                      <a:gd name="T32" fmla="*/ 33 w 45"/>
                      <a:gd name="T33" fmla="*/ 114 h 130"/>
                      <a:gd name="T34" fmla="*/ 28 w 45"/>
                      <a:gd name="T35" fmla="*/ 109 h 130"/>
                      <a:gd name="T36" fmla="*/ 26 w 45"/>
                      <a:gd name="T37" fmla="*/ 104 h 130"/>
                      <a:gd name="T38" fmla="*/ 25 w 45"/>
                      <a:gd name="T39" fmla="*/ 99 h 130"/>
                      <a:gd name="T40" fmla="*/ 24 w 45"/>
                      <a:gd name="T41" fmla="*/ 94 h 130"/>
                      <a:gd name="T42" fmla="*/ 25 w 45"/>
                      <a:gd name="T43" fmla="*/ 89 h 130"/>
                      <a:gd name="T44" fmla="*/ 26 w 45"/>
                      <a:gd name="T45" fmla="*/ 83 h 130"/>
                      <a:gd name="T46" fmla="*/ 28 w 45"/>
                      <a:gd name="T47" fmla="*/ 76 h 130"/>
                      <a:gd name="T48" fmla="*/ 31 w 45"/>
                      <a:gd name="T49" fmla="*/ 69 h 130"/>
                      <a:gd name="T50" fmla="*/ 34 w 45"/>
                      <a:gd name="T51" fmla="*/ 62 h 130"/>
                      <a:gd name="T52" fmla="*/ 37 w 45"/>
                      <a:gd name="T53" fmla="*/ 54 h 130"/>
                      <a:gd name="T54" fmla="*/ 40 w 45"/>
                      <a:gd name="T55" fmla="*/ 46 h 130"/>
                      <a:gd name="T56" fmla="*/ 42 w 45"/>
                      <a:gd name="T57" fmla="*/ 37 h 130"/>
                      <a:gd name="T58" fmla="*/ 44 w 45"/>
                      <a:gd name="T59" fmla="*/ 28 h 130"/>
                      <a:gd name="T60" fmla="*/ 45 w 45"/>
                      <a:gd name="T61" fmla="*/ 19 h 130"/>
                      <a:gd name="T62" fmla="*/ 44 w 45"/>
                      <a:gd name="T63" fmla="*/ 9 h 130"/>
                      <a:gd name="T64" fmla="*/ 41 w 45"/>
                      <a:gd name="T65" fmla="*/ 0 h 13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5"/>
                      <a:gd name="T100" fmla="*/ 0 h 130"/>
                      <a:gd name="T101" fmla="*/ 45 w 45"/>
                      <a:gd name="T102" fmla="*/ 130 h 13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5" h="130">
                        <a:moveTo>
                          <a:pt x="18" y="8"/>
                        </a:moveTo>
                        <a:lnTo>
                          <a:pt x="20" y="11"/>
                        </a:lnTo>
                        <a:lnTo>
                          <a:pt x="20" y="14"/>
                        </a:lnTo>
                        <a:lnTo>
                          <a:pt x="21" y="16"/>
                        </a:lnTo>
                        <a:lnTo>
                          <a:pt x="21" y="19"/>
                        </a:lnTo>
                        <a:lnTo>
                          <a:pt x="21" y="22"/>
                        </a:lnTo>
                        <a:lnTo>
                          <a:pt x="20" y="25"/>
                        </a:lnTo>
                        <a:lnTo>
                          <a:pt x="20" y="28"/>
                        </a:lnTo>
                        <a:lnTo>
                          <a:pt x="19" y="32"/>
                        </a:lnTo>
                        <a:lnTo>
                          <a:pt x="18" y="35"/>
                        </a:lnTo>
                        <a:lnTo>
                          <a:pt x="17" y="39"/>
                        </a:lnTo>
                        <a:lnTo>
                          <a:pt x="16" y="42"/>
                        </a:lnTo>
                        <a:lnTo>
                          <a:pt x="14" y="46"/>
                        </a:lnTo>
                        <a:lnTo>
                          <a:pt x="13" y="49"/>
                        </a:lnTo>
                        <a:lnTo>
                          <a:pt x="11" y="53"/>
                        </a:lnTo>
                        <a:lnTo>
                          <a:pt x="10" y="57"/>
                        </a:lnTo>
                        <a:lnTo>
                          <a:pt x="9" y="61"/>
                        </a:lnTo>
                        <a:lnTo>
                          <a:pt x="7" y="65"/>
                        </a:lnTo>
                        <a:lnTo>
                          <a:pt x="6" y="68"/>
                        </a:lnTo>
                        <a:lnTo>
                          <a:pt x="4" y="73"/>
                        </a:lnTo>
                        <a:lnTo>
                          <a:pt x="3" y="77"/>
                        </a:lnTo>
                        <a:lnTo>
                          <a:pt x="2" y="81"/>
                        </a:lnTo>
                        <a:lnTo>
                          <a:pt x="1" y="85"/>
                        </a:lnTo>
                        <a:lnTo>
                          <a:pt x="1" y="90"/>
                        </a:lnTo>
                        <a:lnTo>
                          <a:pt x="0" y="94"/>
                        </a:lnTo>
                        <a:lnTo>
                          <a:pt x="1" y="99"/>
                        </a:lnTo>
                        <a:lnTo>
                          <a:pt x="1" y="103"/>
                        </a:lnTo>
                        <a:lnTo>
                          <a:pt x="2" y="108"/>
                        </a:lnTo>
                        <a:lnTo>
                          <a:pt x="4" y="113"/>
                        </a:lnTo>
                        <a:lnTo>
                          <a:pt x="6" y="117"/>
                        </a:lnTo>
                        <a:lnTo>
                          <a:pt x="9" y="122"/>
                        </a:lnTo>
                        <a:lnTo>
                          <a:pt x="12" y="126"/>
                        </a:lnTo>
                        <a:lnTo>
                          <a:pt x="16" y="130"/>
                        </a:lnTo>
                        <a:lnTo>
                          <a:pt x="33" y="114"/>
                        </a:lnTo>
                        <a:lnTo>
                          <a:pt x="30" y="111"/>
                        </a:lnTo>
                        <a:lnTo>
                          <a:pt x="28" y="109"/>
                        </a:lnTo>
                        <a:lnTo>
                          <a:pt x="27" y="106"/>
                        </a:lnTo>
                        <a:lnTo>
                          <a:pt x="26" y="104"/>
                        </a:lnTo>
                        <a:lnTo>
                          <a:pt x="25" y="102"/>
                        </a:lnTo>
                        <a:lnTo>
                          <a:pt x="25" y="99"/>
                        </a:lnTo>
                        <a:lnTo>
                          <a:pt x="24" y="97"/>
                        </a:lnTo>
                        <a:lnTo>
                          <a:pt x="24" y="94"/>
                        </a:lnTo>
                        <a:lnTo>
                          <a:pt x="24" y="92"/>
                        </a:lnTo>
                        <a:lnTo>
                          <a:pt x="25" y="89"/>
                        </a:lnTo>
                        <a:lnTo>
                          <a:pt x="25" y="86"/>
                        </a:lnTo>
                        <a:lnTo>
                          <a:pt x="26" y="83"/>
                        </a:lnTo>
                        <a:lnTo>
                          <a:pt x="27" y="80"/>
                        </a:lnTo>
                        <a:lnTo>
                          <a:pt x="28" y="76"/>
                        </a:lnTo>
                        <a:lnTo>
                          <a:pt x="29" y="73"/>
                        </a:lnTo>
                        <a:lnTo>
                          <a:pt x="31" y="69"/>
                        </a:lnTo>
                        <a:lnTo>
                          <a:pt x="32" y="66"/>
                        </a:lnTo>
                        <a:lnTo>
                          <a:pt x="34" y="62"/>
                        </a:lnTo>
                        <a:lnTo>
                          <a:pt x="35" y="58"/>
                        </a:lnTo>
                        <a:lnTo>
                          <a:pt x="37" y="54"/>
                        </a:lnTo>
                        <a:lnTo>
                          <a:pt x="38" y="50"/>
                        </a:lnTo>
                        <a:lnTo>
                          <a:pt x="40" y="46"/>
                        </a:lnTo>
                        <a:lnTo>
                          <a:pt x="41" y="42"/>
                        </a:lnTo>
                        <a:lnTo>
                          <a:pt x="42" y="37"/>
                        </a:lnTo>
                        <a:lnTo>
                          <a:pt x="43" y="33"/>
                        </a:lnTo>
                        <a:lnTo>
                          <a:pt x="44" y="28"/>
                        </a:lnTo>
                        <a:lnTo>
                          <a:pt x="44" y="24"/>
                        </a:lnTo>
                        <a:lnTo>
                          <a:pt x="45" y="19"/>
                        </a:lnTo>
                        <a:lnTo>
                          <a:pt x="44" y="14"/>
                        </a:lnTo>
                        <a:lnTo>
                          <a:pt x="44" y="9"/>
                        </a:lnTo>
                        <a:lnTo>
                          <a:pt x="42" y="5"/>
                        </a:lnTo>
                        <a:lnTo>
                          <a:pt x="41" y="0"/>
                        </a:lnTo>
                        <a:lnTo>
                          <a:pt x="18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21" name="Freeform 332"/>
                  <p:cNvSpPr>
                    <a:spLocks/>
                  </p:cNvSpPr>
                  <p:nvPr/>
                </p:nvSpPr>
                <p:spPr bwMode="auto">
                  <a:xfrm>
                    <a:off x="482" y="2450"/>
                    <a:ext cx="23" cy="18"/>
                  </a:xfrm>
                  <a:custGeom>
                    <a:avLst/>
                    <a:gdLst>
                      <a:gd name="T0" fmla="*/ 4 w 23"/>
                      <a:gd name="T1" fmla="*/ 18 h 18"/>
                      <a:gd name="T2" fmla="*/ 23 w 23"/>
                      <a:gd name="T3" fmla="*/ 5 h 18"/>
                      <a:gd name="T4" fmla="*/ 22 w 23"/>
                      <a:gd name="T5" fmla="*/ 2 h 18"/>
                      <a:gd name="T6" fmla="*/ 20 w 23"/>
                      <a:gd name="T7" fmla="*/ 0 h 18"/>
                      <a:gd name="T8" fmla="*/ 0 w 23"/>
                      <a:gd name="T9" fmla="*/ 13 h 18"/>
                      <a:gd name="T10" fmla="*/ 1 w 23"/>
                      <a:gd name="T11" fmla="*/ 16 h 18"/>
                      <a:gd name="T12" fmla="*/ 4 w 23"/>
                      <a:gd name="T13" fmla="*/ 18 h 1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3"/>
                      <a:gd name="T22" fmla="*/ 0 h 18"/>
                      <a:gd name="T23" fmla="*/ 23 w 23"/>
                      <a:gd name="T24" fmla="*/ 18 h 1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3" h="18">
                        <a:moveTo>
                          <a:pt x="4" y="18"/>
                        </a:moveTo>
                        <a:lnTo>
                          <a:pt x="23" y="5"/>
                        </a:lnTo>
                        <a:lnTo>
                          <a:pt x="22" y="2"/>
                        </a:lnTo>
                        <a:lnTo>
                          <a:pt x="20" y="0"/>
                        </a:lnTo>
                        <a:lnTo>
                          <a:pt x="0" y="13"/>
                        </a:lnTo>
                        <a:lnTo>
                          <a:pt x="1" y="16"/>
                        </a:lnTo>
                        <a:lnTo>
                          <a:pt x="4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22" name="Freeform 333"/>
                  <p:cNvSpPr>
                    <a:spLocks/>
                  </p:cNvSpPr>
                  <p:nvPr/>
                </p:nvSpPr>
                <p:spPr bwMode="auto">
                  <a:xfrm>
                    <a:off x="476" y="2577"/>
                    <a:ext cx="24" cy="9"/>
                  </a:xfrm>
                  <a:custGeom>
                    <a:avLst/>
                    <a:gdLst>
                      <a:gd name="T0" fmla="*/ 0 w 24"/>
                      <a:gd name="T1" fmla="*/ 0 h 9"/>
                      <a:gd name="T2" fmla="*/ 0 w 24"/>
                      <a:gd name="T3" fmla="*/ 1 h 9"/>
                      <a:gd name="T4" fmla="*/ 0 w 24"/>
                      <a:gd name="T5" fmla="*/ 2 h 9"/>
                      <a:gd name="T6" fmla="*/ 0 w 24"/>
                      <a:gd name="T7" fmla="*/ 3 h 9"/>
                      <a:gd name="T8" fmla="*/ 0 w 24"/>
                      <a:gd name="T9" fmla="*/ 4 h 9"/>
                      <a:gd name="T10" fmla="*/ 0 w 24"/>
                      <a:gd name="T11" fmla="*/ 6 h 9"/>
                      <a:gd name="T12" fmla="*/ 0 w 24"/>
                      <a:gd name="T13" fmla="*/ 7 h 9"/>
                      <a:gd name="T14" fmla="*/ 0 w 24"/>
                      <a:gd name="T15" fmla="*/ 8 h 9"/>
                      <a:gd name="T16" fmla="*/ 0 w 24"/>
                      <a:gd name="T17" fmla="*/ 9 h 9"/>
                      <a:gd name="T18" fmla="*/ 24 w 24"/>
                      <a:gd name="T19" fmla="*/ 9 h 9"/>
                      <a:gd name="T20" fmla="*/ 24 w 24"/>
                      <a:gd name="T21" fmla="*/ 8 h 9"/>
                      <a:gd name="T22" fmla="*/ 24 w 24"/>
                      <a:gd name="T23" fmla="*/ 7 h 9"/>
                      <a:gd name="T24" fmla="*/ 24 w 24"/>
                      <a:gd name="T25" fmla="*/ 6 h 9"/>
                      <a:gd name="T26" fmla="*/ 24 w 24"/>
                      <a:gd name="T27" fmla="*/ 4 h 9"/>
                      <a:gd name="T28" fmla="*/ 24 w 24"/>
                      <a:gd name="T29" fmla="*/ 3 h 9"/>
                      <a:gd name="T30" fmla="*/ 24 w 24"/>
                      <a:gd name="T31" fmla="*/ 2 h 9"/>
                      <a:gd name="T32" fmla="*/ 24 w 24"/>
                      <a:gd name="T33" fmla="*/ 1 h 9"/>
                      <a:gd name="T34" fmla="*/ 24 w 24"/>
                      <a:gd name="T35" fmla="*/ 0 h 9"/>
                      <a:gd name="T36" fmla="*/ 0 w 2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4"/>
                      <a:gd name="T58" fmla="*/ 0 h 9"/>
                      <a:gd name="T59" fmla="*/ 24 w 24"/>
                      <a:gd name="T60" fmla="*/ 9 h 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4" h="9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0" y="8"/>
                        </a:lnTo>
                        <a:lnTo>
                          <a:pt x="0" y="9"/>
                        </a:lnTo>
                        <a:lnTo>
                          <a:pt x="24" y="9"/>
                        </a:lnTo>
                        <a:lnTo>
                          <a:pt x="24" y="8"/>
                        </a:lnTo>
                        <a:lnTo>
                          <a:pt x="24" y="7"/>
                        </a:lnTo>
                        <a:lnTo>
                          <a:pt x="24" y="6"/>
                        </a:lnTo>
                        <a:lnTo>
                          <a:pt x="24" y="4"/>
                        </a:lnTo>
                        <a:lnTo>
                          <a:pt x="24" y="3"/>
                        </a:lnTo>
                        <a:lnTo>
                          <a:pt x="24" y="2"/>
                        </a:lnTo>
                        <a:lnTo>
                          <a:pt x="24" y="1"/>
                        </a:lnTo>
                        <a:lnTo>
                          <a:pt x="2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23" name="Freeform 334"/>
                  <p:cNvSpPr>
                    <a:spLocks/>
                  </p:cNvSpPr>
                  <p:nvPr/>
                </p:nvSpPr>
                <p:spPr bwMode="auto">
                  <a:xfrm>
                    <a:off x="476" y="2569"/>
                    <a:ext cx="24" cy="16"/>
                  </a:xfrm>
                  <a:custGeom>
                    <a:avLst/>
                    <a:gdLst>
                      <a:gd name="T0" fmla="*/ 4 w 24"/>
                      <a:gd name="T1" fmla="*/ 16 h 16"/>
                      <a:gd name="T2" fmla="*/ 24 w 24"/>
                      <a:gd name="T3" fmla="*/ 8 h 16"/>
                      <a:gd name="T4" fmla="*/ 24 w 24"/>
                      <a:gd name="T5" fmla="*/ 3 h 16"/>
                      <a:gd name="T6" fmla="*/ 21 w 24"/>
                      <a:gd name="T7" fmla="*/ 0 h 16"/>
                      <a:gd name="T8" fmla="*/ 0 w 24"/>
                      <a:gd name="T9" fmla="*/ 8 h 16"/>
                      <a:gd name="T10" fmla="*/ 0 w 24"/>
                      <a:gd name="T11" fmla="*/ 13 h 16"/>
                      <a:gd name="T12" fmla="*/ 4 w 24"/>
                      <a:gd name="T13" fmla="*/ 16 h 1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4"/>
                      <a:gd name="T22" fmla="*/ 0 h 16"/>
                      <a:gd name="T23" fmla="*/ 24 w 24"/>
                      <a:gd name="T24" fmla="*/ 16 h 1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4" h="16">
                        <a:moveTo>
                          <a:pt x="4" y="16"/>
                        </a:moveTo>
                        <a:lnTo>
                          <a:pt x="24" y="8"/>
                        </a:lnTo>
                        <a:lnTo>
                          <a:pt x="24" y="3"/>
                        </a:lnTo>
                        <a:lnTo>
                          <a:pt x="21" y="0"/>
                        </a:lnTo>
                        <a:lnTo>
                          <a:pt x="0" y="8"/>
                        </a:lnTo>
                        <a:lnTo>
                          <a:pt x="0" y="13"/>
                        </a:lnTo>
                        <a:lnTo>
                          <a:pt x="4" y="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24" name="Freeform 335"/>
                  <p:cNvSpPr>
                    <a:spLocks/>
                  </p:cNvSpPr>
                  <p:nvPr/>
                </p:nvSpPr>
                <p:spPr bwMode="auto">
                  <a:xfrm>
                    <a:off x="410" y="2492"/>
                    <a:ext cx="40" cy="50"/>
                  </a:xfrm>
                  <a:custGeom>
                    <a:avLst/>
                    <a:gdLst>
                      <a:gd name="T0" fmla="*/ 19 w 40"/>
                      <a:gd name="T1" fmla="*/ 1 h 50"/>
                      <a:gd name="T2" fmla="*/ 13 w 40"/>
                      <a:gd name="T3" fmla="*/ 3 h 50"/>
                      <a:gd name="T4" fmla="*/ 8 w 40"/>
                      <a:gd name="T5" fmla="*/ 5 h 50"/>
                      <a:gd name="T6" fmla="*/ 3 w 40"/>
                      <a:gd name="T7" fmla="*/ 10 h 50"/>
                      <a:gd name="T8" fmla="*/ 0 w 40"/>
                      <a:gd name="T9" fmla="*/ 17 h 50"/>
                      <a:gd name="T10" fmla="*/ 0 w 40"/>
                      <a:gd name="T11" fmla="*/ 23 h 50"/>
                      <a:gd name="T12" fmla="*/ 2 w 40"/>
                      <a:gd name="T13" fmla="*/ 28 h 50"/>
                      <a:gd name="T14" fmla="*/ 4 w 40"/>
                      <a:gd name="T15" fmla="*/ 32 h 50"/>
                      <a:gd name="T16" fmla="*/ 6 w 40"/>
                      <a:gd name="T17" fmla="*/ 35 h 50"/>
                      <a:gd name="T18" fmla="*/ 8 w 40"/>
                      <a:gd name="T19" fmla="*/ 38 h 50"/>
                      <a:gd name="T20" fmla="*/ 11 w 40"/>
                      <a:gd name="T21" fmla="*/ 41 h 50"/>
                      <a:gd name="T22" fmla="*/ 12 w 40"/>
                      <a:gd name="T23" fmla="*/ 44 h 50"/>
                      <a:gd name="T24" fmla="*/ 14 w 40"/>
                      <a:gd name="T25" fmla="*/ 46 h 50"/>
                      <a:gd name="T26" fmla="*/ 15 w 40"/>
                      <a:gd name="T27" fmla="*/ 48 h 50"/>
                      <a:gd name="T28" fmla="*/ 16 w 40"/>
                      <a:gd name="T29" fmla="*/ 49 h 50"/>
                      <a:gd name="T30" fmla="*/ 16 w 40"/>
                      <a:gd name="T31" fmla="*/ 50 h 50"/>
                      <a:gd name="T32" fmla="*/ 40 w 40"/>
                      <a:gd name="T33" fmla="*/ 46 h 50"/>
                      <a:gd name="T34" fmla="*/ 38 w 40"/>
                      <a:gd name="T35" fmla="*/ 41 h 50"/>
                      <a:gd name="T36" fmla="*/ 36 w 40"/>
                      <a:gd name="T37" fmla="*/ 37 h 50"/>
                      <a:gd name="T38" fmla="*/ 34 w 40"/>
                      <a:gd name="T39" fmla="*/ 33 h 50"/>
                      <a:gd name="T40" fmla="*/ 31 w 40"/>
                      <a:gd name="T41" fmla="*/ 30 h 50"/>
                      <a:gd name="T42" fmla="*/ 29 w 40"/>
                      <a:gd name="T43" fmla="*/ 26 h 50"/>
                      <a:gd name="T44" fmla="*/ 27 w 40"/>
                      <a:gd name="T45" fmla="*/ 24 h 50"/>
                      <a:gd name="T46" fmla="*/ 25 w 40"/>
                      <a:gd name="T47" fmla="*/ 21 h 50"/>
                      <a:gd name="T48" fmla="*/ 24 w 40"/>
                      <a:gd name="T49" fmla="*/ 20 h 50"/>
                      <a:gd name="T50" fmla="*/ 24 w 40"/>
                      <a:gd name="T51" fmla="*/ 19 h 50"/>
                      <a:gd name="T52" fmla="*/ 24 w 40"/>
                      <a:gd name="T53" fmla="*/ 19 h 50"/>
                      <a:gd name="T54" fmla="*/ 23 w 40"/>
                      <a:gd name="T55" fmla="*/ 21 h 50"/>
                      <a:gd name="T56" fmla="*/ 22 w 40"/>
                      <a:gd name="T57" fmla="*/ 24 h 50"/>
                      <a:gd name="T58" fmla="*/ 21 w 40"/>
                      <a:gd name="T59" fmla="*/ 25 h 50"/>
                      <a:gd name="T60" fmla="*/ 23 w 40"/>
                      <a:gd name="T61" fmla="*/ 24 h 50"/>
                      <a:gd name="T62" fmla="*/ 27 w 40"/>
                      <a:gd name="T63" fmla="*/ 23 h 50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40"/>
                      <a:gd name="T97" fmla="*/ 0 h 50"/>
                      <a:gd name="T98" fmla="*/ 40 w 40"/>
                      <a:gd name="T99" fmla="*/ 50 h 50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40" h="50">
                        <a:moveTo>
                          <a:pt x="22" y="0"/>
                        </a:moveTo>
                        <a:lnTo>
                          <a:pt x="19" y="1"/>
                        </a:lnTo>
                        <a:lnTo>
                          <a:pt x="16" y="1"/>
                        </a:lnTo>
                        <a:lnTo>
                          <a:pt x="13" y="3"/>
                        </a:lnTo>
                        <a:lnTo>
                          <a:pt x="10" y="4"/>
                        </a:lnTo>
                        <a:lnTo>
                          <a:pt x="8" y="5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3"/>
                        </a:lnTo>
                        <a:lnTo>
                          <a:pt x="0" y="17"/>
                        </a:lnTo>
                        <a:lnTo>
                          <a:pt x="0" y="20"/>
                        </a:lnTo>
                        <a:lnTo>
                          <a:pt x="0" y="23"/>
                        </a:lnTo>
                        <a:lnTo>
                          <a:pt x="1" y="26"/>
                        </a:lnTo>
                        <a:lnTo>
                          <a:pt x="2" y="28"/>
                        </a:lnTo>
                        <a:lnTo>
                          <a:pt x="3" y="30"/>
                        </a:lnTo>
                        <a:lnTo>
                          <a:pt x="4" y="32"/>
                        </a:lnTo>
                        <a:lnTo>
                          <a:pt x="5" y="34"/>
                        </a:lnTo>
                        <a:lnTo>
                          <a:pt x="6" y="35"/>
                        </a:lnTo>
                        <a:lnTo>
                          <a:pt x="7" y="37"/>
                        </a:lnTo>
                        <a:lnTo>
                          <a:pt x="8" y="38"/>
                        </a:lnTo>
                        <a:lnTo>
                          <a:pt x="10" y="40"/>
                        </a:lnTo>
                        <a:lnTo>
                          <a:pt x="11" y="41"/>
                        </a:lnTo>
                        <a:lnTo>
                          <a:pt x="12" y="43"/>
                        </a:lnTo>
                        <a:lnTo>
                          <a:pt x="12" y="44"/>
                        </a:lnTo>
                        <a:lnTo>
                          <a:pt x="13" y="45"/>
                        </a:lnTo>
                        <a:lnTo>
                          <a:pt x="14" y="46"/>
                        </a:lnTo>
                        <a:lnTo>
                          <a:pt x="15" y="47"/>
                        </a:lnTo>
                        <a:lnTo>
                          <a:pt x="15" y="48"/>
                        </a:lnTo>
                        <a:lnTo>
                          <a:pt x="16" y="49"/>
                        </a:lnTo>
                        <a:lnTo>
                          <a:pt x="16" y="50"/>
                        </a:lnTo>
                        <a:lnTo>
                          <a:pt x="40" y="48"/>
                        </a:lnTo>
                        <a:lnTo>
                          <a:pt x="40" y="46"/>
                        </a:lnTo>
                        <a:lnTo>
                          <a:pt x="39" y="43"/>
                        </a:lnTo>
                        <a:lnTo>
                          <a:pt x="38" y="41"/>
                        </a:lnTo>
                        <a:lnTo>
                          <a:pt x="37" y="39"/>
                        </a:lnTo>
                        <a:lnTo>
                          <a:pt x="36" y="37"/>
                        </a:lnTo>
                        <a:lnTo>
                          <a:pt x="35" y="35"/>
                        </a:lnTo>
                        <a:lnTo>
                          <a:pt x="34" y="33"/>
                        </a:lnTo>
                        <a:lnTo>
                          <a:pt x="33" y="31"/>
                        </a:lnTo>
                        <a:lnTo>
                          <a:pt x="31" y="30"/>
                        </a:lnTo>
                        <a:lnTo>
                          <a:pt x="30" y="28"/>
                        </a:lnTo>
                        <a:lnTo>
                          <a:pt x="29" y="26"/>
                        </a:lnTo>
                        <a:lnTo>
                          <a:pt x="28" y="25"/>
                        </a:lnTo>
                        <a:lnTo>
                          <a:pt x="27" y="24"/>
                        </a:lnTo>
                        <a:lnTo>
                          <a:pt x="26" y="23"/>
                        </a:lnTo>
                        <a:lnTo>
                          <a:pt x="25" y="21"/>
                        </a:lnTo>
                        <a:lnTo>
                          <a:pt x="25" y="20"/>
                        </a:lnTo>
                        <a:lnTo>
                          <a:pt x="24" y="20"/>
                        </a:lnTo>
                        <a:lnTo>
                          <a:pt x="24" y="19"/>
                        </a:lnTo>
                        <a:lnTo>
                          <a:pt x="23" y="19"/>
                        </a:lnTo>
                        <a:lnTo>
                          <a:pt x="24" y="19"/>
                        </a:lnTo>
                        <a:lnTo>
                          <a:pt x="24" y="20"/>
                        </a:lnTo>
                        <a:lnTo>
                          <a:pt x="23" y="21"/>
                        </a:lnTo>
                        <a:lnTo>
                          <a:pt x="23" y="22"/>
                        </a:lnTo>
                        <a:lnTo>
                          <a:pt x="22" y="24"/>
                        </a:lnTo>
                        <a:lnTo>
                          <a:pt x="21" y="25"/>
                        </a:lnTo>
                        <a:lnTo>
                          <a:pt x="22" y="24"/>
                        </a:lnTo>
                        <a:lnTo>
                          <a:pt x="23" y="24"/>
                        </a:lnTo>
                        <a:lnTo>
                          <a:pt x="24" y="24"/>
                        </a:lnTo>
                        <a:lnTo>
                          <a:pt x="27" y="23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25" name="Freeform 336"/>
                  <p:cNvSpPr>
                    <a:spLocks/>
                  </p:cNvSpPr>
                  <p:nvPr/>
                </p:nvSpPr>
                <p:spPr bwMode="auto">
                  <a:xfrm>
                    <a:off x="425" y="2538"/>
                    <a:ext cx="28" cy="54"/>
                  </a:xfrm>
                  <a:custGeom>
                    <a:avLst/>
                    <a:gdLst>
                      <a:gd name="T0" fmla="*/ 2 w 28"/>
                      <a:gd name="T1" fmla="*/ 8 h 54"/>
                      <a:gd name="T2" fmla="*/ 3 w 28"/>
                      <a:gd name="T3" fmla="*/ 11 h 54"/>
                      <a:gd name="T4" fmla="*/ 3 w 28"/>
                      <a:gd name="T5" fmla="*/ 13 h 54"/>
                      <a:gd name="T6" fmla="*/ 4 w 28"/>
                      <a:gd name="T7" fmla="*/ 15 h 54"/>
                      <a:gd name="T8" fmla="*/ 4 w 28"/>
                      <a:gd name="T9" fmla="*/ 18 h 54"/>
                      <a:gd name="T10" fmla="*/ 4 w 28"/>
                      <a:gd name="T11" fmla="*/ 20 h 54"/>
                      <a:gd name="T12" fmla="*/ 4 w 28"/>
                      <a:gd name="T13" fmla="*/ 23 h 54"/>
                      <a:gd name="T14" fmla="*/ 4 w 28"/>
                      <a:gd name="T15" fmla="*/ 26 h 54"/>
                      <a:gd name="T16" fmla="*/ 4 w 28"/>
                      <a:gd name="T17" fmla="*/ 28 h 54"/>
                      <a:gd name="T18" fmla="*/ 3 w 28"/>
                      <a:gd name="T19" fmla="*/ 31 h 54"/>
                      <a:gd name="T20" fmla="*/ 3 w 28"/>
                      <a:gd name="T21" fmla="*/ 34 h 54"/>
                      <a:gd name="T22" fmla="*/ 2 w 28"/>
                      <a:gd name="T23" fmla="*/ 37 h 54"/>
                      <a:gd name="T24" fmla="*/ 2 w 28"/>
                      <a:gd name="T25" fmla="*/ 39 h 54"/>
                      <a:gd name="T26" fmla="*/ 1 w 28"/>
                      <a:gd name="T27" fmla="*/ 42 h 54"/>
                      <a:gd name="T28" fmla="*/ 1 w 28"/>
                      <a:gd name="T29" fmla="*/ 45 h 54"/>
                      <a:gd name="T30" fmla="*/ 0 w 28"/>
                      <a:gd name="T31" fmla="*/ 47 h 54"/>
                      <a:gd name="T32" fmla="*/ 23 w 28"/>
                      <a:gd name="T33" fmla="*/ 54 h 54"/>
                      <a:gd name="T34" fmla="*/ 24 w 28"/>
                      <a:gd name="T35" fmla="*/ 52 h 54"/>
                      <a:gd name="T36" fmla="*/ 24 w 28"/>
                      <a:gd name="T37" fmla="*/ 49 h 54"/>
                      <a:gd name="T38" fmla="*/ 25 w 28"/>
                      <a:gd name="T39" fmla="*/ 46 h 54"/>
                      <a:gd name="T40" fmla="*/ 25 w 28"/>
                      <a:gd name="T41" fmla="*/ 42 h 54"/>
                      <a:gd name="T42" fmla="*/ 26 w 28"/>
                      <a:gd name="T43" fmla="*/ 39 h 54"/>
                      <a:gd name="T44" fmla="*/ 26 w 28"/>
                      <a:gd name="T45" fmla="*/ 36 h 54"/>
                      <a:gd name="T46" fmla="*/ 27 w 28"/>
                      <a:gd name="T47" fmla="*/ 32 h 54"/>
                      <a:gd name="T48" fmla="*/ 27 w 28"/>
                      <a:gd name="T49" fmla="*/ 29 h 54"/>
                      <a:gd name="T50" fmla="*/ 28 w 28"/>
                      <a:gd name="T51" fmla="*/ 25 h 54"/>
                      <a:gd name="T52" fmla="*/ 28 w 28"/>
                      <a:gd name="T53" fmla="*/ 22 h 54"/>
                      <a:gd name="T54" fmla="*/ 28 w 28"/>
                      <a:gd name="T55" fmla="*/ 18 h 54"/>
                      <a:gd name="T56" fmla="*/ 27 w 28"/>
                      <a:gd name="T57" fmla="*/ 15 h 54"/>
                      <a:gd name="T58" fmla="*/ 27 w 28"/>
                      <a:gd name="T59" fmla="*/ 11 h 54"/>
                      <a:gd name="T60" fmla="*/ 26 w 28"/>
                      <a:gd name="T61" fmla="*/ 7 h 54"/>
                      <a:gd name="T62" fmla="*/ 25 w 28"/>
                      <a:gd name="T63" fmla="*/ 3 h 54"/>
                      <a:gd name="T64" fmla="*/ 24 w 28"/>
                      <a:gd name="T65" fmla="*/ 0 h 5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8"/>
                      <a:gd name="T100" fmla="*/ 0 h 54"/>
                      <a:gd name="T101" fmla="*/ 28 w 28"/>
                      <a:gd name="T102" fmla="*/ 54 h 5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8" h="54">
                        <a:moveTo>
                          <a:pt x="2" y="7"/>
                        </a:moveTo>
                        <a:lnTo>
                          <a:pt x="2" y="8"/>
                        </a:lnTo>
                        <a:lnTo>
                          <a:pt x="2" y="9"/>
                        </a:lnTo>
                        <a:lnTo>
                          <a:pt x="3" y="11"/>
                        </a:lnTo>
                        <a:lnTo>
                          <a:pt x="3" y="12"/>
                        </a:lnTo>
                        <a:lnTo>
                          <a:pt x="3" y="13"/>
                        </a:lnTo>
                        <a:lnTo>
                          <a:pt x="3" y="14"/>
                        </a:lnTo>
                        <a:lnTo>
                          <a:pt x="4" y="15"/>
                        </a:lnTo>
                        <a:lnTo>
                          <a:pt x="4" y="17"/>
                        </a:lnTo>
                        <a:lnTo>
                          <a:pt x="4" y="18"/>
                        </a:lnTo>
                        <a:lnTo>
                          <a:pt x="4" y="19"/>
                        </a:lnTo>
                        <a:lnTo>
                          <a:pt x="4" y="20"/>
                        </a:lnTo>
                        <a:lnTo>
                          <a:pt x="4" y="22"/>
                        </a:lnTo>
                        <a:lnTo>
                          <a:pt x="4" y="23"/>
                        </a:lnTo>
                        <a:lnTo>
                          <a:pt x="4" y="25"/>
                        </a:lnTo>
                        <a:lnTo>
                          <a:pt x="4" y="26"/>
                        </a:lnTo>
                        <a:lnTo>
                          <a:pt x="4" y="27"/>
                        </a:lnTo>
                        <a:lnTo>
                          <a:pt x="4" y="28"/>
                        </a:lnTo>
                        <a:lnTo>
                          <a:pt x="3" y="30"/>
                        </a:lnTo>
                        <a:lnTo>
                          <a:pt x="3" y="31"/>
                        </a:lnTo>
                        <a:lnTo>
                          <a:pt x="3" y="33"/>
                        </a:lnTo>
                        <a:lnTo>
                          <a:pt x="3" y="34"/>
                        </a:lnTo>
                        <a:lnTo>
                          <a:pt x="2" y="35"/>
                        </a:lnTo>
                        <a:lnTo>
                          <a:pt x="2" y="37"/>
                        </a:lnTo>
                        <a:lnTo>
                          <a:pt x="2" y="38"/>
                        </a:lnTo>
                        <a:lnTo>
                          <a:pt x="2" y="39"/>
                        </a:lnTo>
                        <a:lnTo>
                          <a:pt x="2" y="41"/>
                        </a:lnTo>
                        <a:lnTo>
                          <a:pt x="1" y="42"/>
                        </a:lnTo>
                        <a:lnTo>
                          <a:pt x="1" y="43"/>
                        </a:lnTo>
                        <a:lnTo>
                          <a:pt x="1" y="45"/>
                        </a:lnTo>
                        <a:lnTo>
                          <a:pt x="0" y="46"/>
                        </a:lnTo>
                        <a:lnTo>
                          <a:pt x="0" y="47"/>
                        </a:lnTo>
                        <a:lnTo>
                          <a:pt x="0" y="49"/>
                        </a:lnTo>
                        <a:lnTo>
                          <a:pt x="23" y="54"/>
                        </a:lnTo>
                        <a:lnTo>
                          <a:pt x="23" y="53"/>
                        </a:lnTo>
                        <a:lnTo>
                          <a:pt x="24" y="52"/>
                        </a:lnTo>
                        <a:lnTo>
                          <a:pt x="24" y="50"/>
                        </a:lnTo>
                        <a:lnTo>
                          <a:pt x="24" y="49"/>
                        </a:lnTo>
                        <a:lnTo>
                          <a:pt x="24" y="47"/>
                        </a:lnTo>
                        <a:lnTo>
                          <a:pt x="25" y="46"/>
                        </a:lnTo>
                        <a:lnTo>
                          <a:pt x="25" y="44"/>
                        </a:lnTo>
                        <a:lnTo>
                          <a:pt x="25" y="42"/>
                        </a:lnTo>
                        <a:lnTo>
                          <a:pt x="26" y="41"/>
                        </a:lnTo>
                        <a:lnTo>
                          <a:pt x="26" y="39"/>
                        </a:lnTo>
                        <a:lnTo>
                          <a:pt x="26" y="38"/>
                        </a:lnTo>
                        <a:lnTo>
                          <a:pt x="26" y="36"/>
                        </a:lnTo>
                        <a:lnTo>
                          <a:pt x="27" y="34"/>
                        </a:lnTo>
                        <a:lnTo>
                          <a:pt x="27" y="32"/>
                        </a:lnTo>
                        <a:lnTo>
                          <a:pt x="27" y="31"/>
                        </a:lnTo>
                        <a:lnTo>
                          <a:pt x="27" y="29"/>
                        </a:lnTo>
                        <a:lnTo>
                          <a:pt x="27" y="27"/>
                        </a:lnTo>
                        <a:lnTo>
                          <a:pt x="28" y="25"/>
                        </a:lnTo>
                        <a:lnTo>
                          <a:pt x="28" y="24"/>
                        </a:lnTo>
                        <a:lnTo>
                          <a:pt x="28" y="22"/>
                        </a:lnTo>
                        <a:lnTo>
                          <a:pt x="28" y="20"/>
                        </a:lnTo>
                        <a:lnTo>
                          <a:pt x="28" y="18"/>
                        </a:lnTo>
                        <a:lnTo>
                          <a:pt x="27" y="16"/>
                        </a:lnTo>
                        <a:lnTo>
                          <a:pt x="27" y="15"/>
                        </a:lnTo>
                        <a:lnTo>
                          <a:pt x="27" y="13"/>
                        </a:lnTo>
                        <a:lnTo>
                          <a:pt x="27" y="11"/>
                        </a:lnTo>
                        <a:lnTo>
                          <a:pt x="27" y="9"/>
                        </a:lnTo>
                        <a:lnTo>
                          <a:pt x="26" y="7"/>
                        </a:lnTo>
                        <a:lnTo>
                          <a:pt x="26" y="5"/>
                        </a:lnTo>
                        <a:lnTo>
                          <a:pt x="25" y="3"/>
                        </a:lnTo>
                        <a:lnTo>
                          <a:pt x="25" y="1"/>
                        </a:lnTo>
                        <a:lnTo>
                          <a:pt x="24" y="0"/>
                        </a:lnTo>
                        <a:lnTo>
                          <a:pt x="2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26" name="Freeform 337"/>
                  <p:cNvSpPr>
                    <a:spLocks/>
                  </p:cNvSpPr>
                  <p:nvPr/>
                </p:nvSpPr>
                <p:spPr bwMode="auto">
                  <a:xfrm>
                    <a:off x="426" y="2538"/>
                    <a:ext cx="24" cy="7"/>
                  </a:xfrm>
                  <a:custGeom>
                    <a:avLst/>
                    <a:gdLst>
                      <a:gd name="T0" fmla="*/ 0 w 24"/>
                      <a:gd name="T1" fmla="*/ 4 h 7"/>
                      <a:gd name="T2" fmla="*/ 23 w 24"/>
                      <a:gd name="T3" fmla="*/ 0 h 7"/>
                      <a:gd name="T4" fmla="*/ 24 w 24"/>
                      <a:gd name="T5" fmla="*/ 1 h 7"/>
                      <a:gd name="T6" fmla="*/ 24 w 24"/>
                      <a:gd name="T7" fmla="*/ 2 h 7"/>
                      <a:gd name="T8" fmla="*/ 1 w 24"/>
                      <a:gd name="T9" fmla="*/ 7 h 7"/>
                      <a:gd name="T10" fmla="*/ 0 w 24"/>
                      <a:gd name="T11" fmla="*/ 5 h 7"/>
                      <a:gd name="T12" fmla="*/ 0 w 24"/>
                      <a:gd name="T13" fmla="*/ 4 h 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4"/>
                      <a:gd name="T22" fmla="*/ 0 h 7"/>
                      <a:gd name="T23" fmla="*/ 24 w 24"/>
                      <a:gd name="T24" fmla="*/ 7 h 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4" h="7">
                        <a:moveTo>
                          <a:pt x="0" y="4"/>
                        </a:moveTo>
                        <a:lnTo>
                          <a:pt x="23" y="0"/>
                        </a:lnTo>
                        <a:lnTo>
                          <a:pt x="24" y="1"/>
                        </a:lnTo>
                        <a:lnTo>
                          <a:pt x="24" y="2"/>
                        </a:lnTo>
                        <a:lnTo>
                          <a:pt x="1" y="7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27" name="Freeform 338"/>
                  <p:cNvSpPr>
                    <a:spLocks/>
                  </p:cNvSpPr>
                  <p:nvPr/>
                </p:nvSpPr>
                <p:spPr bwMode="auto">
                  <a:xfrm>
                    <a:off x="470" y="2286"/>
                    <a:ext cx="34" cy="68"/>
                  </a:xfrm>
                  <a:custGeom>
                    <a:avLst/>
                    <a:gdLst>
                      <a:gd name="T0" fmla="*/ 20 w 34"/>
                      <a:gd name="T1" fmla="*/ 1 h 68"/>
                      <a:gd name="T2" fmla="*/ 13 w 34"/>
                      <a:gd name="T3" fmla="*/ 4 h 68"/>
                      <a:gd name="T4" fmla="*/ 8 w 34"/>
                      <a:gd name="T5" fmla="*/ 8 h 68"/>
                      <a:gd name="T6" fmla="*/ 4 w 34"/>
                      <a:gd name="T7" fmla="*/ 13 h 68"/>
                      <a:gd name="T8" fmla="*/ 1 w 34"/>
                      <a:gd name="T9" fmla="*/ 19 h 68"/>
                      <a:gd name="T10" fmla="*/ 1 w 34"/>
                      <a:gd name="T11" fmla="*/ 25 h 68"/>
                      <a:gd name="T12" fmla="*/ 1 w 34"/>
                      <a:gd name="T13" fmla="*/ 30 h 68"/>
                      <a:gd name="T14" fmla="*/ 1 w 34"/>
                      <a:gd name="T15" fmla="*/ 36 h 68"/>
                      <a:gd name="T16" fmla="*/ 3 w 34"/>
                      <a:gd name="T17" fmla="*/ 41 h 68"/>
                      <a:gd name="T18" fmla="*/ 4 w 34"/>
                      <a:gd name="T19" fmla="*/ 45 h 68"/>
                      <a:gd name="T20" fmla="*/ 5 w 34"/>
                      <a:gd name="T21" fmla="*/ 50 h 68"/>
                      <a:gd name="T22" fmla="*/ 7 w 34"/>
                      <a:gd name="T23" fmla="*/ 54 h 68"/>
                      <a:gd name="T24" fmla="*/ 8 w 34"/>
                      <a:gd name="T25" fmla="*/ 58 h 68"/>
                      <a:gd name="T26" fmla="*/ 9 w 34"/>
                      <a:gd name="T27" fmla="*/ 62 h 68"/>
                      <a:gd name="T28" fmla="*/ 10 w 34"/>
                      <a:gd name="T29" fmla="*/ 64 h 68"/>
                      <a:gd name="T30" fmla="*/ 10 w 34"/>
                      <a:gd name="T31" fmla="*/ 66 h 68"/>
                      <a:gd name="T32" fmla="*/ 34 w 34"/>
                      <a:gd name="T33" fmla="*/ 67 h 68"/>
                      <a:gd name="T34" fmla="*/ 33 w 34"/>
                      <a:gd name="T35" fmla="*/ 62 h 68"/>
                      <a:gd name="T36" fmla="*/ 32 w 34"/>
                      <a:gd name="T37" fmla="*/ 58 h 68"/>
                      <a:gd name="T38" fmla="*/ 31 w 34"/>
                      <a:gd name="T39" fmla="*/ 53 h 68"/>
                      <a:gd name="T40" fmla="*/ 30 w 34"/>
                      <a:gd name="T41" fmla="*/ 49 h 68"/>
                      <a:gd name="T42" fmla="*/ 29 w 34"/>
                      <a:gd name="T43" fmla="*/ 45 h 68"/>
                      <a:gd name="T44" fmla="*/ 27 w 34"/>
                      <a:gd name="T45" fmla="*/ 41 h 68"/>
                      <a:gd name="T46" fmla="*/ 26 w 34"/>
                      <a:gd name="T47" fmla="*/ 36 h 68"/>
                      <a:gd name="T48" fmla="*/ 25 w 34"/>
                      <a:gd name="T49" fmla="*/ 33 h 68"/>
                      <a:gd name="T50" fmla="*/ 24 w 34"/>
                      <a:gd name="T51" fmla="*/ 30 h 68"/>
                      <a:gd name="T52" fmla="*/ 24 w 34"/>
                      <a:gd name="T53" fmla="*/ 27 h 68"/>
                      <a:gd name="T54" fmla="*/ 24 w 34"/>
                      <a:gd name="T55" fmla="*/ 25 h 68"/>
                      <a:gd name="T56" fmla="*/ 25 w 34"/>
                      <a:gd name="T57" fmla="*/ 25 h 68"/>
                      <a:gd name="T58" fmla="*/ 25 w 34"/>
                      <a:gd name="T59" fmla="*/ 24 h 68"/>
                      <a:gd name="T60" fmla="*/ 27 w 34"/>
                      <a:gd name="T61" fmla="*/ 24 h 68"/>
                      <a:gd name="T62" fmla="*/ 23 w 34"/>
                      <a:gd name="T63" fmla="*/ 0 h 68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34"/>
                      <a:gd name="T97" fmla="*/ 0 h 68"/>
                      <a:gd name="T98" fmla="*/ 34 w 34"/>
                      <a:gd name="T99" fmla="*/ 68 h 68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34" h="68">
                        <a:moveTo>
                          <a:pt x="23" y="0"/>
                        </a:moveTo>
                        <a:lnTo>
                          <a:pt x="20" y="1"/>
                        </a:lnTo>
                        <a:lnTo>
                          <a:pt x="16" y="2"/>
                        </a:lnTo>
                        <a:lnTo>
                          <a:pt x="13" y="4"/>
                        </a:lnTo>
                        <a:lnTo>
                          <a:pt x="10" y="6"/>
                        </a:lnTo>
                        <a:lnTo>
                          <a:pt x="8" y="8"/>
                        </a:lnTo>
                        <a:lnTo>
                          <a:pt x="5" y="10"/>
                        </a:lnTo>
                        <a:lnTo>
                          <a:pt x="4" y="13"/>
                        </a:lnTo>
                        <a:lnTo>
                          <a:pt x="3" y="16"/>
                        </a:lnTo>
                        <a:lnTo>
                          <a:pt x="1" y="19"/>
                        </a:lnTo>
                        <a:lnTo>
                          <a:pt x="1" y="22"/>
                        </a:lnTo>
                        <a:lnTo>
                          <a:pt x="1" y="25"/>
                        </a:lnTo>
                        <a:lnTo>
                          <a:pt x="0" y="28"/>
                        </a:lnTo>
                        <a:lnTo>
                          <a:pt x="1" y="30"/>
                        </a:lnTo>
                        <a:lnTo>
                          <a:pt x="1" y="33"/>
                        </a:lnTo>
                        <a:lnTo>
                          <a:pt x="1" y="36"/>
                        </a:lnTo>
                        <a:lnTo>
                          <a:pt x="2" y="38"/>
                        </a:lnTo>
                        <a:lnTo>
                          <a:pt x="3" y="41"/>
                        </a:lnTo>
                        <a:lnTo>
                          <a:pt x="3" y="43"/>
                        </a:lnTo>
                        <a:lnTo>
                          <a:pt x="4" y="45"/>
                        </a:lnTo>
                        <a:lnTo>
                          <a:pt x="5" y="48"/>
                        </a:lnTo>
                        <a:lnTo>
                          <a:pt x="5" y="50"/>
                        </a:lnTo>
                        <a:lnTo>
                          <a:pt x="6" y="52"/>
                        </a:lnTo>
                        <a:lnTo>
                          <a:pt x="7" y="54"/>
                        </a:lnTo>
                        <a:lnTo>
                          <a:pt x="7" y="56"/>
                        </a:lnTo>
                        <a:lnTo>
                          <a:pt x="8" y="58"/>
                        </a:lnTo>
                        <a:lnTo>
                          <a:pt x="8" y="60"/>
                        </a:lnTo>
                        <a:lnTo>
                          <a:pt x="9" y="62"/>
                        </a:lnTo>
                        <a:lnTo>
                          <a:pt x="9" y="63"/>
                        </a:lnTo>
                        <a:lnTo>
                          <a:pt x="10" y="64"/>
                        </a:lnTo>
                        <a:lnTo>
                          <a:pt x="10" y="66"/>
                        </a:lnTo>
                        <a:lnTo>
                          <a:pt x="10" y="68"/>
                        </a:lnTo>
                        <a:lnTo>
                          <a:pt x="34" y="67"/>
                        </a:lnTo>
                        <a:lnTo>
                          <a:pt x="34" y="65"/>
                        </a:lnTo>
                        <a:lnTo>
                          <a:pt x="33" y="62"/>
                        </a:lnTo>
                        <a:lnTo>
                          <a:pt x="33" y="60"/>
                        </a:lnTo>
                        <a:lnTo>
                          <a:pt x="32" y="58"/>
                        </a:lnTo>
                        <a:lnTo>
                          <a:pt x="32" y="55"/>
                        </a:lnTo>
                        <a:lnTo>
                          <a:pt x="31" y="53"/>
                        </a:lnTo>
                        <a:lnTo>
                          <a:pt x="31" y="51"/>
                        </a:lnTo>
                        <a:lnTo>
                          <a:pt x="30" y="49"/>
                        </a:lnTo>
                        <a:lnTo>
                          <a:pt x="29" y="47"/>
                        </a:lnTo>
                        <a:lnTo>
                          <a:pt x="29" y="45"/>
                        </a:lnTo>
                        <a:lnTo>
                          <a:pt x="28" y="43"/>
                        </a:lnTo>
                        <a:lnTo>
                          <a:pt x="27" y="41"/>
                        </a:lnTo>
                        <a:lnTo>
                          <a:pt x="27" y="38"/>
                        </a:lnTo>
                        <a:lnTo>
                          <a:pt x="26" y="36"/>
                        </a:lnTo>
                        <a:lnTo>
                          <a:pt x="26" y="35"/>
                        </a:lnTo>
                        <a:lnTo>
                          <a:pt x="25" y="33"/>
                        </a:lnTo>
                        <a:lnTo>
                          <a:pt x="25" y="31"/>
                        </a:lnTo>
                        <a:lnTo>
                          <a:pt x="24" y="30"/>
                        </a:lnTo>
                        <a:lnTo>
                          <a:pt x="24" y="28"/>
                        </a:lnTo>
                        <a:lnTo>
                          <a:pt x="24" y="27"/>
                        </a:lnTo>
                        <a:lnTo>
                          <a:pt x="24" y="26"/>
                        </a:lnTo>
                        <a:lnTo>
                          <a:pt x="24" y="25"/>
                        </a:lnTo>
                        <a:lnTo>
                          <a:pt x="25" y="25"/>
                        </a:lnTo>
                        <a:lnTo>
                          <a:pt x="25" y="24"/>
                        </a:lnTo>
                        <a:lnTo>
                          <a:pt x="26" y="24"/>
                        </a:lnTo>
                        <a:lnTo>
                          <a:pt x="27" y="24"/>
                        </a:lnTo>
                        <a:lnTo>
                          <a:pt x="28" y="23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28" name="Freeform 339"/>
                  <p:cNvSpPr>
                    <a:spLocks/>
                  </p:cNvSpPr>
                  <p:nvPr/>
                </p:nvSpPr>
                <p:spPr bwMode="auto">
                  <a:xfrm>
                    <a:off x="475" y="2353"/>
                    <a:ext cx="29" cy="24"/>
                  </a:xfrm>
                  <a:custGeom>
                    <a:avLst/>
                    <a:gdLst>
                      <a:gd name="T0" fmla="*/ 5 w 29"/>
                      <a:gd name="T1" fmla="*/ 1 h 24"/>
                      <a:gd name="T2" fmla="*/ 5 w 29"/>
                      <a:gd name="T3" fmla="*/ 2 h 24"/>
                      <a:gd name="T4" fmla="*/ 5 w 29"/>
                      <a:gd name="T5" fmla="*/ 4 h 24"/>
                      <a:gd name="T6" fmla="*/ 5 w 29"/>
                      <a:gd name="T7" fmla="*/ 4 h 24"/>
                      <a:gd name="T8" fmla="*/ 5 w 29"/>
                      <a:gd name="T9" fmla="*/ 5 h 24"/>
                      <a:gd name="T10" fmla="*/ 5 w 29"/>
                      <a:gd name="T11" fmla="*/ 6 h 24"/>
                      <a:gd name="T12" fmla="*/ 5 w 29"/>
                      <a:gd name="T13" fmla="*/ 6 h 24"/>
                      <a:gd name="T14" fmla="*/ 5 w 29"/>
                      <a:gd name="T15" fmla="*/ 6 h 24"/>
                      <a:gd name="T16" fmla="*/ 5 w 29"/>
                      <a:gd name="T17" fmla="*/ 5 h 24"/>
                      <a:gd name="T18" fmla="*/ 6 w 29"/>
                      <a:gd name="T19" fmla="*/ 4 h 24"/>
                      <a:gd name="T20" fmla="*/ 8 w 29"/>
                      <a:gd name="T21" fmla="*/ 2 h 24"/>
                      <a:gd name="T22" fmla="*/ 10 w 29"/>
                      <a:gd name="T23" fmla="*/ 1 h 24"/>
                      <a:gd name="T24" fmla="*/ 12 w 29"/>
                      <a:gd name="T25" fmla="*/ 1 h 24"/>
                      <a:gd name="T26" fmla="*/ 13 w 29"/>
                      <a:gd name="T27" fmla="*/ 1 h 24"/>
                      <a:gd name="T28" fmla="*/ 6 w 29"/>
                      <a:gd name="T29" fmla="*/ 8 h 24"/>
                      <a:gd name="T30" fmla="*/ 23 w 29"/>
                      <a:gd name="T31" fmla="*/ 12 h 24"/>
                      <a:gd name="T32" fmla="*/ 10 w 29"/>
                      <a:gd name="T33" fmla="*/ 24 h 24"/>
                      <a:gd name="T34" fmla="*/ 13 w 29"/>
                      <a:gd name="T35" fmla="*/ 24 h 24"/>
                      <a:gd name="T36" fmla="*/ 17 w 29"/>
                      <a:gd name="T37" fmla="*/ 24 h 24"/>
                      <a:gd name="T38" fmla="*/ 21 w 29"/>
                      <a:gd name="T39" fmla="*/ 22 h 24"/>
                      <a:gd name="T40" fmla="*/ 24 w 29"/>
                      <a:gd name="T41" fmla="*/ 20 h 24"/>
                      <a:gd name="T42" fmla="*/ 26 w 29"/>
                      <a:gd name="T43" fmla="*/ 17 h 24"/>
                      <a:gd name="T44" fmla="*/ 27 w 29"/>
                      <a:gd name="T45" fmla="*/ 14 h 24"/>
                      <a:gd name="T46" fmla="*/ 28 w 29"/>
                      <a:gd name="T47" fmla="*/ 12 h 24"/>
                      <a:gd name="T48" fmla="*/ 29 w 29"/>
                      <a:gd name="T49" fmla="*/ 10 h 24"/>
                      <a:gd name="T50" fmla="*/ 29 w 29"/>
                      <a:gd name="T51" fmla="*/ 8 h 24"/>
                      <a:gd name="T52" fmla="*/ 29 w 29"/>
                      <a:gd name="T53" fmla="*/ 6 h 24"/>
                      <a:gd name="T54" fmla="*/ 29 w 29"/>
                      <a:gd name="T55" fmla="*/ 4 h 24"/>
                      <a:gd name="T56" fmla="*/ 29 w 29"/>
                      <a:gd name="T57" fmla="*/ 3 h 24"/>
                      <a:gd name="T58" fmla="*/ 29 w 29"/>
                      <a:gd name="T59" fmla="*/ 2 h 24"/>
                      <a:gd name="T60" fmla="*/ 29 w 29"/>
                      <a:gd name="T61" fmla="*/ 1 h 24"/>
                      <a:gd name="T62" fmla="*/ 29 w 29"/>
                      <a:gd name="T63" fmla="*/ 0 h 24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"/>
                      <a:gd name="T97" fmla="*/ 0 h 24"/>
                      <a:gd name="T98" fmla="*/ 29 w 29"/>
                      <a:gd name="T99" fmla="*/ 24 h 24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" h="24">
                        <a:moveTo>
                          <a:pt x="5" y="0"/>
                        </a:moveTo>
                        <a:lnTo>
                          <a:pt x="5" y="1"/>
                        </a:lnTo>
                        <a:lnTo>
                          <a:pt x="5" y="2"/>
                        </a:lnTo>
                        <a:lnTo>
                          <a:pt x="5" y="3"/>
                        </a:lnTo>
                        <a:lnTo>
                          <a:pt x="5" y="4"/>
                        </a:lnTo>
                        <a:lnTo>
                          <a:pt x="5" y="5"/>
                        </a:lnTo>
                        <a:lnTo>
                          <a:pt x="5" y="6"/>
                        </a:lnTo>
                        <a:lnTo>
                          <a:pt x="5" y="5"/>
                        </a:lnTo>
                        <a:lnTo>
                          <a:pt x="6" y="5"/>
                        </a:lnTo>
                        <a:lnTo>
                          <a:pt x="6" y="4"/>
                        </a:lnTo>
                        <a:lnTo>
                          <a:pt x="7" y="3"/>
                        </a:lnTo>
                        <a:lnTo>
                          <a:pt x="8" y="2"/>
                        </a:lnTo>
                        <a:lnTo>
                          <a:pt x="9" y="2"/>
                        </a:lnTo>
                        <a:lnTo>
                          <a:pt x="10" y="1"/>
                        </a:lnTo>
                        <a:lnTo>
                          <a:pt x="11" y="1"/>
                        </a:lnTo>
                        <a:lnTo>
                          <a:pt x="12" y="1"/>
                        </a:lnTo>
                        <a:lnTo>
                          <a:pt x="13" y="1"/>
                        </a:lnTo>
                        <a:lnTo>
                          <a:pt x="6" y="8"/>
                        </a:lnTo>
                        <a:lnTo>
                          <a:pt x="0" y="17"/>
                        </a:lnTo>
                        <a:lnTo>
                          <a:pt x="23" y="12"/>
                        </a:lnTo>
                        <a:lnTo>
                          <a:pt x="16" y="17"/>
                        </a:lnTo>
                        <a:lnTo>
                          <a:pt x="10" y="24"/>
                        </a:lnTo>
                        <a:lnTo>
                          <a:pt x="12" y="24"/>
                        </a:lnTo>
                        <a:lnTo>
                          <a:pt x="13" y="24"/>
                        </a:lnTo>
                        <a:lnTo>
                          <a:pt x="15" y="24"/>
                        </a:lnTo>
                        <a:lnTo>
                          <a:pt x="17" y="24"/>
                        </a:lnTo>
                        <a:lnTo>
                          <a:pt x="19" y="23"/>
                        </a:lnTo>
                        <a:lnTo>
                          <a:pt x="21" y="22"/>
                        </a:lnTo>
                        <a:lnTo>
                          <a:pt x="22" y="21"/>
                        </a:lnTo>
                        <a:lnTo>
                          <a:pt x="24" y="20"/>
                        </a:lnTo>
                        <a:lnTo>
                          <a:pt x="25" y="18"/>
                        </a:lnTo>
                        <a:lnTo>
                          <a:pt x="26" y="17"/>
                        </a:lnTo>
                        <a:lnTo>
                          <a:pt x="27" y="16"/>
                        </a:lnTo>
                        <a:lnTo>
                          <a:pt x="27" y="14"/>
                        </a:lnTo>
                        <a:lnTo>
                          <a:pt x="28" y="13"/>
                        </a:lnTo>
                        <a:lnTo>
                          <a:pt x="28" y="12"/>
                        </a:lnTo>
                        <a:lnTo>
                          <a:pt x="29" y="11"/>
                        </a:lnTo>
                        <a:lnTo>
                          <a:pt x="29" y="10"/>
                        </a:lnTo>
                        <a:lnTo>
                          <a:pt x="29" y="9"/>
                        </a:lnTo>
                        <a:lnTo>
                          <a:pt x="29" y="8"/>
                        </a:lnTo>
                        <a:lnTo>
                          <a:pt x="29" y="7"/>
                        </a:lnTo>
                        <a:lnTo>
                          <a:pt x="29" y="6"/>
                        </a:lnTo>
                        <a:lnTo>
                          <a:pt x="29" y="5"/>
                        </a:lnTo>
                        <a:lnTo>
                          <a:pt x="29" y="4"/>
                        </a:lnTo>
                        <a:lnTo>
                          <a:pt x="29" y="3"/>
                        </a:lnTo>
                        <a:lnTo>
                          <a:pt x="29" y="2"/>
                        </a:lnTo>
                        <a:lnTo>
                          <a:pt x="29" y="1"/>
                        </a:lnTo>
                        <a:lnTo>
                          <a:pt x="2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29" name="Freeform 340"/>
                  <p:cNvSpPr>
                    <a:spLocks/>
                  </p:cNvSpPr>
                  <p:nvPr/>
                </p:nvSpPr>
                <p:spPr bwMode="auto">
                  <a:xfrm>
                    <a:off x="480" y="2353"/>
                    <a:ext cx="24" cy="1"/>
                  </a:xfrm>
                  <a:custGeom>
                    <a:avLst/>
                    <a:gdLst>
                      <a:gd name="T0" fmla="*/ 0 w 24"/>
                      <a:gd name="T1" fmla="*/ 1 h 1"/>
                      <a:gd name="T2" fmla="*/ 24 w 24"/>
                      <a:gd name="T3" fmla="*/ 0 h 1"/>
                      <a:gd name="T4" fmla="*/ 24 w 24"/>
                      <a:gd name="T5" fmla="*/ 0 h 1"/>
                      <a:gd name="T6" fmla="*/ 24 w 24"/>
                      <a:gd name="T7" fmla="*/ 0 h 1"/>
                      <a:gd name="T8" fmla="*/ 0 w 24"/>
                      <a:gd name="T9" fmla="*/ 0 h 1"/>
                      <a:gd name="T10" fmla="*/ 0 w 24"/>
                      <a:gd name="T11" fmla="*/ 0 h 1"/>
                      <a:gd name="T12" fmla="*/ 0 w 24"/>
                      <a:gd name="T13" fmla="*/ 1 h 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4"/>
                      <a:gd name="T22" fmla="*/ 0 h 1"/>
                      <a:gd name="T23" fmla="*/ 24 w 24"/>
                      <a:gd name="T24" fmla="*/ 1 h 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4" h="1">
                        <a:moveTo>
                          <a:pt x="0" y="1"/>
                        </a:moveTo>
                        <a:lnTo>
                          <a:pt x="24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30" name="Freeform 341"/>
                  <p:cNvSpPr>
                    <a:spLocks/>
                  </p:cNvSpPr>
                  <p:nvPr/>
                </p:nvSpPr>
                <p:spPr bwMode="auto">
                  <a:xfrm>
                    <a:off x="540" y="2156"/>
                    <a:ext cx="143" cy="143"/>
                  </a:xfrm>
                  <a:custGeom>
                    <a:avLst/>
                    <a:gdLst>
                      <a:gd name="T0" fmla="*/ 0 w 143"/>
                      <a:gd name="T1" fmla="*/ 72 h 143"/>
                      <a:gd name="T2" fmla="*/ 0 w 143"/>
                      <a:gd name="T3" fmla="*/ 79 h 143"/>
                      <a:gd name="T4" fmla="*/ 2 w 143"/>
                      <a:gd name="T5" fmla="*/ 86 h 143"/>
                      <a:gd name="T6" fmla="*/ 4 w 143"/>
                      <a:gd name="T7" fmla="*/ 94 h 143"/>
                      <a:gd name="T8" fmla="*/ 6 w 143"/>
                      <a:gd name="T9" fmla="*/ 101 h 143"/>
                      <a:gd name="T10" fmla="*/ 9 w 143"/>
                      <a:gd name="T11" fmla="*/ 107 h 143"/>
                      <a:gd name="T12" fmla="*/ 14 w 143"/>
                      <a:gd name="T13" fmla="*/ 113 h 143"/>
                      <a:gd name="T14" fmla="*/ 18 w 143"/>
                      <a:gd name="T15" fmla="*/ 119 h 143"/>
                      <a:gd name="T16" fmla="*/ 24 w 143"/>
                      <a:gd name="T17" fmla="*/ 124 h 143"/>
                      <a:gd name="T18" fmla="*/ 29 w 143"/>
                      <a:gd name="T19" fmla="*/ 129 h 143"/>
                      <a:gd name="T20" fmla="*/ 36 w 143"/>
                      <a:gd name="T21" fmla="*/ 133 h 143"/>
                      <a:gd name="T22" fmla="*/ 42 w 143"/>
                      <a:gd name="T23" fmla="*/ 137 h 143"/>
                      <a:gd name="T24" fmla="*/ 49 w 143"/>
                      <a:gd name="T25" fmla="*/ 139 h 143"/>
                      <a:gd name="T26" fmla="*/ 57 w 143"/>
                      <a:gd name="T27" fmla="*/ 141 h 143"/>
                      <a:gd name="T28" fmla="*/ 64 w 143"/>
                      <a:gd name="T29" fmla="*/ 142 h 143"/>
                      <a:gd name="T30" fmla="*/ 71 w 143"/>
                      <a:gd name="T31" fmla="*/ 143 h 143"/>
                      <a:gd name="T32" fmla="*/ 79 w 143"/>
                      <a:gd name="T33" fmla="*/ 142 h 143"/>
                      <a:gd name="T34" fmla="*/ 86 w 143"/>
                      <a:gd name="T35" fmla="*/ 141 h 143"/>
                      <a:gd name="T36" fmla="*/ 93 w 143"/>
                      <a:gd name="T37" fmla="*/ 139 h 143"/>
                      <a:gd name="T38" fmla="*/ 100 w 143"/>
                      <a:gd name="T39" fmla="*/ 137 h 143"/>
                      <a:gd name="T40" fmla="*/ 107 w 143"/>
                      <a:gd name="T41" fmla="*/ 133 h 143"/>
                      <a:gd name="T42" fmla="*/ 113 w 143"/>
                      <a:gd name="T43" fmla="*/ 129 h 143"/>
                      <a:gd name="T44" fmla="*/ 119 w 143"/>
                      <a:gd name="T45" fmla="*/ 124 h 143"/>
                      <a:gd name="T46" fmla="*/ 124 w 143"/>
                      <a:gd name="T47" fmla="*/ 119 h 143"/>
                      <a:gd name="T48" fmla="*/ 129 w 143"/>
                      <a:gd name="T49" fmla="*/ 113 h 143"/>
                      <a:gd name="T50" fmla="*/ 133 w 143"/>
                      <a:gd name="T51" fmla="*/ 107 h 143"/>
                      <a:gd name="T52" fmla="*/ 136 w 143"/>
                      <a:gd name="T53" fmla="*/ 101 h 143"/>
                      <a:gd name="T54" fmla="*/ 139 w 143"/>
                      <a:gd name="T55" fmla="*/ 94 h 143"/>
                      <a:gd name="T56" fmla="*/ 141 w 143"/>
                      <a:gd name="T57" fmla="*/ 86 h 143"/>
                      <a:gd name="T58" fmla="*/ 142 w 143"/>
                      <a:gd name="T59" fmla="*/ 79 h 143"/>
                      <a:gd name="T60" fmla="*/ 143 w 143"/>
                      <a:gd name="T61" fmla="*/ 72 h 143"/>
                      <a:gd name="T62" fmla="*/ 142 w 143"/>
                      <a:gd name="T63" fmla="*/ 64 h 143"/>
                      <a:gd name="T64" fmla="*/ 141 w 143"/>
                      <a:gd name="T65" fmla="*/ 57 h 143"/>
                      <a:gd name="T66" fmla="*/ 139 w 143"/>
                      <a:gd name="T67" fmla="*/ 49 h 143"/>
                      <a:gd name="T68" fmla="*/ 137 w 143"/>
                      <a:gd name="T69" fmla="*/ 42 h 143"/>
                      <a:gd name="T70" fmla="*/ 133 w 143"/>
                      <a:gd name="T71" fmla="*/ 36 h 143"/>
                      <a:gd name="T72" fmla="*/ 129 w 143"/>
                      <a:gd name="T73" fmla="*/ 30 h 143"/>
                      <a:gd name="T74" fmla="*/ 124 w 143"/>
                      <a:gd name="T75" fmla="*/ 24 h 143"/>
                      <a:gd name="T76" fmla="*/ 119 w 143"/>
                      <a:gd name="T77" fmla="*/ 19 h 143"/>
                      <a:gd name="T78" fmla="*/ 113 w 143"/>
                      <a:gd name="T79" fmla="*/ 14 h 143"/>
                      <a:gd name="T80" fmla="*/ 107 w 143"/>
                      <a:gd name="T81" fmla="*/ 10 h 143"/>
                      <a:gd name="T82" fmla="*/ 100 w 143"/>
                      <a:gd name="T83" fmla="*/ 7 h 143"/>
                      <a:gd name="T84" fmla="*/ 93 w 143"/>
                      <a:gd name="T85" fmla="*/ 4 h 143"/>
                      <a:gd name="T86" fmla="*/ 86 w 143"/>
                      <a:gd name="T87" fmla="*/ 2 h 143"/>
                      <a:gd name="T88" fmla="*/ 79 w 143"/>
                      <a:gd name="T89" fmla="*/ 1 h 143"/>
                      <a:gd name="T90" fmla="*/ 72 w 143"/>
                      <a:gd name="T91" fmla="*/ 0 h 143"/>
                      <a:gd name="T92" fmla="*/ 64 w 143"/>
                      <a:gd name="T93" fmla="*/ 1 h 143"/>
                      <a:gd name="T94" fmla="*/ 57 w 143"/>
                      <a:gd name="T95" fmla="*/ 2 h 143"/>
                      <a:gd name="T96" fmla="*/ 49 w 143"/>
                      <a:gd name="T97" fmla="*/ 4 h 143"/>
                      <a:gd name="T98" fmla="*/ 42 w 143"/>
                      <a:gd name="T99" fmla="*/ 7 h 143"/>
                      <a:gd name="T100" fmla="*/ 36 w 143"/>
                      <a:gd name="T101" fmla="*/ 10 h 143"/>
                      <a:gd name="T102" fmla="*/ 29 w 143"/>
                      <a:gd name="T103" fmla="*/ 14 h 143"/>
                      <a:gd name="T104" fmla="*/ 24 w 143"/>
                      <a:gd name="T105" fmla="*/ 19 h 143"/>
                      <a:gd name="T106" fmla="*/ 18 w 143"/>
                      <a:gd name="T107" fmla="*/ 24 h 143"/>
                      <a:gd name="T108" fmla="*/ 14 w 143"/>
                      <a:gd name="T109" fmla="*/ 30 h 143"/>
                      <a:gd name="T110" fmla="*/ 9 w 143"/>
                      <a:gd name="T111" fmla="*/ 36 h 143"/>
                      <a:gd name="T112" fmla="*/ 6 w 143"/>
                      <a:gd name="T113" fmla="*/ 42 h 143"/>
                      <a:gd name="T114" fmla="*/ 4 w 143"/>
                      <a:gd name="T115" fmla="*/ 49 h 143"/>
                      <a:gd name="T116" fmla="*/ 2 w 143"/>
                      <a:gd name="T117" fmla="*/ 57 h 143"/>
                      <a:gd name="T118" fmla="*/ 0 w 143"/>
                      <a:gd name="T119" fmla="*/ 64 h 143"/>
                      <a:gd name="T120" fmla="*/ 0 w 143"/>
                      <a:gd name="T121" fmla="*/ 72 h 143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143"/>
                      <a:gd name="T184" fmla="*/ 0 h 143"/>
                      <a:gd name="T185" fmla="*/ 143 w 143"/>
                      <a:gd name="T186" fmla="*/ 143 h 143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143" h="143">
                        <a:moveTo>
                          <a:pt x="0" y="72"/>
                        </a:moveTo>
                        <a:lnTo>
                          <a:pt x="0" y="79"/>
                        </a:lnTo>
                        <a:lnTo>
                          <a:pt x="2" y="86"/>
                        </a:lnTo>
                        <a:lnTo>
                          <a:pt x="4" y="94"/>
                        </a:lnTo>
                        <a:lnTo>
                          <a:pt x="6" y="101"/>
                        </a:lnTo>
                        <a:lnTo>
                          <a:pt x="9" y="107"/>
                        </a:lnTo>
                        <a:lnTo>
                          <a:pt x="14" y="113"/>
                        </a:lnTo>
                        <a:lnTo>
                          <a:pt x="18" y="119"/>
                        </a:lnTo>
                        <a:lnTo>
                          <a:pt x="24" y="124"/>
                        </a:lnTo>
                        <a:lnTo>
                          <a:pt x="29" y="129"/>
                        </a:lnTo>
                        <a:lnTo>
                          <a:pt x="36" y="133"/>
                        </a:lnTo>
                        <a:lnTo>
                          <a:pt x="42" y="137"/>
                        </a:lnTo>
                        <a:lnTo>
                          <a:pt x="49" y="139"/>
                        </a:lnTo>
                        <a:lnTo>
                          <a:pt x="57" y="141"/>
                        </a:lnTo>
                        <a:lnTo>
                          <a:pt x="64" y="142"/>
                        </a:lnTo>
                        <a:lnTo>
                          <a:pt x="71" y="143"/>
                        </a:lnTo>
                        <a:lnTo>
                          <a:pt x="79" y="142"/>
                        </a:lnTo>
                        <a:lnTo>
                          <a:pt x="86" y="141"/>
                        </a:lnTo>
                        <a:lnTo>
                          <a:pt x="93" y="139"/>
                        </a:lnTo>
                        <a:lnTo>
                          <a:pt x="100" y="137"/>
                        </a:lnTo>
                        <a:lnTo>
                          <a:pt x="107" y="133"/>
                        </a:lnTo>
                        <a:lnTo>
                          <a:pt x="113" y="129"/>
                        </a:lnTo>
                        <a:lnTo>
                          <a:pt x="119" y="124"/>
                        </a:lnTo>
                        <a:lnTo>
                          <a:pt x="124" y="119"/>
                        </a:lnTo>
                        <a:lnTo>
                          <a:pt x="129" y="113"/>
                        </a:lnTo>
                        <a:lnTo>
                          <a:pt x="133" y="107"/>
                        </a:lnTo>
                        <a:lnTo>
                          <a:pt x="136" y="101"/>
                        </a:lnTo>
                        <a:lnTo>
                          <a:pt x="139" y="94"/>
                        </a:lnTo>
                        <a:lnTo>
                          <a:pt x="141" y="86"/>
                        </a:lnTo>
                        <a:lnTo>
                          <a:pt x="142" y="79"/>
                        </a:lnTo>
                        <a:lnTo>
                          <a:pt x="143" y="72"/>
                        </a:lnTo>
                        <a:lnTo>
                          <a:pt x="142" y="64"/>
                        </a:lnTo>
                        <a:lnTo>
                          <a:pt x="141" y="57"/>
                        </a:lnTo>
                        <a:lnTo>
                          <a:pt x="139" y="49"/>
                        </a:lnTo>
                        <a:lnTo>
                          <a:pt x="137" y="42"/>
                        </a:lnTo>
                        <a:lnTo>
                          <a:pt x="133" y="36"/>
                        </a:lnTo>
                        <a:lnTo>
                          <a:pt x="129" y="30"/>
                        </a:lnTo>
                        <a:lnTo>
                          <a:pt x="124" y="24"/>
                        </a:lnTo>
                        <a:lnTo>
                          <a:pt x="119" y="19"/>
                        </a:lnTo>
                        <a:lnTo>
                          <a:pt x="113" y="14"/>
                        </a:lnTo>
                        <a:lnTo>
                          <a:pt x="107" y="10"/>
                        </a:lnTo>
                        <a:lnTo>
                          <a:pt x="100" y="7"/>
                        </a:lnTo>
                        <a:lnTo>
                          <a:pt x="93" y="4"/>
                        </a:lnTo>
                        <a:lnTo>
                          <a:pt x="86" y="2"/>
                        </a:lnTo>
                        <a:lnTo>
                          <a:pt x="79" y="1"/>
                        </a:lnTo>
                        <a:lnTo>
                          <a:pt x="72" y="0"/>
                        </a:lnTo>
                        <a:lnTo>
                          <a:pt x="64" y="1"/>
                        </a:lnTo>
                        <a:lnTo>
                          <a:pt x="57" y="2"/>
                        </a:lnTo>
                        <a:lnTo>
                          <a:pt x="49" y="4"/>
                        </a:lnTo>
                        <a:lnTo>
                          <a:pt x="42" y="7"/>
                        </a:lnTo>
                        <a:lnTo>
                          <a:pt x="36" y="10"/>
                        </a:lnTo>
                        <a:lnTo>
                          <a:pt x="29" y="14"/>
                        </a:lnTo>
                        <a:lnTo>
                          <a:pt x="24" y="19"/>
                        </a:lnTo>
                        <a:lnTo>
                          <a:pt x="18" y="24"/>
                        </a:lnTo>
                        <a:lnTo>
                          <a:pt x="14" y="30"/>
                        </a:lnTo>
                        <a:lnTo>
                          <a:pt x="9" y="36"/>
                        </a:lnTo>
                        <a:lnTo>
                          <a:pt x="6" y="42"/>
                        </a:lnTo>
                        <a:lnTo>
                          <a:pt x="4" y="49"/>
                        </a:lnTo>
                        <a:lnTo>
                          <a:pt x="2" y="57"/>
                        </a:lnTo>
                        <a:lnTo>
                          <a:pt x="0" y="64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31" name="Freeform 342"/>
                  <p:cNvSpPr>
                    <a:spLocks/>
                  </p:cNvSpPr>
                  <p:nvPr/>
                </p:nvSpPr>
                <p:spPr bwMode="auto">
                  <a:xfrm>
                    <a:off x="528" y="2144"/>
                    <a:ext cx="167" cy="166"/>
                  </a:xfrm>
                  <a:custGeom>
                    <a:avLst/>
                    <a:gdLst>
                      <a:gd name="T0" fmla="*/ 1 w 167"/>
                      <a:gd name="T1" fmla="*/ 92 h 166"/>
                      <a:gd name="T2" fmla="*/ 4 w 167"/>
                      <a:gd name="T3" fmla="*/ 109 h 166"/>
                      <a:gd name="T4" fmla="*/ 11 w 167"/>
                      <a:gd name="T5" fmla="*/ 125 h 166"/>
                      <a:gd name="T6" fmla="*/ 21 w 167"/>
                      <a:gd name="T7" fmla="*/ 139 h 166"/>
                      <a:gd name="T8" fmla="*/ 34 w 167"/>
                      <a:gd name="T9" fmla="*/ 151 h 166"/>
                      <a:gd name="T10" fmla="*/ 50 w 167"/>
                      <a:gd name="T11" fmla="*/ 159 h 166"/>
                      <a:gd name="T12" fmla="*/ 66 w 167"/>
                      <a:gd name="T13" fmla="*/ 165 h 166"/>
                      <a:gd name="T14" fmla="*/ 83 w 167"/>
                      <a:gd name="T15" fmla="*/ 166 h 166"/>
                      <a:gd name="T16" fmla="*/ 101 w 167"/>
                      <a:gd name="T17" fmla="*/ 165 h 166"/>
                      <a:gd name="T18" fmla="*/ 117 w 167"/>
                      <a:gd name="T19" fmla="*/ 159 h 166"/>
                      <a:gd name="T20" fmla="*/ 132 w 167"/>
                      <a:gd name="T21" fmla="*/ 151 h 166"/>
                      <a:gd name="T22" fmla="*/ 145 w 167"/>
                      <a:gd name="T23" fmla="*/ 139 h 166"/>
                      <a:gd name="T24" fmla="*/ 156 w 167"/>
                      <a:gd name="T25" fmla="*/ 125 h 166"/>
                      <a:gd name="T26" fmla="*/ 163 w 167"/>
                      <a:gd name="T27" fmla="*/ 109 h 166"/>
                      <a:gd name="T28" fmla="*/ 166 w 167"/>
                      <a:gd name="T29" fmla="*/ 92 h 166"/>
                      <a:gd name="T30" fmla="*/ 166 w 167"/>
                      <a:gd name="T31" fmla="*/ 75 h 166"/>
                      <a:gd name="T32" fmla="*/ 163 w 167"/>
                      <a:gd name="T33" fmla="*/ 58 h 166"/>
                      <a:gd name="T34" fmla="*/ 156 w 167"/>
                      <a:gd name="T35" fmla="*/ 42 h 166"/>
                      <a:gd name="T36" fmla="*/ 145 w 167"/>
                      <a:gd name="T37" fmla="*/ 28 h 166"/>
                      <a:gd name="T38" fmla="*/ 132 w 167"/>
                      <a:gd name="T39" fmla="*/ 16 h 166"/>
                      <a:gd name="T40" fmla="*/ 117 w 167"/>
                      <a:gd name="T41" fmla="*/ 8 h 166"/>
                      <a:gd name="T42" fmla="*/ 101 w 167"/>
                      <a:gd name="T43" fmla="*/ 2 h 166"/>
                      <a:gd name="T44" fmla="*/ 84 w 167"/>
                      <a:gd name="T45" fmla="*/ 0 h 166"/>
                      <a:gd name="T46" fmla="*/ 66 w 167"/>
                      <a:gd name="T47" fmla="*/ 2 h 166"/>
                      <a:gd name="T48" fmla="*/ 50 w 167"/>
                      <a:gd name="T49" fmla="*/ 8 h 166"/>
                      <a:gd name="T50" fmla="*/ 34 w 167"/>
                      <a:gd name="T51" fmla="*/ 16 h 166"/>
                      <a:gd name="T52" fmla="*/ 21 w 167"/>
                      <a:gd name="T53" fmla="*/ 28 h 166"/>
                      <a:gd name="T54" fmla="*/ 11 w 167"/>
                      <a:gd name="T55" fmla="*/ 42 h 166"/>
                      <a:gd name="T56" fmla="*/ 4 w 167"/>
                      <a:gd name="T57" fmla="*/ 58 h 166"/>
                      <a:gd name="T58" fmla="*/ 1 w 167"/>
                      <a:gd name="T59" fmla="*/ 75 h 166"/>
                      <a:gd name="T60" fmla="*/ 24 w 167"/>
                      <a:gd name="T61" fmla="*/ 84 h 166"/>
                      <a:gd name="T62" fmla="*/ 25 w 167"/>
                      <a:gd name="T63" fmla="*/ 71 h 166"/>
                      <a:gd name="T64" fmla="*/ 29 w 167"/>
                      <a:gd name="T65" fmla="*/ 59 h 166"/>
                      <a:gd name="T66" fmla="*/ 35 w 167"/>
                      <a:gd name="T67" fmla="*/ 49 h 166"/>
                      <a:gd name="T68" fmla="*/ 44 w 167"/>
                      <a:gd name="T69" fmla="*/ 39 h 166"/>
                      <a:gd name="T70" fmla="*/ 54 w 167"/>
                      <a:gd name="T71" fmla="*/ 32 h 166"/>
                      <a:gd name="T72" fmla="*/ 65 w 167"/>
                      <a:gd name="T73" fmla="*/ 27 h 166"/>
                      <a:gd name="T74" fmla="*/ 77 w 167"/>
                      <a:gd name="T75" fmla="*/ 24 h 166"/>
                      <a:gd name="T76" fmla="*/ 90 w 167"/>
                      <a:gd name="T77" fmla="*/ 24 h 166"/>
                      <a:gd name="T78" fmla="*/ 102 w 167"/>
                      <a:gd name="T79" fmla="*/ 27 h 166"/>
                      <a:gd name="T80" fmla="*/ 113 w 167"/>
                      <a:gd name="T81" fmla="*/ 32 h 166"/>
                      <a:gd name="T82" fmla="*/ 123 w 167"/>
                      <a:gd name="T83" fmla="*/ 39 h 166"/>
                      <a:gd name="T84" fmla="*/ 132 w 167"/>
                      <a:gd name="T85" fmla="*/ 49 h 166"/>
                      <a:gd name="T86" fmla="*/ 138 w 167"/>
                      <a:gd name="T87" fmla="*/ 59 h 166"/>
                      <a:gd name="T88" fmla="*/ 142 w 167"/>
                      <a:gd name="T89" fmla="*/ 71 h 166"/>
                      <a:gd name="T90" fmla="*/ 143 w 167"/>
                      <a:gd name="T91" fmla="*/ 84 h 166"/>
                      <a:gd name="T92" fmla="*/ 142 w 167"/>
                      <a:gd name="T93" fmla="*/ 96 h 166"/>
                      <a:gd name="T94" fmla="*/ 138 w 167"/>
                      <a:gd name="T95" fmla="*/ 108 h 166"/>
                      <a:gd name="T96" fmla="*/ 132 w 167"/>
                      <a:gd name="T97" fmla="*/ 118 h 166"/>
                      <a:gd name="T98" fmla="*/ 123 w 167"/>
                      <a:gd name="T99" fmla="*/ 128 h 166"/>
                      <a:gd name="T100" fmla="*/ 113 w 167"/>
                      <a:gd name="T101" fmla="*/ 135 h 166"/>
                      <a:gd name="T102" fmla="*/ 102 w 167"/>
                      <a:gd name="T103" fmla="*/ 140 h 166"/>
                      <a:gd name="T104" fmla="*/ 90 w 167"/>
                      <a:gd name="T105" fmla="*/ 143 h 166"/>
                      <a:gd name="T106" fmla="*/ 77 w 167"/>
                      <a:gd name="T107" fmla="*/ 143 h 166"/>
                      <a:gd name="T108" fmla="*/ 65 w 167"/>
                      <a:gd name="T109" fmla="*/ 140 h 166"/>
                      <a:gd name="T110" fmla="*/ 54 w 167"/>
                      <a:gd name="T111" fmla="*/ 135 h 166"/>
                      <a:gd name="T112" fmla="*/ 44 w 167"/>
                      <a:gd name="T113" fmla="*/ 128 h 166"/>
                      <a:gd name="T114" fmla="*/ 35 w 167"/>
                      <a:gd name="T115" fmla="*/ 118 h 166"/>
                      <a:gd name="T116" fmla="*/ 29 w 167"/>
                      <a:gd name="T117" fmla="*/ 108 h 166"/>
                      <a:gd name="T118" fmla="*/ 25 w 167"/>
                      <a:gd name="T119" fmla="*/ 96 h 166"/>
                      <a:gd name="T120" fmla="*/ 24 w 167"/>
                      <a:gd name="T121" fmla="*/ 83 h 16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167"/>
                      <a:gd name="T184" fmla="*/ 0 h 166"/>
                      <a:gd name="T185" fmla="*/ 167 w 167"/>
                      <a:gd name="T186" fmla="*/ 166 h 166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167" h="166">
                        <a:moveTo>
                          <a:pt x="0" y="84"/>
                        </a:moveTo>
                        <a:lnTo>
                          <a:pt x="1" y="92"/>
                        </a:lnTo>
                        <a:lnTo>
                          <a:pt x="2" y="101"/>
                        </a:lnTo>
                        <a:lnTo>
                          <a:pt x="4" y="109"/>
                        </a:lnTo>
                        <a:lnTo>
                          <a:pt x="7" y="117"/>
                        </a:lnTo>
                        <a:lnTo>
                          <a:pt x="11" y="125"/>
                        </a:lnTo>
                        <a:lnTo>
                          <a:pt x="16" y="132"/>
                        </a:lnTo>
                        <a:lnTo>
                          <a:pt x="21" y="139"/>
                        </a:lnTo>
                        <a:lnTo>
                          <a:pt x="28" y="145"/>
                        </a:lnTo>
                        <a:lnTo>
                          <a:pt x="34" y="151"/>
                        </a:lnTo>
                        <a:lnTo>
                          <a:pt x="42" y="155"/>
                        </a:lnTo>
                        <a:lnTo>
                          <a:pt x="50" y="159"/>
                        </a:lnTo>
                        <a:lnTo>
                          <a:pt x="58" y="162"/>
                        </a:lnTo>
                        <a:lnTo>
                          <a:pt x="66" y="165"/>
                        </a:lnTo>
                        <a:lnTo>
                          <a:pt x="75" y="166"/>
                        </a:lnTo>
                        <a:lnTo>
                          <a:pt x="83" y="166"/>
                        </a:lnTo>
                        <a:lnTo>
                          <a:pt x="92" y="166"/>
                        </a:lnTo>
                        <a:lnTo>
                          <a:pt x="101" y="165"/>
                        </a:lnTo>
                        <a:lnTo>
                          <a:pt x="109" y="162"/>
                        </a:lnTo>
                        <a:lnTo>
                          <a:pt x="117" y="159"/>
                        </a:lnTo>
                        <a:lnTo>
                          <a:pt x="125" y="155"/>
                        </a:lnTo>
                        <a:lnTo>
                          <a:pt x="132" y="151"/>
                        </a:lnTo>
                        <a:lnTo>
                          <a:pt x="139" y="145"/>
                        </a:lnTo>
                        <a:lnTo>
                          <a:pt x="145" y="139"/>
                        </a:lnTo>
                        <a:lnTo>
                          <a:pt x="151" y="132"/>
                        </a:lnTo>
                        <a:lnTo>
                          <a:pt x="156" y="125"/>
                        </a:lnTo>
                        <a:lnTo>
                          <a:pt x="159" y="117"/>
                        </a:lnTo>
                        <a:lnTo>
                          <a:pt x="163" y="109"/>
                        </a:lnTo>
                        <a:lnTo>
                          <a:pt x="165" y="101"/>
                        </a:lnTo>
                        <a:lnTo>
                          <a:pt x="166" y="92"/>
                        </a:lnTo>
                        <a:lnTo>
                          <a:pt x="167" y="84"/>
                        </a:lnTo>
                        <a:lnTo>
                          <a:pt x="166" y="75"/>
                        </a:lnTo>
                        <a:lnTo>
                          <a:pt x="165" y="66"/>
                        </a:lnTo>
                        <a:lnTo>
                          <a:pt x="163" y="58"/>
                        </a:lnTo>
                        <a:lnTo>
                          <a:pt x="159" y="50"/>
                        </a:lnTo>
                        <a:lnTo>
                          <a:pt x="156" y="42"/>
                        </a:lnTo>
                        <a:lnTo>
                          <a:pt x="151" y="35"/>
                        </a:lnTo>
                        <a:lnTo>
                          <a:pt x="145" y="28"/>
                        </a:lnTo>
                        <a:lnTo>
                          <a:pt x="139" y="22"/>
                        </a:lnTo>
                        <a:lnTo>
                          <a:pt x="132" y="16"/>
                        </a:lnTo>
                        <a:lnTo>
                          <a:pt x="125" y="12"/>
                        </a:lnTo>
                        <a:lnTo>
                          <a:pt x="117" y="8"/>
                        </a:lnTo>
                        <a:lnTo>
                          <a:pt x="109" y="5"/>
                        </a:lnTo>
                        <a:lnTo>
                          <a:pt x="101" y="2"/>
                        </a:lnTo>
                        <a:lnTo>
                          <a:pt x="92" y="1"/>
                        </a:lnTo>
                        <a:lnTo>
                          <a:pt x="84" y="0"/>
                        </a:lnTo>
                        <a:lnTo>
                          <a:pt x="75" y="1"/>
                        </a:lnTo>
                        <a:lnTo>
                          <a:pt x="66" y="2"/>
                        </a:lnTo>
                        <a:lnTo>
                          <a:pt x="58" y="5"/>
                        </a:lnTo>
                        <a:lnTo>
                          <a:pt x="50" y="8"/>
                        </a:lnTo>
                        <a:lnTo>
                          <a:pt x="42" y="12"/>
                        </a:lnTo>
                        <a:lnTo>
                          <a:pt x="34" y="16"/>
                        </a:lnTo>
                        <a:lnTo>
                          <a:pt x="28" y="22"/>
                        </a:lnTo>
                        <a:lnTo>
                          <a:pt x="21" y="28"/>
                        </a:lnTo>
                        <a:lnTo>
                          <a:pt x="16" y="35"/>
                        </a:lnTo>
                        <a:lnTo>
                          <a:pt x="11" y="42"/>
                        </a:lnTo>
                        <a:lnTo>
                          <a:pt x="7" y="50"/>
                        </a:lnTo>
                        <a:lnTo>
                          <a:pt x="4" y="58"/>
                        </a:lnTo>
                        <a:lnTo>
                          <a:pt x="2" y="66"/>
                        </a:lnTo>
                        <a:lnTo>
                          <a:pt x="1" y="75"/>
                        </a:lnTo>
                        <a:lnTo>
                          <a:pt x="0" y="83"/>
                        </a:lnTo>
                        <a:lnTo>
                          <a:pt x="24" y="84"/>
                        </a:lnTo>
                        <a:lnTo>
                          <a:pt x="24" y="77"/>
                        </a:lnTo>
                        <a:lnTo>
                          <a:pt x="25" y="71"/>
                        </a:lnTo>
                        <a:lnTo>
                          <a:pt x="27" y="65"/>
                        </a:lnTo>
                        <a:lnTo>
                          <a:pt x="29" y="59"/>
                        </a:lnTo>
                        <a:lnTo>
                          <a:pt x="32" y="54"/>
                        </a:lnTo>
                        <a:lnTo>
                          <a:pt x="35" y="49"/>
                        </a:lnTo>
                        <a:lnTo>
                          <a:pt x="39" y="44"/>
                        </a:lnTo>
                        <a:lnTo>
                          <a:pt x="44" y="39"/>
                        </a:lnTo>
                        <a:lnTo>
                          <a:pt x="48" y="35"/>
                        </a:lnTo>
                        <a:lnTo>
                          <a:pt x="54" y="32"/>
                        </a:lnTo>
                        <a:lnTo>
                          <a:pt x="59" y="29"/>
                        </a:lnTo>
                        <a:lnTo>
                          <a:pt x="65" y="27"/>
                        </a:lnTo>
                        <a:lnTo>
                          <a:pt x="71" y="25"/>
                        </a:lnTo>
                        <a:lnTo>
                          <a:pt x="77" y="24"/>
                        </a:lnTo>
                        <a:lnTo>
                          <a:pt x="84" y="24"/>
                        </a:lnTo>
                        <a:lnTo>
                          <a:pt x="90" y="24"/>
                        </a:lnTo>
                        <a:lnTo>
                          <a:pt x="96" y="26"/>
                        </a:lnTo>
                        <a:lnTo>
                          <a:pt x="102" y="27"/>
                        </a:lnTo>
                        <a:lnTo>
                          <a:pt x="108" y="29"/>
                        </a:lnTo>
                        <a:lnTo>
                          <a:pt x="113" y="32"/>
                        </a:lnTo>
                        <a:lnTo>
                          <a:pt x="118" y="35"/>
                        </a:lnTo>
                        <a:lnTo>
                          <a:pt x="123" y="39"/>
                        </a:lnTo>
                        <a:lnTo>
                          <a:pt x="128" y="44"/>
                        </a:lnTo>
                        <a:lnTo>
                          <a:pt x="132" y="49"/>
                        </a:lnTo>
                        <a:lnTo>
                          <a:pt x="135" y="54"/>
                        </a:lnTo>
                        <a:lnTo>
                          <a:pt x="138" y="59"/>
                        </a:lnTo>
                        <a:lnTo>
                          <a:pt x="140" y="65"/>
                        </a:lnTo>
                        <a:lnTo>
                          <a:pt x="142" y="71"/>
                        </a:lnTo>
                        <a:lnTo>
                          <a:pt x="143" y="77"/>
                        </a:lnTo>
                        <a:lnTo>
                          <a:pt x="143" y="84"/>
                        </a:lnTo>
                        <a:lnTo>
                          <a:pt x="143" y="90"/>
                        </a:lnTo>
                        <a:lnTo>
                          <a:pt x="142" y="96"/>
                        </a:lnTo>
                        <a:lnTo>
                          <a:pt x="140" y="102"/>
                        </a:lnTo>
                        <a:lnTo>
                          <a:pt x="138" y="108"/>
                        </a:lnTo>
                        <a:lnTo>
                          <a:pt x="135" y="113"/>
                        </a:lnTo>
                        <a:lnTo>
                          <a:pt x="132" y="118"/>
                        </a:lnTo>
                        <a:lnTo>
                          <a:pt x="128" y="123"/>
                        </a:lnTo>
                        <a:lnTo>
                          <a:pt x="123" y="128"/>
                        </a:lnTo>
                        <a:lnTo>
                          <a:pt x="118" y="131"/>
                        </a:lnTo>
                        <a:lnTo>
                          <a:pt x="113" y="135"/>
                        </a:lnTo>
                        <a:lnTo>
                          <a:pt x="108" y="138"/>
                        </a:lnTo>
                        <a:lnTo>
                          <a:pt x="102" y="140"/>
                        </a:lnTo>
                        <a:lnTo>
                          <a:pt x="96" y="142"/>
                        </a:lnTo>
                        <a:lnTo>
                          <a:pt x="90" y="143"/>
                        </a:lnTo>
                        <a:lnTo>
                          <a:pt x="83" y="143"/>
                        </a:lnTo>
                        <a:lnTo>
                          <a:pt x="77" y="143"/>
                        </a:lnTo>
                        <a:lnTo>
                          <a:pt x="71" y="142"/>
                        </a:lnTo>
                        <a:lnTo>
                          <a:pt x="65" y="140"/>
                        </a:lnTo>
                        <a:lnTo>
                          <a:pt x="59" y="138"/>
                        </a:lnTo>
                        <a:lnTo>
                          <a:pt x="54" y="135"/>
                        </a:lnTo>
                        <a:lnTo>
                          <a:pt x="48" y="131"/>
                        </a:lnTo>
                        <a:lnTo>
                          <a:pt x="44" y="128"/>
                        </a:lnTo>
                        <a:lnTo>
                          <a:pt x="39" y="123"/>
                        </a:lnTo>
                        <a:lnTo>
                          <a:pt x="35" y="118"/>
                        </a:lnTo>
                        <a:lnTo>
                          <a:pt x="32" y="113"/>
                        </a:lnTo>
                        <a:lnTo>
                          <a:pt x="29" y="108"/>
                        </a:lnTo>
                        <a:lnTo>
                          <a:pt x="27" y="102"/>
                        </a:lnTo>
                        <a:lnTo>
                          <a:pt x="25" y="96"/>
                        </a:lnTo>
                        <a:lnTo>
                          <a:pt x="24" y="90"/>
                        </a:lnTo>
                        <a:lnTo>
                          <a:pt x="24" y="83"/>
                        </a:lnTo>
                        <a:lnTo>
                          <a:pt x="0" y="8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32" name="Freeform 343"/>
                  <p:cNvSpPr>
                    <a:spLocks/>
                  </p:cNvSpPr>
                  <p:nvPr/>
                </p:nvSpPr>
                <p:spPr bwMode="auto">
                  <a:xfrm>
                    <a:off x="528" y="2227"/>
                    <a:ext cx="24" cy="1"/>
                  </a:xfrm>
                  <a:custGeom>
                    <a:avLst/>
                    <a:gdLst>
                      <a:gd name="T0" fmla="*/ 0 w 24"/>
                      <a:gd name="T1" fmla="*/ 1 h 1"/>
                      <a:gd name="T2" fmla="*/ 24 w 24"/>
                      <a:gd name="T3" fmla="*/ 0 h 1"/>
                      <a:gd name="T4" fmla="*/ 24 w 24"/>
                      <a:gd name="T5" fmla="*/ 1 h 1"/>
                      <a:gd name="T6" fmla="*/ 24 w 24"/>
                      <a:gd name="T7" fmla="*/ 1 h 1"/>
                      <a:gd name="T8" fmla="*/ 0 w 24"/>
                      <a:gd name="T9" fmla="*/ 0 h 1"/>
                      <a:gd name="T10" fmla="*/ 0 w 24"/>
                      <a:gd name="T11" fmla="*/ 1 h 1"/>
                      <a:gd name="T12" fmla="*/ 0 w 24"/>
                      <a:gd name="T13" fmla="*/ 1 h 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4"/>
                      <a:gd name="T22" fmla="*/ 0 h 1"/>
                      <a:gd name="T23" fmla="*/ 24 w 24"/>
                      <a:gd name="T24" fmla="*/ 1 h 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4" h="1">
                        <a:moveTo>
                          <a:pt x="0" y="1"/>
                        </a:moveTo>
                        <a:lnTo>
                          <a:pt x="24" y="0"/>
                        </a:lnTo>
                        <a:lnTo>
                          <a:pt x="24" y="1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33" name="Freeform 344"/>
                  <p:cNvSpPr>
                    <a:spLocks/>
                  </p:cNvSpPr>
                  <p:nvPr/>
                </p:nvSpPr>
                <p:spPr bwMode="auto">
                  <a:xfrm>
                    <a:off x="609" y="2376"/>
                    <a:ext cx="39" cy="92"/>
                  </a:xfrm>
                  <a:custGeom>
                    <a:avLst/>
                    <a:gdLst>
                      <a:gd name="T0" fmla="*/ 30 w 39"/>
                      <a:gd name="T1" fmla="*/ 0 h 92"/>
                      <a:gd name="T2" fmla="*/ 23 w 39"/>
                      <a:gd name="T3" fmla="*/ 3 h 92"/>
                      <a:gd name="T4" fmla="*/ 17 w 39"/>
                      <a:gd name="T5" fmla="*/ 7 h 92"/>
                      <a:gd name="T6" fmla="*/ 12 w 39"/>
                      <a:gd name="T7" fmla="*/ 12 h 92"/>
                      <a:gd name="T8" fmla="*/ 7 w 39"/>
                      <a:gd name="T9" fmla="*/ 18 h 92"/>
                      <a:gd name="T10" fmla="*/ 4 w 39"/>
                      <a:gd name="T11" fmla="*/ 24 h 92"/>
                      <a:gd name="T12" fmla="*/ 2 w 39"/>
                      <a:gd name="T13" fmla="*/ 30 h 92"/>
                      <a:gd name="T14" fmla="*/ 0 w 39"/>
                      <a:gd name="T15" fmla="*/ 37 h 92"/>
                      <a:gd name="T16" fmla="*/ 0 w 39"/>
                      <a:gd name="T17" fmla="*/ 44 h 92"/>
                      <a:gd name="T18" fmla="*/ 0 w 39"/>
                      <a:gd name="T19" fmla="*/ 51 h 92"/>
                      <a:gd name="T20" fmla="*/ 1 w 39"/>
                      <a:gd name="T21" fmla="*/ 58 h 92"/>
                      <a:gd name="T22" fmla="*/ 2 w 39"/>
                      <a:gd name="T23" fmla="*/ 65 h 92"/>
                      <a:gd name="T24" fmla="*/ 5 w 39"/>
                      <a:gd name="T25" fmla="*/ 72 h 92"/>
                      <a:gd name="T26" fmla="*/ 8 w 39"/>
                      <a:gd name="T27" fmla="*/ 78 h 92"/>
                      <a:gd name="T28" fmla="*/ 12 w 39"/>
                      <a:gd name="T29" fmla="*/ 84 h 92"/>
                      <a:gd name="T30" fmla="*/ 17 w 39"/>
                      <a:gd name="T31" fmla="*/ 89 h 92"/>
                      <a:gd name="T32" fmla="*/ 35 w 39"/>
                      <a:gd name="T33" fmla="*/ 74 h 92"/>
                      <a:gd name="T34" fmla="*/ 32 w 39"/>
                      <a:gd name="T35" fmla="*/ 71 h 92"/>
                      <a:gd name="T36" fmla="*/ 30 w 39"/>
                      <a:gd name="T37" fmla="*/ 68 h 92"/>
                      <a:gd name="T38" fmla="*/ 28 w 39"/>
                      <a:gd name="T39" fmla="*/ 64 h 92"/>
                      <a:gd name="T40" fmla="*/ 26 w 39"/>
                      <a:gd name="T41" fmla="*/ 60 h 92"/>
                      <a:gd name="T42" fmla="*/ 24 w 39"/>
                      <a:gd name="T43" fmla="*/ 56 h 92"/>
                      <a:gd name="T44" fmla="*/ 24 w 39"/>
                      <a:gd name="T45" fmla="*/ 51 h 92"/>
                      <a:gd name="T46" fmla="*/ 23 w 39"/>
                      <a:gd name="T47" fmla="*/ 47 h 92"/>
                      <a:gd name="T48" fmla="*/ 24 w 39"/>
                      <a:gd name="T49" fmla="*/ 43 h 92"/>
                      <a:gd name="T50" fmla="*/ 24 w 39"/>
                      <a:gd name="T51" fmla="*/ 39 h 92"/>
                      <a:gd name="T52" fmla="*/ 25 w 39"/>
                      <a:gd name="T53" fmla="*/ 35 h 92"/>
                      <a:gd name="T54" fmla="*/ 27 w 39"/>
                      <a:gd name="T55" fmla="*/ 32 h 92"/>
                      <a:gd name="T56" fmla="*/ 28 w 39"/>
                      <a:gd name="T57" fmla="*/ 29 h 92"/>
                      <a:gd name="T58" fmla="*/ 30 w 39"/>
                      <a:gd name="T59" fmla="*/ 27 h 92"/>
                      <a:gd name="T60" fmla="*/ 33 w 39"/>
                      <a:gd name="T61" fmla="*/ 25 h 92"/>
                      <a:gd name="T62" fmla="*/ 35 w 39"/>
                      <a:gd name="T63" fmla="*/ 24 h 92"/>
                      <a:gd name="T64" fmla="*/ 39 w 39"/>
                      <a:gd name="T65" fmla="*/ 23 h 9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9"/>
                      <a:gd name="T100" fmla="*/ 0 h 92"/>
                      <a:gd name="T101" fmla="*/ 39 w 39"/>
                      <a:gd name="T102" fmla="*/ 92 h 9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9" h="92">
                        <a:moveTo>
                          <a:pt x="34" y="0"/>
                        </a:moveTo>
                        <a:lnTo>
                          <a:pt x="30" y="0"/>
                        </a:lnTo>
                        <a:lnTo>
                          <a:pt x="27" y="2"/>
                        </a:lnTo>
                        <a:lnTo>
                          <a:pt x="23" y="3"/>
                        </a:lnTo>
                        <a:lnTo>
                          <a:pt x="20" y="5"/>
                        </a:lnTo>
                        <a:lnTo>
                          <a:pt x="17" y="7"/>
                        </a:lnTo>
                        <a:lnTo>
                          <a:pt x="14" y="9"/>
                        </a:lnTo>
                        <a:lnTo>
                          <a:pt x="12" y="12"/>
                        </a:lnTo>
                        <a:lnTo>
                          <a:pt x="9" y="15"/>
                        </a:lnTo>
                        <a:lnTo>
                          <a:pt x="7" y="18"/>
                        </a:lnTo>
                        <a:lnTo>
                          <a:pt x="5" y="21"/>
                        </a:lnTo>
                        <a:lnTo>
                          <a:pt x="4" y="24"/>
                        </a:lnTo>
                        <a:lnTo>
                          <a:pt x="3" y="27"/>
                        </a:lnTo>
                        <a:lnTo>
                          <a:pt x="2" y="30"/>
                        </a:lnTo>
                        <a:lnTo>
                          <a:pt x="1" y="34"/>
                        </a:lnTo>
                        <a:lnTo>
                          <a:pt x="0" y="37"/>
                        </a:lnTo>
                        <a:lnTo>
                          <a:pt x="0" y="41"/>
                        </a:lnTo>
                        <a:lnTo>
                          <a:pt x="0" y="44"/>
                        </a:lnTo>
                        <a:lnTo>
                          <a:pt x="0" y="48"/>
                        </a:lnTo>
                        <a:lnTo>
                          <a:pt x="0" y="51"/>
                        </a:lnTo>
                        <a:lnTo>
                          <a:pt x="0" y="54"/>
                        </a:lnTo>
                        <a:lnTo>
                          <a:pt x="1" y="58"/>
                        </a:lnTo>
                        <a:lnTo>
                          <a:pt x="1" y="61"/>
                        </a:lnTo>
                        <a:lnTo>
                          <a:pt x="2" y="65"/>
                        </a:lnTo>
                        <a:lnTo>
                          <a:pt x="3" y="68"/>
                        </a:lnTo>
                        <a:lnTo>
                          <a:pt x="5" y="72"/>
                        </a:lnTo>
                        <a:lnTo>
                          <a:pt x="6" y="75"/>
                        </a:lnTo>
                        <a:lnTo>
                          <a:pt x="8" y="78"/>
                        </a:lnTo>
                        <a:lnTo>
                          <a:pt x="10" y="81"/>
                        </a:lnTo>
                        <a:lnTo>
                          <a:pt x="12" y="84"/>
                        </a:lnTo>
                        <a:lnTo>
                          <a:pt x="15" y="87"/>
                        </a:lnTo>
                        <a:lnTo>
                          <a:pt x="17" y="89"/>
                        </a:lnTo>
                        <a:lnTo>
                          <a:pt x="19" y="92"/>
                        </a:lnTo>
                        <a:lnTo>
                          <a:pt x="35" y="74"/>
                        </a:lnTo>
                        <a:lnTo>
                          <a:pt x="34" y="72"/>
                        </a:lnTo>
                        <a:lnTo>
                          <a:pt x="32" y="71"/>
                        </a:lnTo>
                        <a:lnTo>
                          <a:pt x="31" y="70"/>
                        </a:lnTo>
                        <a:lnTo>
                          <a:pt x="30" y="68"/>
                        </a:lnTo>
                        <a:lnTo>
                          <a:pt x="29" y="66"/>
                        </a:lnTo>
                        <a:lnTo>
                          <a:pt x="28" y="64"/>
                        </a:lnTo>
                        <a:lnTo>
                          <a:pt x="27" y="62"/>
                        </a:lnTo>
                        <a:lnTo>
                          <a:pt x="26" y="60"/>
                        </a:lnTo>
                        <a:lnTo>
                          <a:pt x="25" y="58"/>
                        </a:lnTo>
                        <a:lnTo>
                          <a:pt x="24" y="56"/>
                        </a:lnTo>
                        <a:lnTo>
                          <a:pt x="24" y="54"/>
                        </a:lnTo>
                        <a:lnTo>
                          <a:pt x="24" y="51"/>
                        </a:lnTo>
                        <a:lnTo>
                          <a:pt x="24" y="49"/>
                        </a:lnTo>
                        <a:lnTo>
                          <a:pt x="23" y="47"/>
                        </a:lnTo>
                        <a:lnTo>
                          <a:pt x="23" y="45"/>
                        </a:lnTo>
                        <a:lnTo>
                          <a:pt x="24" y="43"/>
                        </a:lnTo>
                        <a:lnTo>
                          <a:pt x="24" y="41"/>
                        </a:lnTo>
                        <a:lnTo>
                          <a:pt x="24" y="39"/>
                        </a:lnTo>
                        <a:lnTo>
                          <a:pt x="25" y="37"/>
                        </a:lnTo>
                        <a:lnTo>
                          <a:pt x="25" y="35"/>
                        </a:lnTo>
                        <a:lnTo>
                          <a:pt x="26" y="33"/>
                        </a:lnTo>
                        <a:lnTo>
                          <a:pt x="27" y="32"/>
                        </a:lnTo>
                        <a:lnTo>
                          <a:pt x="27" y="30"/>
                        </a:lnTo>
                        <a:lnTo>
                          <a:pt x="28" y="29"/>
                        </a:lnTo>
                        <a:lnTo>
                          <a:pt x="29" y="28"/>
                        </a:lnTo>
                        <a:lnTo>
                          <a:pt x="30" y="27"/>
                        </a:lnTo>
                        <a:lnTo>
                          <a:pt x="31" y="26"/>
                        </a:lnTo>
                        <a:lnTo>
                          <a:pt x="33" y="25"/>
                        </a:lnTo>
                        <a:lnTo>
                          <a:pt x="34" y="24"/>
                        </a:lnTo>
                        <a:lnTo>
                          <a:pt x="35" y="24"/>
                        </a:lnTo>
                        <a:lnTo>
                          <a:pt x="37" y="23"/>
                        </a:lnTo>
                        <a:lnTo>
                          <a:pt x="39" y="23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34" name="Freeform 345"/>
                  <p:cNvSpPr>
                    <a:spLocks/>
                  </p:cNvSpPr>
                  <p:nvPr/>
                </p:nvSpPr>
                <p:spPr bwMode="auto">
                  <a:xfrm>
                    <a:off x="607" y="2455"/>
                    <a:ext cx="44" cy="130"/>
                  </a:xfrm>
                  <a:custGeom>
                    <a:avLst/>
                    <a:gdLst>
                      <a:gd name="T0" fmla="*/ 19 w 44"/>
                      <a:gd name="T1" fmla="*/ 11 h 130"/>
                      <a:gd name="T2" fmla="*/ 20 w 44"/>
                      <a:gd name="T3" fmla="*/ 16 h 130"/>
                      <a:gd name="T4" fmla="*/ 20 w 44"/>
                      <a:gd name="T5" fmla="*/ 22 h 130"/>
                      <a:gd name="T6" fmla="*/ 19 w 44"/>
                      <a:gd name="T7" fmla="*/ 28 h 130"/>
                      <a:gd name="T8" fmla="*/ 18 w 44"/>
                      <a:gd name="T9" fmla="*/ 35 h 130"/>
                      <a:gd name="T10" fmla="*/ 16 w 44"/>
                      <a:gd name="T11" fmla="*/ 42 h 130"/>
                      <a:gd name="T12" fmla="*/ 13 w 44"/>
                      <a:gd name="T13" fmla="*/ 49 h 130"/>
                      <a:gd name="T14" fmla="*/ 10 w 44"/>
                      <a:gd name="T15" fmla="*/ 57 h 130"/>
                      <a:gd name="T16" fmla="*/ 7 w 44"/>
                      <a:gd name="T17" fmla="*/ 65 h 130"/>
                      <a:gd name="T18" fmla="*/ 4 w 44"/>
                      <a:gd name="T19" fmla="*/ 73 h 130"/>
                      <a:gd name="T20" fmla="*/ 2 w 44"/>
                      <a:gd name="T21" fmla="*/ 81 h 130"/>
                      <a:gd name="T22" fmla="*/ 0 w 44"/>
                      <a:gd name="T23" fmla="*/ 90 h 130"/>
                      <a:gd name="T24" fmla="*/ 0 w 44"/>
                      <a:gd name="T25" fmla="*/ 99 h 130"/>
                      <a:gd name="T26" fmla="*/ 2 w 44"/>
                      <a:gd name="T27" fmla="*/ 108 h 130"/>
                      <a:gd name="T28" fmla="*/ 6 w 44"/>
                      <a:gd name="T29" fmla="*/ 117 h 130"/>
                      <a:gd name="T30" fmla="*/ 12 w 44"/>
                      <a:gd name="T31" fmla="*/ 126 h 130"/>
                      <a:gd name="T32" fmla="*/ 33 w 44"/>
                      <a:gd name="T33" fmla="*/ 114 h 130"/>
                      <a:gd name="T34" fmla="*/ 28 w 44"/>
                      <a:gd name="T35" fmla="*/ 109 h 130"/>
                      <a:gd name="T36" fmla="*/ 26 w 44"/>
                      <a:gd name="T37" fmla="*/ 104 h 130"/>
                      <a:gd name="T38" fmla="*/ 24 w 44"/>
                      <a:gd name="T39" fmla="*/ 99 h 130"/>
                      <a:gd name="T40" fmla="*/ 24 w 44"/>
                      <a:gd name="T41" fmla="*/ 94 h 130"/>
                      <a:gd name="T42" fmla="*/ 24 w 44"/>
                      <a:gd name="T43" fmla="*/ 89 h 130"/>
                      <a:gd name="T44" fmla="*/ 26 w 44"/>
                      <a:gd name="T45" fmla="*/ 83 h 130"/>
                      <a:gd name="T46" fmla="*/ 28 w 44"/>
                      <a:gd name="T47" fmla="*/ 76 h 130"/>
                      <a:gd name="T48" fmla="*/ 30 w 44"/>
                      <a:gd name="T49" fmla="*/ 69 h 130"/>
                      <a:gd name="T50" fmla="*/ 33 w 44"/>
                      <a:gd name="T51" fmla="*/ 62 h 130"/>
                      <a:gd name="T52" fmla="*/ 36 w 44"/>
                      <a:gd name="T53" fmla="*/ 54 h 130"/>
                      <a:gd name="T54" fmla="*/ 39 w 44"/>
                      <a:gd name="T55" fmla="*/ 46 h 130"/>
                      <a:gd name="T56" fmla="*/ 42 w 44"/>
                      <a:gd name="T57" fmla="*/ 37 h 130"/>
                      <a:gd name="T58" fmla="*/ 44 w 44"/>
                      <a:gd name="T59" fmla="*/ 28 h 130"/>
                      <a:gd name="T60" fmla="*/ 44 w 44"/>
                      <a:gd name="T61" fmla="*/ 19 h 130"/>
                      <a:gd name="T62" fmla="*/ 43 w 44"/>
                      <a:gd name="T63" fmla="*/ 9 h 130"/>
                      <a:gd name="T64" fmla="*/ 41 w 44"/>
                      <a:gd name="T65" fmla="*/ 0 h 13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4"/>
                      <a:gd name="T100" fmla="*/ 0 h 130"/>
                      <a:gd name="T101" fmla="*/ 44 w 44"/>
                      <a:gd name="T102" fmla="*/ 130 h 13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4" h="130">
                        <a:moveTo>
                          <a:pt x="18" y="8"/>
                        </a:moveTo>
                        <a:lnTo>
                          <a:pt x="19" y="11"/>
                        </a:lnTo>
                        <a:lnTo>
                          <a:pt x="20" y="14"/>
                        </a:lnTo>
                        <a:lnTo>
                          <a:pt x="20" y="16"/>
                        </a:lnTo>
                        <a:lnTo>
                          <a:pt x="20" y="19"/>
                        </a:lnTo>
                        <a:lnTo>
                          <a:pt x="20" y="22"/>
                        </a:lnTo>
                        <a:lnTo>
                          <a:pt x="20" y="25"/>
                        </a:lnTo>
                        <a:lnTo>
                          <a:pt x="19" y="28"/>
                        </a:lnTo>
                        <a:lnTo>
                          <a:pt x="19" y="32"/>
                        </a:lnTo>
                        <a:lnTo>
                          <a:pt x="18" y="35"/>
                        </a:lnTo>
                        <a:lnTo>
                          <a:pt x="17" y="39"/>
                        </a:lnTo>
                        <a:lnTo>
                          <a:pt x="16" y="42"/>
                        </a:lnTo>
                        <a:lnTo>
                          <a:pt x="14" y="46"/>
                        </a:lnTo>
                        <a:lnTo>
                          <a:pt x="13" y="49"/>
                        </a:lnTo>
                        <a:lnTo>
                          <a:pt x="11" y="53"/>
                        </a:lnTo>
                        <a:lnTo>
                          <a:pt x="10" y="57"/>
                        </a:lnTo>
                        <a:lnTo>
                          <a:pt x="8" y="61"/>
                        </a:lnTo>
                        <a:lnTo>
                          <a:pt x="7" y="65"/>
                        </a:lnTo>
                        <a:lnTo>
                          <a:pt x="5" y="68"/>
                        </a:lnTo>
                        <a:lnTo>
                          <a:pt x="4" y="73"/>
                        </a:lnTo>
                        <a:lnTo>
                          <a:pt x="3" y="77"/>
                        </a:lnTo>
                        <a:lnTo>
                          <a:pt x="2" y="81"/>
                        </a:lnTo>
                        <a:lnTo>
                          <a:pt x="1" y="85"/>
                        </a:lnTo>
                        <a:lnTo>
                          <a:pt x="0" y="90"/>
                        </a:lnTo>
                        <a:lnTo>
                          <a:pt x="0" y="94"/>
                        </a:lnTo>
                        <a:lnTo>
                          <a:pt x="0" y="99"/>
                        </a:lnTo>
                        <a:lnTo>
                          <a:pt x="1" y="103"/>
                        </a:lnTo>
                        <a:lnTo>
                          <a:pt x="2" y="108"/>
                        </a:lnTo>
                        <a:lnTo>
                          <a:pt x="4" y="113"/>
                        </a:lnTo>
                        <a:lnTo>
                          <a:pt x="6" y="117"/>
                        </a:lnTo>
                        <a:lnTo>
                          <a:pt x="9" y="122"/>
                        </a:lnTo>
                        <a:lnTo>
                          <a:pt x="12" y="126"/>
                        </a:lnTo>
                        <a:lnTo>
                          <a:pt x="15" y="130"/>
                        </a:lnTo>
                        <a:lnTo>
                          <a:pt x="33" y="114"/>
                        </a:lnTo>
                        <a:lnTo>
                          <a:pt x="30" y="111"/>
                        </a:lnTo>
                        <a:lnTo>
                          <a:pt x="28" y="109"/>
                        </a:lnTo>
                        <a:lnTo>
                          <a:pt x="27" y="106"/>
                        </a:lnTo>
                        <a:lnTo>
                          <a:pt x="26" y="104"/>
                        </a:lnTo>
                        <a:lnTo>
                          <a:pt x="25" y="102"/>
                        </a:lnTo>
                        <a:lnTo>
                          <a:pt x="24" y="99"/>
                        </a:lnTo>
                        <a:lnTo>
                          <a:pt x="24" y="97"/>
                        </a:lnTo>
                        <a:lnTo>
                          <a:pt x="24" y="94"/>
                        </a:lnTo>
                        <a:lnTo>
                          <a:pt x="24" y="92"/>
                        </a:lnTo>
                        <a:lnTo>
                          <a:pt x="24" y="89"/>
                        </a:lnTo>
                        <a:lnTo>
                          <a:pt x="25" y="86"/>
                        </a:lnTo>
                        <a:lnTo>
                          <a:pt x="26" y="83"/>
                        </a:lnTo>
                        <a:lnTo>
                          <a:pt x="27" y="80"/>
                        </a:lnTo>
                        <a:lnTo>
                          <a:pt x="28" y="76"/>
                        </a:lnTo>
                        <a:lnTo>
                          <a:pt x="29" y="73"/>
                        </a:lnTo>
                        <a:lnTo>
                          <a:pt x="30" y="69"/>
                        </a:lnTo>
                        <a:lnTo>
                          <a:pt x="32" y="66"/>
                        </a:lnTo>
                        <a:lnTo>
                          <a:pt x="33" y="62"/>
                        </a:lnTo>
                        <a:lnTo>
                          <a:pt x="35" y="58"/>
                        </a:lnTo>
                        <a:lnTo>
                          <a:pt x="36" y="54"/>
                        </a:lnTo>
                        <a:lnTo>
                          <a:pt x="38" y="50"/>
                        </a:lnTo>
                        <a:lnTo>
                          <a:pt x="39" y="46"/>
                        </a:lnTo>
                        <a:lnTo>
                          <a:pt x="41" y="42"/>
                        </a:lnTo>
                        <a:lnTo>
                          <a:pt x="42" y="37"/>
                        </a:lnTo>
                        <a:lnTo>
                          <a:pt x="43" y="33"/>
                        </a:lnTo>
                        <a:lnTo>
                          <a:pt x="44" y="28"/>
                        </a:lnTo>
                        <a:lnTo>
                          <a:pt x="44" y="24"/>
                        </a:lnTo>
                        <a:lnTo>
                          <a:pt x="44" y="19"/>
                        </a:lnTo>
                        <a:lnTo>
                          <a:pt x="44" y="14"/>
                        </a:lnTo>
                        <a:lnTo>
                          <a:pt x="43" y="9"/>
                        </a:lnTo>
                        <a:lnTo>
                          <a:pt x="42" y="5"/>
                        </a:lnTo>
                        <a:lnTo>
                          <a:pt x="41" y="0"/>
                        </a:lnTo>
                        <a:lnTo>
                          <a:pt x="18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35" name="Freeform 346"/>
                  <p:cNvSpPr>
                    <a:spLocks/>
                  </p:cNvSpPr>
                  <p:nvPr/>
                </p:nvSpPr>
                <p:spPr bwMode="auto">
                  <a:xfrm>
                    <a:off x="625" y="2450"/>
                    <a:ext cx="23" cy="18"/>
                  </a:xfrm>
                  <a:custGeom>
                    <a:avLst/>
                    <a:gdLst>
                      <a:gd name="T0" fmla="*/ 3 w 23"/>
                      <a:gd name="T1" fmla="*/ 18 h 18"/>
                      <a:gd name="T2" fmla="*/ 23 w 23"/>
                      <a:gd name="T3" fmla="*/ 5 h 18"/>
                      <a:gd name="T4" fmla="*/ 22 w 23"/>
                      <a:gd name="T5" fmla="*/ 2 h 18"/>
                      <a:gd name="T6" fmla="*/ 19 w 23"/>
                      <a:gd name="T7" fmla="*/ 0 h 18"/>
                      <a:gd name="T8" fmla="*/ 0 w 23"/>
                      <a:gd name="T9" fmla="*/ 13 h 18"/>
                      <a:gd name="T10" fmla="*/ 1 w 23"/>
                      <a:gd name="T11" fmla="*/ 16 h 18"/>
                      <a:gd name="T12" fmla="*/ 3 w 23"/>
                      <a:gd name="T13" fmla="*/ 18 h 1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3"/>
                      <a:gd name="T22" fmla="*/ 0 h 18"/>
                      <a:gd name="T23" fmla="*/ 23 w 23"/>
                      <a:gd name="T24" fmla="*/ 18 h 1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3" h="18">
                        <a:moveTo>
                          <a:pt x="3" y="18"/>
                        </a:moveTo>
                        <a:lnTo>
                          <a:pt x="23" y="5"/>
                        </a:lnTo>
                        <a:lnTo>
                          <a:pt x="22" y="2"/>
                        </a:lnTo>
                        <a:lnTo>
                          <a:pt x="19" y="0"/>
                        </a:lnTo>
                        <a:lnTo>
                          <a:pt x="0" y="13"/>
                        </a:lnTo>
                        <a:lnTo>
                          <a:pt x="1" y="16"/>
                        </a:lnTo>
                        <a:lnTo>
                          <a:pt x="3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36" name="Freeform 347"/>
                  <p:cNvSpPr>
                    <a:spLocks/>
                  </p:cNvSpPr>
                  <p:nvPr/>
                </p:nvSpPr>
                <p:spPr bwMode="auto">
                  <a:xfrm>
                    <a:off x="619" y="2577"/>
                    <a:ext cx="24" cy="9"/>
                  </a:xfrm>
                  <a:custGeom>
                    <a:avLst/>
                    <a:gdLst>
                      <a:gd name="T0" fmla="*/ 0 w 24"/>
                      <a:gd name="T1" fmla="*/ 0 h 9"/>
                      <a:gd name="T2" fmla="*/ 0 w 24"/>
                      <a:gd name="T3" fmla="*/ 1 h 9"/>
                      <a:gd name="T4" fmla="*/ 0 w 24"/>
                      <a:gd name="T5" fmla="*/ 2 h 9"/>
                      <a:gd name="T6" fmla="*/ 0 w 24"/>
                      <a:gd name="T7" fmla="*/ 3 h 9"/>
                      <a:gd name="T8" fmla="*/ 0 w 24"/>
                      <a:gd name="T9" fmla="*/ 4 h 9"/>
                      <a:gd name="T10" fmla="*/ 0 w 24"/>
                      <a:gd name="T11" fmla="*/ 6 h 9"/>
                      <a:gd name="T12" fmla="*/ 0 w 24"/>
                      <a:gd name="T13" fmla="*/ 7 h 9"/>
                      <a:gd name="T14" fmla="*/ 0 w 24"/>
                      <a:gd name="T15" fmla="*/ 8 h 9"/>
                      <a:gd name="T16" fmla="*/ 0 w 24"/>
                      <a:gd name="T17" fmla="*/ 9 h 9"/>
                      <a:gd name="T18" fmla="*/ 24 w 24"/>
                      <a:gd name="T19" fmla="*/ 9 h 9"/>
                      <a:gd name="T20" fmla="*/ 24 w 24"/>
                      <a:gd name="T21" fmla="*/ 8 h 9"/>
                      <a:gd name="T22" fmla="*/ 24 w 24"/>
                      <a:gd name="T23" fmla="*/ 7 h 9"/>
                      <a:gd name="T24" fmla="*/ 24 w 24"/>
                      <a:gd name="T25" fmla="*/ 6 h 9"/>
                      <a:gd name="T26" fmla="*/ 24 w 24"/>
                      <a:gd name="T27" fmla="*/ 4 h 9"/>
                      <a:gd name="T28" fmla="*/ 24 w 24"/>
                      <a:gd name="T29" fmla="*/ 3 h 9"/>
                      <a:gd name="T30" fmla="*/ 24 w 24"/>
                      <a:gd name="T31" fmla="*/ 2 h 9"/>
                      <a:gd name="T32" fmla="*/ 24 w 24"/>
                      <a:gd name="T33" fmla="*/ 1 h 9"/>
                      <a:gd name="T34" fmla="*/ 24 w 24"/>
                      <a:gd name="T35" fmla="*/ 0 h 9"/>
                      <a:gd name="T36" fmla="*/ 0 w 2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4"/>
                      <a:gd name="T58" fmla="*/ 0 h 9"/>
                      <a:gd name="T59" fmla="*/ 24 w 24"/>
                      <a:gd name="T60" fmla="*/ 9 h 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4" h="9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0" y="8"/>
                        </a:lnTo>
                        <a:lnTo>
                          <a:pt x="0" y="9"/>
                        </a:lnTo>
                        <a:lnTo>
                          <a:pt x="24" y="9"/>
                        </a:lnTo>
                        <a:lnTo>
                          <a:pt x="24" y="8"/>
                        </a:lnTo>
                        <a:lnTo>
                          <a:pt x="24" y="7"/>
                        </a:lnTo>
                        <a:lnTo>
                          <a:pt x="24" y="6"/>
                        </a:lnTo>
                        <a:lnTo>
                          <a:pt x="24" y="4"/>
                        </a:lnTo>
                        <a:lnTo>
                          <a:pt x="24" y="3"/>
                        </a:lnTo>
                        <a:lnTo>
                          <a:pt x="24" y="2"/>
                        </a:lnTo>
                        <a:lnTo>
                          <a:pt x="24" y="1"/>
                        </a:lnTo>
                        <a:lnTo>
                          <a:pt x="2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37" name="Freeform 348"/>
                  <p:cNvSpPr>
                    <a:spLocks/>
                  </p:cNvSpPr>
                  <p:nvPr/>
                </p:nvSpPr>
                <p:spPr bwMode="auto">
                  <a:xfrm>
                    <a:off x="619" y="2569"/>
                    <a:ext cx="24" cy="16"/>
                  </a:xfrm>
                  <a:custGeom>
                    <a:avLst/>
                    <a:gdLst>
                      <a:gd name="T0" fmla="*/ 3 w 24"/>
                      <a:gd name="T1" fmla="*/ 16 h 16"/>
                      <a:gd name="T2" fmla="*/ 24 w 24"/>
                      <a:gd name="T3" fmla="*/ 8 h 16"/>
                      <a:gd name="T4" fmla="*/ 24 w 24"/>
                      <a:gd name="T5" fmla="*/ 3 h 16"/>
                      <a:gd name="T6" fmla="*/ 21 w 24"/>
                      <a:gd name="T7" fmla="*/ 0 h 16"/>
                      <a:gd name="T8" fmla="*/ 0 w 24"/>
                      <a:gd name="T9" fmla="*/ 8 h 16"/>
                      <a:gd name="T10" fmla="*/ 0 w 24"/>
                      <a:gd name="T11" fmla="*/ 13 h 16"/>
                      <a:gd name="T12" fmla="*/ 3 w 24"/>
                      <a:gd name="T13" fmla="*/ 16 h 1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4"/>
                      <a:gd name="T22" fmla="*/ 0 h 16"/>
                      <a:gd name="T23" fmla="*/ 24 w 24"/>
                      <a:gd name="T24" fmla="*/ 16 h 1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4" h="16">
                        <a:moveTo>
                          <a:pt x="3" y="16"/>
                        </a:moveTo>
                        <a:lnTo>
                          <a:pt x="24" y="8"/>
                        </a:lnTo>
                        <a:lnTo>
                          <a:pt x="24" y="3"/>
                        </a:lnTo>
                        <a:lnTo>
                          <a:pt x="21" y="0"/>
                        </a:lnTo>
                        <a:lnTo>
                          <a:pt x="0" y="8"/>
                        </a:lnTo>
                        <a:lnTo>
                          <a:pt x="0" y="13"/>
                        </a:lnTo>
                        <a:lnTo>
                          <a:pt x="3" y="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38" name="Freeform 349"/>
                  <p:cNvSpPr>
                    <a:spLocks/>
                  </p:cNvSpPr>
                  <p:nvPr/>
                </p:nvSpPr>
                <p:spPr bwMode="auto">
                  <a:xfrm>
                    <a:off x="553" y="2492"/>
                    <a:ext cx="40" cy="50"/>
                  </a:xfrm>
                  <a:custGeom>
                    <a:avLst/>
                    <a:gdLst>
                      <a:gd name="T0" fmla="*/ 19 w 40"/>
                      <a:gd name="T1" fmla="*/ 1 h 50"/>
                      <a:gd name="T2" fmla="*/ 13 w 40"/>
                      <a:gd name="T3" fmla="*/ 3 h 50"/>
                      <a:gd name="T4" fmla="*/ 7 w 40"/>
                      <a:gd name="T5" fmla="*/ 5 h 50"/>
                      <a:gd name="T6" fmla="*/ 3 w 40"/>
                      <a:gd name="T7" fmla="*/ 10 h 50"/>
                      <a:gd name="T8" fmla="*/ 0 w 40"/>
                      <a:gd name="T9" fmla="*/ 17 h 50"/>
                      <a:gd name="T10" fmla="*/ 0 w 40"/>
                      <a:gd name="T11" fmla="*/ 23 h 50"/>
                      <a:gd name="T12" fmla="*/ 1 w 40"/>
                      <a:gd name="T13" fmla="*/ 28 h 50"/>
                      <a:gd name="T14" fmla="*/ 3 w 40"/>
                      <a:gd name="T15" fmla="*/ 32 h 50"/>
                      <a:gd name="T16" fmla="*/ 6 w 40"/>
                      <a:gd name="T17" fmla="*/ 35 h 50"/>
                      <a:gd name="T18" fmla="*/ 8 w 40"/>
                      <a:gd name="T19" fmla="*/ 38 h 50"/>
                      <a:gd name="T20" fmla="*/ 10 w 40"/>
                      <a:gd name="T21" fmla="*/ 41 h 50"/>
                      <a:gd name="T22" fmla="*/ 12 w 40"/>
                      <a:gd name="T23" fmla="*/ 44 h 50"/>
                      <a:gd name="T24" fmla="*/ 14 w 40"/>
                      <a:gd name="T25" fmla="*/ 46 h 50"/>
                      <a:gd name="T26" fmla="*/ 15 w 40"/>
                      <a:gd name="T27" fmla="*/ 48 h 50"/>
                      <a:gd name="T28" fmla="*/ 16 w 40"/>
                      <a:gd name="T29" fmla="*/ 49 h 50"/>
                      <a:gd name="T30" fmla="*/ 16 w 40"/>
                      <a:gd name="T31" fmla="*/ 50 h 50"/>
                      <a:gd name="T32" fmla="*/ 39 w 40"/>
                      <a:gd name="T33" fmla="*/ 46 h 50"/>
                      <a:gd name="T34" fmla="*/ 38 w 40"/>
                      <a:gd name="T35" fmla="*/ 41 h 50"/>
                      <a:gd name="T36" fmla="*/ 36 w 40"/>
                      <a:gd name="T37" fmla="*/ 37 h 50"/>
                      <a:gd name="T38" fmla="*/ 34 w 40"/>
                      <a:gd name="T39" fmla="*/ 33 h 50"/>
                      <a:gd name="T40" fmla="*/ 31 w 40"/>
                      <a:gd name="T41" fmla="*/ 30 h 50"/>
                      <a:gd name="T42" fmla="*/ 29 w 40"/>
                      <a:gd name="T43" fmla="*/ 26 h 50"/>
                      <a:gd name="T44" fmla="*/ 27 w 40"/>
                      <a:gd name="T45" fmla="*/ 24 h 50"/>
                      <a:gd name="T46" fmla="*/ 25 w 40"/>
                      <a:gd name="T47" fmla="*/ 21 h 50"/>
                      <a:gd name="T48" fmla="*/ 24 w 40"/>
                      <a:gd name="T49" fmla="*/ 20 h 50"/>
                      <a:gd name="T50" fmla="*/ 23 w 40"/>
                      <a:gd name="T51" fmla="*/ 19 h 50"/>
                      <a:gd name="T52" fmla="*/ 23 w 40"/>
                      <a:gd name="T53" fmla="*/ 20 h 50"/>
                      <a:gd name="T54" fmla="*/ 23 w 40"/>
                      <a:gd name="T55" fmla="*/ 22 h 50"/>
                      <a:gd name="T56" fmla="*/ 21 w 40"/>
                      <a:gd name="T57" fmla="*/ 24 h 50"/>
                      <a:gd name="T58" fmla="*/ 22 w 40"/>
                      <a:gd name="T59" fmla="*/ 24 h 50"/>
                      <a:gd name="T60" fmla="*/ 24 w 40"/>
                      <a:gd name="T61" fmla="*/ 24 h 50"/>
                      <a:gd name="T62" fmla="*/ 22 w 40"/>
                      <a:gd name="T63" fmla="*/ 0 h 50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40"/>
                      <a:gd name="T97" fmla="*/ 0 h 50"/>
                      <a:gd name="T98" fmla="*/ 40 w 40"/>
                      <a:gd name="T99" fmla="*/ 50 h 50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40" h="50">
                        <a:moveTo>
                          <a:pt x="22" y="0"/>
                        </a:moveTo>
                        <a:lnTo>
                          <a:pt x="19" y="1"/>
                        </a:lnTo>
                        <a:lnTo>
                          <a:pt x="16" y="1"/>
                        </a:lnTo>
                        <a:lnTo>
                          <a:pt x="13" y="3"/>
                        </a:lnTo>
                        <a:lnTo>
                          <a:pt x="10" y="4"/>
                        </a:lnTo>
                        <a:lnTo>
                          <a:pt x="7" y="5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3"/>
                        </a:lnTo>
                        <a:lnTo>
                          <a:pt x="0" y="17"/>
                        </a:lnTo>
                        <a:lnTo>
                          <a:pt x="0" y="20"/>
                        </a:lnTo>
                        <a:lnTo>
                          <a:pt x="0" y="23"/>
                        </a:lnTo>
                        <a:lnTo>
                          <a:pt x="1" y="26"/>
                        </a:lnTo>
                        <a:lnTo>
                          <a:pt x="1" y="28"/>
                        </a:lnTo>
                        <a:lnTo>
                          <a:pt x="2" y="30"/>
                        </a:lnTo>
                        <a:lnTo>
                          <a:pt x="3" y="32"/>
                        </a:lnTo>
                        <a:lnTo>
                          <a:pt x="5" y="34"/>
                        </a:lnTo>
                        <a:lnTo>
                          <a:pt x="6" y="35"/>
                        </a:lnTo>
                        <a:lnTo>
                          <a:pt x="7" y="37"/>
                        </a:lnTo>
                        <a:lnTo>
                          <a:pt x="8" y="38"/>
                        </a:lnTo>
                        <a:lnTo>
                          <a:pt x="9" y="40"/>
                        </a:lnTo>
                        <a:lnTo>
                          <a:pt x="10" y="41"/>
                        </a:lnTo>
                        <a:lnTo>
                          <a:pt x="11" y="43"/>
                        </a:lnTo>
                        <a:lnTo>
                          <a:pt x="12" y="44"/>
                        </a:lnTo>
                        <a:lnTo>
                          <a:pt x="13" y="45"/>
                        </a:lnTo>
                        <a:lnTo>
                          <a:pt x="14" y="46"/>
                        </a:lnTo>
                        <a:lnTo>
                          <a:pt x="15" y="47"/>
                        </a:lnTo>
                        <a:lnTo>
                          <a:pt x="15" y="48"/>
                        </a:lnTo>
                        <a:lnTo>
                          <a:pt x="15" y="49"/>
                        </a:lnTo>
                        <a:lnTo>
                          <a:pt x="16" y="49"/>
                        </a:lnTo>
                        <a:lnTo>
                          <a:pt x="16" y="50"/>
                        </a:lnTo>
                        <a:lnTo>
                          <a:pt x="40" y="48"/>
                        </a:lnTo>
                        <a:lnTo>
                          <a:pt x="39" y="46"/>
                        </a:lnTo>
                        <a:lnTo>
                          <a:pt x="39" y="43"/>
                        </a:lnTo>
                        <a:lnTo>
                          <a:pt x="38" y="41"/>
                        </a:lnTo>
                        <a:lnTo>
                          <a:pt x="37" y="39"/>
                        </a:lnTo>
                        <a:lnTo>
                          <a:pt x="36" y="37"/>
                        </a:lnTo>
                        <a:lnTo>
                          <a:pt x="35" y="35"/>
                        </a:lnTo>
                        <a:lnTo>
                          <a:pt x="34" y="33"/>
                        </a:lnTo>
                        <a:lnTo>
                          <a:pt x="32" y="31"/>
                        </a:lnTo>
                        <a:lnTo>
                          <a:pt x="31" y="30"/>
                        </a:lnTo>
                        <a:lnTo>
                          <a:pt x="30" y="28"/>
                        </a:lnTo>
                        <a:lnTo>
                          <a:pt x="29" y="26"/>
                        </a:lnTo>
                        <a:lnTo>
                          <a:pt x="28" y="25"/>
                        </a:lnTo>
                        <a:lnTo>
                          <a:pt x="27" y="24"/>
                        </a:lnTo>
                        <a:lnTo>
                          <a:pt x="26" y="23"/>
                        </a:lnTo>
                        <a:lnTo>
                          <a:pt x="25" y="21"/>
                        </a:lnTo>
                        <a:lnTo>
                          <a:pt x="24" y="20"/>
                        </a:lnTo>
                        <a:lnTo>
                          <a:pt x="23" y="19"/>
                        </a:lnTo>
                        <a:lnTo>
                          <a:pt x="23" y="20"/>
                        </a:lnTo>
                        <a:lnTo>
                          <a:pt x="23" y="21"/>
                        </a:lnTo>
                        <a:lnTo>
                          <a:pt x="23" y="22"/>
                        </a:lnTo>
                        <a:lnTo>
                          <a:pt x="22" y="24"/>
                        </a:lnTo>
                        <a:lnTo>
                          <a:pt x="21" y="24"/>
                        </a:lnTo>
                        <a:lnTo>
                          <a:pt x="21" y="25"/>
                        </a:lnTo>
                        <a:lnTo>
                          <a:pt x="22" y="24"/>
                        </a:lnTo>
                        <a:lnTo>
                          <a:pt x="23" y="24"/>
                        </a:lnTo>
                        <a:lnTo>
                          <a:pt x="24" y="24"/>
                        </a:lnTo>
                        <a:lnTo>
                          <a:pt x="27" y="23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39" name="Freeform 350"/>
                  <p:cNvSpPr>
                    <a:spLocks/>
                  </p:cNvSpPr>
                  <p:nvPr/>
                </p:nvSpPr>
                <p:spPr bwMode="auto">
                  <a:xfrm>
                    <a:off x="567" y="2538"/>
                    <a:ext cx="28" cy="54"/>
                  </a:xfrm>
                  <a:custGeom>
                    <a:avLst/>
                    <a:gdLst>
                      <a:gd name="T0" fmla="*/ 3 w 28"/>
                      <a:gd name="T1" fmla="*/ 8 h 54"/>
                      <a:gd name="T2" fmla="*/ 4 w 28"/>
                      <a:gd name="T3" fmla="*/ 11 h 54"/>
                      <a:gd name="T4" fmla="*/ 4 w 28"/>
                      <a:gd name="T5" fmla="*/ 13 h 54"/>
                      <a:gd name="T6" fmla="*/ 4 w 28"/>
                      <a:gd name="T7" fmla="*/ 15 h 54"/>
                      <a:gd name="T8" fmla="*/ 4 w 28"/>
                      <a:gd name="T9" fmla="*/ 18 h 54"/>
                      <a:gd name="T10" fmla="*/ 5 w 28"/>
                      <a:gd name="T11" fmla="*/ 20 h 54"/>
                      <a:gd name="T12" fmla="*/ 5 w 28"/>
                      <a:gd name="T13" fmla="*/ 23 h 54"/>
                      <a:gd name="T14" fmla="*/ 4 w 28"/>
                      <a:gd name="T15" fmla="*/ 26 h 54"/>
                      <a:gd name="T16" fmla="*/ 4 w 28"/>
                      <a:gd name="T17" fmla="*/ 28 h 54"/>
                      <a:gd name="T18" fmla="*/ 4 w 28"/>
                      <a:gd name="T19" fmla="*/ 31 h 54"/>
                      <a:gd name="T20" fmla="*/ 4 w 28"/>
                      <a:gd name="T21" fmla="*/ 34 h 54"/>
                      <a:gd name="T22" fmla="*/ 3 w 28"/>
                      <a:gd name="T23" fmla="*/ 37 h 54"/>
                      <a:gd name="T24" fmla="*/ 3 w 28"/>
                      <a:gd name="T25" fmla="*/ 39 h 54"/>
                      <a:gd name="T26" fmla="*/ 2 w 28"/>
                      <a:gd name="T27" fmla="*/ 42 h 54"/>
                      <a:gd name="T28" fmla="*/ 1 w 28"/>
                      <a:gd name="T29" fmla="*/ 45 h 54"/>
                      <a:gd name="T30" fmla="*/ 1 w 28"/>
                      <a:gd name="T31" fmla="*/ 47 h 54"/>
                      <a:gd name="T32" fmla="*/ 23 w 28"/>
                      <a:gd name="T33" fmla="*/ 54 h 54"/>
                      <a:gd name="T34" fmla="*/ 24 w 28"/>
                      <a:gd name="T35" fmla="*/ 52 h 54"/>
                      <a:gd name="T36" fmla="*/ 25 w 28"/>
                      <a:gd name="T37" fmla="*/ 49 h 54"/>
                      <a:gd name="T38" fmla="*/ 25 w 28"/>
                      <a:gd name="T39" fmla="*/ 46 h 54"/>
                      <a:gd name="T40" fmla="*/ 26 w 28"/>
                      <a:gd name="T41" fmla="*/ 42 h 54"/>
                      <a:gd name="T42" fmla="*/ 27 w 28"/>
                      <a:gd name="T43" fmla="*/ 39 h 54"/>
                      <a:gd name="T44" fmla="*/ 27 w 28"/>
                      <a:gd name="T45" fmla="*/ 36 h 54"/>
                      <a:gd name="T46" fmla="*/ 28 w 28"/>
                      <a:gd name="T47" fmla="*/ 32 h 54"/>
                      <a:gd name="T48" fmla="*/ 28 w 28"/>
                      <a:gd name="T49" fmla="*/ 29 h 54"/>
                      <a:gd name="T50" fmla="*/ 28 w 28"/>
                      <a:gd name="T51" fmla="*/ 25 h 54"/>
                      <a:gd name="T52" fmla="*/ 28 w 28"/>
                      <a:gd name="T53" fmla="*/ 22 h 54"/>
                      <a:gd name="T54" fmla="*/ 28 w 28"/>
                      <a:gd name="T55" fmla="*/ 18 h 54"/>
                      <a:gd name="T56" fmla="*/ 28 w 28"/>
                      <a:gd name="T57" fmla="*/ 15 h 54"/>
                      <a:gd name="T58" fmla="*/ 28 w 28"/>
                      <a:gd name="T59" fmla="*/ 11 h 54"/>
                      <a:gd name="T60" fmla="*/ 27 w 28"/>
                      <a:gd name="T61" fmla="*/ 7 h 54"/>
                      <a:gd name="T62" fmla="*/ 26 w 28"/>
                      <a:gd name="T63" fmla="*/ 3 h 54"/>
                      <a:gd name="T64" fmla="*/ 25 w 28"/>
                      <a:gd name="T65" fmla="*/ 0 h 5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8"/>
                      <a:gd name="T100" fmla="*/ 0 h 54"/>
                      <a:gd name="T101" fmla="*/ 28 w 28"/>
                      <a:gd name="T102" fmla="*/ 54 h 5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8" h="54">
                        <a:moveTo>
                          <a:pt x="2" y="7"/>
                        </a:moveTo>
                        <a:lnTo>
                          <a:pt x="3" y="8"/>
                        </a:lnTo>
                        <a:lnTo>
                          <a:pt x="3" y="9"/>
                        </a:lnTo>
                        <a:lnTo>
                          <a:pt x="4" y="11"/>
                        </a:lnTo>
                        <a:lnTo>
                          <a:pt x="4" y="12"/>
                        </a:lnTo>
                        <a:lnTo>
                          <a:pt x="4" y="13"/>
                        </a:lnTo>
                        <a:lnTo>
                          <a:pt x="4" y="14"/>
                        </a:lnTo>
                        <a:lnTo>
                          <a:pt x="4" y="15"/>
                        </a:lnTo>
                        <a:lnTo>
                          <a:pt x="4" y="17"/>
                        </a:lnTo>
                        <a:lnTo>
                          <a:pt x="4" y="18"/>
                        </a:lnTo>
                        <a:lnTo>
                          <a:pt x="5" y="19"/>
                        </a:lnTo>
                        <a:lnTo>
                          <a:pt x="5" y="20"/>
                        </a:lnTo>
                        <a:lnTo>
                          <a:pt x="5" y="22"/>
                        </a:lnTo>
                        <a:lnTo>
                          <a:pt x="5" y="23"/>
                        </a:lnTo>
                        <a:lnTo>
                          <a:pt x="4" y="25"/>
                        </a:lnTo>
                        <a:lnTo>
                          <a:pt x="4" y="26"/>
                        </a:lnTo>
                        <a:lnTo>
                          <a:pt x="4" y="27"/>
                        </a:lnTo>
                        <a:lnTo>
                          <a:pt x="4" y="28"/>
                        </a:lnTo>
                        <a:lnTo>
                          <a:pt x="4" y="30"/>
                        </a:lnTo>
                        <a:lnTo>
                          <a:pt x="4" y="31"/>
                        </a:lnTo>
                        <a:lnTo>
                          <a:pt x="4" y="33"/>
                        </a:lnTo>
                        <a:lnTo>
                          <a:pt x="4" y="34"/>
                        </a:lnTo>
                        <a:lnTo>
                          <a:pt x="3" y="35"/>
                        </a:lnTo>
                        <a:lnTo>
                          <a:pt x="3" y="37"/>
                        </a:lnTo>
                        <a:lnTo>
                          <a:pt x="3" y="38"/>
                        </a:lnTo>
                        <a:lnTo>
                          <a:pt x="3" y="39"/>
                        </a:lnTo>
                        <a:lnTo>
                          <a:pt x="2" y="41"/>
                        </a:lnTo>
                        <a:lnTo>
                          <a:pt x="2" y="42"/>
                        </a:lnTo>
                        <a:lnTo>
                          <a:pt x="2" y="43"/>
                        </a:lnTo>
                        <a:lnTo>
                          <a:pt x="1" y="45"/>
                        </a:lnTo>
                        <a:lnTo>
                          <a:pt x="1" y="46"/>
                        </a:lnTo>
                        <a:lnTo>
                          <a:pt x="1" y="47"/>
                        </a:lnTo>
                        <a:lnTo>
                          <a:pt x="0" y="49"/>
                        </a:lnTo>
                        <a:lnTo>
                          <a:pt x="23" y="54"/>
                        </a:lnTo>
                        <a:lnTo>
                          <a:pt x="24" y="53"/>
                        </a:lnTo>
                        <a:lnTo>
                          <a:pt x="24" y="52"/>
                        </a:lnTo>
                        <a:lnTo>
                          <a:pt x="25" y="50"/>
                        </a:lnTo>
                        <a:lnTo>
                          <a:pt x="25" y="49"/>
                        </a:lnTo>
                        <a:lnTo>
                          <a:pt x="25" y="47"/>
                        </a:lnTo>
                        <a:lnTo>
                          <a:pt x="25" y="46"/>
                        </a:lnTo>
                        <a:lnTo>
                          <a:pt x="26" y="44"/>
                        </a:lnTo>
                        <a:lnTo>
                          <a:pt x="26" y="42"/>
                        </a:lnTo>
                        <a:lnTo>
                          <a:pt x="26" y="41"/>
                        </a:lnTo>
                        <a:lnTo>
                          <a:pt x="27" y="39"/>
                        </a:lnTo>
                        <a:lnTo>
                          <a:pt x="27" y="38"/>
                        </a:lnTo>
                        <a:lnTo>
                          <a:pt x="27" y="36"/>
                        </a:lnTo>
                        <a:lnTo>
                          <a:pt x="28" y="34"/>
                        </a:lnTo>
                        <a:lnTo>
                          <a:pt x="28" y="32"/>
                        </a:lnTo>
                        <a:lnTo>
                          <a:pt x="28" y="31"/>
                        </a:lnTo>
                        <a:lnTo>
                          <a:pt x="28" y="29"/>
                        </a:lnTo>
                        <a:lnTo>
                          <a:pt x="28" y="27"/>
                        </a:lnTo>
                        <a:lnTo>
                          <a:pt x="28" y="25"/>
                        </a:lnTo>
                        <a:lnTo>
                          <a:pt x="28" y="24"/>
                        </a:lnTo>
                        <a:lnTo>
                          <a:pt x="28" y="22"/>
                        </a:lnTo>
                        <a:lnTo>
                          <a:pt x="28" y="20"/>
                        </a:lnTo>
                        <a:lnTo>
                          <a:pt x="28" y="18"/>
                        </a:lnTo>
                        <a:lnTo>
                          <a:pt x="28" y="16"/>
                        </a:lnTo>
                        <a:lnTo>
                          <a:pt x="28" y="15"/>
                        </a:lnTo>
                        <a:lnTo>
                          <a:pt x="28" y="13"/>
                        </a:lnTo>
                        <a:lnTo>
                          <a:pt x="28" y="11"/>
                        </a:lnTo>
                        <a:lnTo>
                          <a:pt x="27" y="9"/>
                        </a:lnTo>
                        <a:lnTo>
                          <a:pt x="27" y="7"/>
                        </a:lnTo>
                        <a:lnTo>
                          <a:pt x="27" y="5"/>
                        </a:lnTo>
                        <a:lnTo>
                          <a:pt x="26" y="3"/>
                        </a:lnTo>
                        <a:lnTo>
                          <a:pt x="26" y="1"/>
                        </a:lnTo>
                        <a:lnTo>
                          <a:pt x="25" y="0"/>
                        </a:lnTo>
                        <a:lnTo>
                          <a:pt x="2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40" name="Freeform 351"/>
                  <p:cNvSpPr>
                    <a:spLocks/>
                  </p:cNvSpPr>
                  <p:nvPr/>
                </p:nvSpPr>
                <p:spPr bwMode="auto">
                  <a:xfrm>
                    <a:off x="569" y="2538"/>
                    <a:ext cx="24" cy="7"/>
                  </a:xfrm>
                  <a:custGeom>
                    <a:avLst/>
                    <a:gdLst>
                      <a:gd name="T0" fmla="*/ 0 w 24"/>
                      <a:gd name="T1" fmla="*/ 4 h 7"/>
                      <a:gd name="T2" fmla="*/ 23 w 24"/>
                      <a:gd name="T3" fmla="*/ 0 h 7"/>
                      <a:gd name="T4" fmla="*/ 24 w 24"/>
                      <a:gd name="T5" fmla="*/ 1 h 7"/>
                      <a:gd name="T6" fmla="*/ 24 w 24"/>
                      <a:gd name="T7" fmla="*/ 2 h 7"/>
                      <a:gd name="T8" fmla="*/ 0 w 24"/>
                      <a:gd name="T9" fmla="*/ 7 h 7"/>
                      <a:gd name="T10" fmla="*/ 0 w 24"/>
                      <a:gd name="T11" fmla="*/ 5 h 7"/>
                      <a:gd name="T12" fmla="*/ 0 w 24"/>
                      <a:gd name="T13" fmla="*/ 4 h 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4"/>
                      <a:gd name="T22" fmla="*/ 0 h 7"/>
                      <a:gd name="T23" fmla="*/ 24 w 24"/>
                      <a:gd name="T24" fmla="*/ 7 h 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4" h="7">
                        <a:moveTo>
                          <a:pt x="0" y="4"/>
                        </a:moveTo>
                        <a:lnTo>
                          <a:pt x="23" y="0"/>
                        </a:lnTo>
                        <a:lnTo>
                          <a:pt x="24" y="1"/>
                        </a:lnTo>
                        <a:lnTo>
                          <a:pt x="24" y="2"/>
                        </a:ln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41" name="Freeform 352"/>
                  <p:cNvSpPr>
                    <a:spLocks/>
                  </p:cNvSpPr>
                  <p:nvPr/>
                </p:nvSpPr>
                <p:spPr bwMode="auto">
                  <a:xfrm>
                    <a:off x="613" y="2286"/>
                    <a:ext cx="33" cy="68"/>
                  </a:xfrm>
                  <a:custGeom>
                    <a:avLst/>
                    <a:gdLst>
                      <a:gd name="T0" fmla="*/ 19 w 33"/>
                      <a:gd name="T1" fmla="*/ 1 h 68"/>
                      <a:gd name="T2" fmla="*/ 13 w 33"/>
                      <a:gd name="T3" fmla="*/ 4 h 68"/>
                      <a:gd name="T4" fmla="*/ 8 w 33"/>
                      <a:gd name="T5" fmla="*/ 8 h 68"/>
                      <a:gd name="T6" fmla="*/ 3 w 33"/>
                      <a:gd name="T7" fmla="*/ 13 h 68"/>
                      <a:gd name="T8" fmla="*/ 1 w 33"/>
                      <a:gd name="T9" fmla="*/ 19 h 68"/>
                      <a:gd name="T10" fmla="*/ 0 w 33"/>
                      <a:gd name="T11" fmla="*/ 25 h 68"/>
                      <a:gd name="T12" fmla="*/ 1 w 33"/>
                      <a:gd name="T13" fmla="*/ 30 h 68"/>
                      <a:gd name="T14" fmla="*/ 1 w 33"/>
                      <a:gd name="T15" fmla="*/ 36 h 68"/>
                      <a:gd name="T16" fmla="*/ 2 w 33"/>
                      <a:gd name="T17" fmla="*/ 41 h 68"/>
                      <a:gd name="T18" fmla="*/ 3 w 33"/>
                      <a:gd name="T19" fmla="*/ 45 h 68"/>
                      <a:gd name="T20" fmla="*/ 5 w 33"/>
                      <a:gd name="T21" fmla="*/ 50 h 68"/>
                      <a:gd name="T22" fmla="*/ 6 w 33"/>
                      <a:gd name="T23" fmla="*/ 54 h 68"/>
                      <a:gd name="T24" fmla="*/ 8 w 33"/>
                      <a:gd name="T25" fmla="*/ 58 h 68"/>
                      <a:gd name="T26" fmla="*/ 9 w 33"/>
                      <a:gd name="T27" fmla="*/ 62 h 68"/>
                      <a:gd name="T28" fmla="*/ 9 w 33"/>
                      <a:gd name="T29" fmla="*/ 64 h 68"/>
                      <a:gd name="T30" fmla="*/ 10 w 33"/>
                      <a:gd name="T31" fmla="*/ 66 h 68"/>
                      <a:gd name="T32" fmla="*/ 33 w 33"/>
                      <a:gd name="T33" fmla="*/ 67 h 68"/>
                      <a:gd name="T34" fmla="*/ 33 w 33"/>
                      <a:gd name="T35" fmla="*/ 62 h 68"/>
                      <a:gd name="T36" fmla="*/ 32 w 33"/>
                      <a:gd name="T37" fmla="*/ 58 h 68"/>
                      <a:gd name="T38" fmla="*/ 31 w 33"/>
                      <a:gd name="T39" fmla="*/ 53 h 68"/>
                      <a:gd name="T40" fmla="*/ 30 w 33"/>
                      <a:gd name="T41" fmla="*/ 49 h 68"/>
                      <a:gd name="T42" fmla="*/ 28 w 33"/>
                      <a:gd name="T43" fmla="*/ 45 h 68"/>
                      <a:gd name="T44" fmla="*/ 27 w 33"/>
                      <a:gd name="T45" fmla="*/ 41 h 68"/>
                      <a:gd name="T46" fmla="*/ 26 w 33"/>
                      <a:gd name="T47" fmla="*/ 36 h 68"/>
                      <a:gd name="T48" fmla="*/ 25 w 33"/>
                      <a:gd name="T49" fmla="*/ 33 h 68"/>
                      <a:gd name="T50" fmla="*/ 24 w 33"/>
                      <a:gd name="T51" fmla="*/ 30 h 68"/>
                      <a:gd name="T52" fmla="*/ 24 w 33"/>
                      <a:gd name="T53" fmla="*/ 27 h 68"/>
                      <a:gd name="T54" fmla="*/ 24 w 33"/>
                      <a:gd name="T55" fmla="*/ 25 h 68"/>
                      <a:gd name="T56" fmla="*/ 24 w 33"/>
                      <a:gd name="T57" fmla="*/ 25 h 68"/>
                      <a:gd name="T58" fmla="*/ 25 w 33"/>
                      <a:gd name="T59" fmla="*/ 24 h 68"/>
                      <a:gd name="T60" fmla="*/ 25 w 33"/>
                      <a:gd name="T61" fmla="*/ 24 h 68"/>
                      <a:gd name="T62" fmla="*/ 28 w 33"/>
                      <a:gd name="T63" fmla="*/ 23 h 68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33"/>
                      <a:gd name="T97" fmla="*/ 0 h 68"/>
                      <a:gd name="T98" fmla="*/ 33 w 33"/>
                      <a:gd name="T99" fmla="*/ 68 h 68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33" h="68">
                        <a:moveTo>
                          <a:pt x="22" y="0"/>
                        </a:moveTo>
                        <a:lnTo>
                          <a:pt x="19" y="1"/>
                        </a:lnTo>
                        <a:lnTo>
                          <a:pt x="16" y="2"/>
                        </a:lnTo>
                        <a:lnTo>
                          <a:pt x="13" y="4"/>
                        </a:lnTo>
                        <a:lnTo>
                          <a:pt x="10" y="6"/>
                        </a:lnTo>
                        <a:lnTo>
                          <a:pt x="8" y="8"/>
                        </a:lnTo>
                        <a:lnTo>
                          <a:pt x="5" y="10"/>
                        </a:lnTo>
                        <a:lnTo>
                          <a:pt x="3" y="13"/>
                        </a:lnTo>
                        <a:lnTo>
                          <a:pt x="2" y="16"/>
                        </a:lnTo>
                        <a:lnTo>
                          <a:pt x="1" y="19"/>
                        </a:lnTo>
                        <a:lnTo>
                          <a:pt x="1" y="22"/>
                        </a:lnTo>
                        <a:lnTo>
                          <a:pt x="0" y="25"/>
                        </a:lnTo>
                        <a:lnTo>
                          <a:pt x="0" y="28"/>
                        </a:lnTo>
                        <a:lnTo>
                          <a:pt x="1" y="30"/>
                        </a:lnTo>
                        <a:lnTo>
                          <a:pt x="1" y="33"/>
                        </a:lnTo>
                        <a:lnTo>
                          <a:pt x="1" y="36"/>
                        </a:lnTo>
                        <a:lnTo>
                          <a:pt x="2" y="38"/>
                        </a:lnTo>
                        <a:lnTo>
                          <a:pt x="2" y="41"/>
                        </a:lnTo>
                        <a:lnTo>
                          <a:pt x="3" y="43"/>
                        </a:lnTo>
                        <a:lnTo>
                          <a:pt x="3" y="45"/>
                        </a:lnTo>
                        <a:lnTo>
                          <a:pt x="4" y="48"/>
                        </a:lnTo>
                        <a:lnTo>
                          <a:pt x="5" y="50"/>
                        </a:lnTo>
                        <a:lnTo>
                          <a:pt x="6" y="52"/>
                        </a:lnTo>
                        <a:lnTo>
                          <a:pt x="6" y="54"/>
                        </a:lnTo>
                        <a:lnTo>
                          <a:pt x="7" y="56"/>
                        </a:lnTo>
                        <a:lnTo>
                          <a:pt x="8" y="58"/>
                        </a:lnTo>
                        <a:lnTo>
                          <a:pt x="8" y="60"/>
                        </a:lnTo>
                        <a:lnTo>
                          <a:pt x="9" y="62"/>
                        </a:lnTo>
                        <a:lnTo>
                          <a:pt x="9" y="63"/>
                        </a:lnTo>
                        <a:lnTo>
                          <a:pt x="9" y="64"/>
                        </a:lnTo>
                        <a:lnTo>
                          <a:pt x="10" y="66"/>
                        </a:lnTo>
                        <a:lnTo>
                          <a:pt x="10" y="68"/>
                        </a:lnTo>
                        <a:lnTo>
                          <a:pt x="33" y="67"/>
                        </a:lnTo>
                        <a:lnTo>
                          <a:pt x="33" y="65"/>
                        </a:lnTo>
                        <a:lnTo>
                          <a:pt x="33" y="62"/>
                        </a:lnTo>
                        <a:lnTo>
                          <a:pt x="33" y="60"/>
                        </a:lnTo>
                        <a:lnTo>
                          <a:pt x="32" y="58"/>
                        </a:lnTo>
                        <a:lnTo>
                          <a:pt x="32" y="55"/>
                        </a:lnTo>
                        <a:lnTo>
                          <a:pt x="31" y="53"/>
                        </a:lnTo>
                        <a:lnTo>
                          <a:pt x="30" y="51"/>
                        </a:lnTo>
                        <a:lnTo>
                          <a:pt x="30" y="49"/>
                        </a:lnTo>
                        <a:lnTo>
                          <a:pt x="29" y="47"/>
                        </a:lnTo>
                        <a:lnTo>
                          <a:pt x="28" y="45"/>
                        </a:lnTo>
                        <a:lnTo>
                          <a:pt x="28" y="43"/>
                        </a:lnTo>
                        <a:lnTo>
                          <a:pt x="27" y="41"/>
                        </a:lnTo>
                        <a:lnTo>
                          <a:pt x="26" y="38"/>
                        </a:lnTo>
                        <a:lnTo>
                          <a:pt x="26" y="36"/>
                        </a:lnTo>
                        <a:lnTo>
                          <a:pt x="25" y="35"/>
                        </a:lnTo>
                        <a:lnTo>
                          <a:pt x="25" y="33"/>
                        </a:lnTo>
                        <a:lnTo>
                          <a:pt x="25" y="31"/>
                        </a:lnTo>
                        <a:lnTo>
                          <a:pt x="24" y="30"/>
                        </a:lnTo>
                        <a:lnTo>
                          <a:pt x="24" y="28"/>
                        </a:lnTo>
                        <a:lnTo>
                          <a:pt x="24" y="27"/>
                        </a:lnTo>
                        <a:lnTo>
                          <a:pt x="24" y="26"/>
                        </a:lnTo>
                        <a:lnTo>
                          <a:pt x="24" y="25"/>
                        </a:lnTo>
                        <a:lnTo>
                          <a:pt x="24" y="24"/>
                        </a:lnTo>
                        <a:lnTo>
                          <a:pt x="25" y="24"/>
                        </a:lnTo>
                        <a:lnTo>
                          <a:pt x="26" y="24"/>
                        </a:lnTo>
                        <a:lnTo>
                          <a:pt x="28" y="23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42" name="Freeform 353"/>
                  <p:cNvSpPr>
                    <a:spLocks/>
                  </p:cNvSpPr>
                  <p:nvPr/>
                </p:nvSpPr>
                <p:spPr bwMode="auto">
                  <a:xfrm>
                    <a:off x="618" y="2353"/>
                    <a:ext cx="29" cy="24"/>
                  </a:xfrm>
                  <a:custGeom>
                    <a:avLst/>
                    <a:gdLst>
                      <a:gd name="T0" fmla="*/ 5 w 29"/>
                      <a:gd name="T1" fmla="*/ 1 h 24"/>
                      <a:gd name="T2" fmla="*/ 5 w 29"/>
                      <a:gd name="T3" fmla="*/ 2 h 24"/>
                      <a:gd name="T4" fmla="*/ 5 w 29"/>
                      <a:gd name="T5" fmla="*/ 4 h 24"/>
                      <a:gd name="T6" fmla="*/ 5 w 29"/>
                      <a:gd name="T7" fmla="*/ 4 h 24"/>
                      <a:gd name="T8" fmla="*/ 5 w 29"/>
                      <a:gd name="T9" fmla="*/ 5 h 24"/>
                      <a:gd name="T10" fmla="*/ 5 w 29"/>
                      <a:gd name="T11" fmla="*/ 6 h 24"/>
                      <a:gd name="T12" fmla="*/ 5 w 29"/>
                      <a:gd name="T13" fmla="*/ 6 h 24"/>
                      <a:gd name="T14" fmla="*/ 5 w 29"/>
                      <a:gd name="T15" fmla="*/ 6 h 24"/>
                      <a:gd name="T16" fmla="*/ 6 w 29"/>
                      <a:gd name="T17" fmla="*/ 5 h 24"/>
                      <a:gd name="T18" fmla="*/ 7 w 29"/>
                      <a:gd name="T19" fmla="*/ 3 h 24"/>
                      <a:gd name="T20" fmla="*/ 9 w 29"/>
                      <a:gd name="T21" fmla="*/ 2 h 24"/>
                      <a:gd name="T22" fmla="*/ 10 w 29"/>
                      <a:gd name="T23" fmla="*/ 1 h 24"/>
                      <a:gd name="T24" fmla="*/ 12 w 29"/>
                      <a:gd name="T25" fmla="*/ 1 h 24"/>
                      <a:gd name="T26" fmla="*/ 13 w 29"/>
                      <a:gd name="T27" fmla="*/ 1 h 24"/>
                      <a:gd name="T28" fmla="*/ 0 w 29"/>
                      <a:gd name="T29" fmla="*/ 17 h 24"/>
                      <a:gd name="T30" fmla="*/ 15 w 29"/>
                      <a:gd name="T31" fmla="*/ 17 h 24"/>
                      <a:gd name="T32" fmla="*/ 11 w 29"/>
                      <a:gd name="T33" fmla="*/ 24 h 24"/>
                      <a:gd name="T34" fmla="*/ 15 w 29"/>
                      <a:gd name="T35" fmla="*/ 24 h 24"/>
                      <a:gd name="T36" fmla="*/ 19 w 29"/>
                      <a:gd name="T37" fmla="*/ 23 h 24"/>
                      <a:gd name="T38" fmla="*/ 22 w 29"/>
                      <a:gd name="T39" fmla="*/ 21 h 24"/>
                      <a:gd name="T40" fmla="*/ 25 w 29"/>
                      <a:gd name="T41" fmla="*/ 18 h 24"/>
                      <a:gd name="T42" fmla="*/ 27 w 29"/>
                      <a:gd name="T43" fmla="*/ 16 h 24"/>
                      <a:gd name="T44" fmla="*/ 28 w 29"/>
                      <a:gd name="T45" fmla="*/ 13 h 24"/>
                      <a:gd name="T46" fmla="*/ 28 w 29"/>
                      <a:gd name="T47" fmla="*/ 11 h 24"/>
                      <a:gd name="T48" fmla="*/ 29 w 29"/>
                      <a:gd name="T49" fmla="*/ 9 h 24"/>
                      <a:gd name="T50" fmla="*/ 29 w 29"/>
                      <a:gd name="T51" fmla="*/ 7 h 24"/>
                      <a:gd name="T52" fmla="*/ 29 w 29"/>
                      <a:gd name="T53" fmla="*/ 5 h 24"/>
                      <a:gd name="T54" fmla="*/ 29 w 29"/>
                      <a:gd name="T55" fmla="*/ 4 h 24"/>
                      <a:gd name="T56" fmla="*/ 29 w 29"/>
                      <a:gd name="T57" fmla="*/ 2 h 24"/>
                      <a:gd name="T58" fmla="*/ 29 w 29"/>
                      <a:gd name="T59" fmla="*/ 1 h 24"/>
                      <a:gd name="T60" fmla="*/ 29 w 29"/>
                      <a:gd name="T61" fmla="*/ 1 h 24"/>
                      <a:gd name="T62" fmla="*/ 5 w 29"/>
                      <a:gd name="T63" fmla="*/ 0 h 24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"/>
                      <a:gd name="T97" fmla="*/ 0 h 24"/>
                      <a:gd name="T98" fmla="*/ 29 w 29"/>
                      <a:gd name="T99" fmla="*/ 24 h 24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" h="24">
                        <a:moveTo>
                          <a:pt x="5" y="0"/>
                        </a:moveTo>
                        <a:lnTo>
                          <a:pt x="5" y="1"/>
                        </a:lnTo>
                        <a:lnTo>
                          <a:pt x="5" y="2"/>
                        </a:lnTo>
                        <a:lnTo>
                          <a:pt x="5" y="3"/>
                        </a:lnTo>
                        <a:lnTo>
                          <a:pt x="5" y="4"/>
                        </a:lnTo>
                        <a:lnTo>
                          <a:pt x="5" y="5"/>
                        </a:lnTo>
                        <a:lnTo>
                          <a:pt x="5" y="6"/>
                        </a:lnTo>
                        <a:lnTo>
                          <a:pt x="5" y="5"/>
                        </a:lnTo>
                        <a:lnTo>
                          <a:pt x="6" y="5"/>
                        </a:lnTo>
                        <a:lnTo>
                          <a:pt x="6" y="4"/>
                        </a:lnTo>
                        <a:lnTo>
                          <a:pt x="7" y="3"/>
                        </a:lnTo>
                        <a:lnTo>
                          <a:pt x="8" y="2"/>
                        </a:lnTo>
                        <a:lnTo>
                          <a:pt x="9" y="2"/>
                        </a:lnTo>
                        <a:lnTo>
                          <a:pt x="10" y="1"/>
                        </a:lnTo>
                        <a:lnTo>
                          <a:pt x="11" y="1"/>
                        </a:lnTo>
                        <a:lnTo>
                          <a:pt x="12" y="1"/>
                        </a:lnTo>
                        <a:lnTo>
                          <a:pt x="13" y="1"/>
                        </a:lnTo>
                        <a:lnTo>
                          <a:pt x="6" y="8"/>
                        </a:lnTo>
                        <a:lnTo>
                          <a:pt x="0" y="17"/>
                        </a:lnTo>
                        <a:lnTo>
                          <a:pt x="23" y="12"/>
                        </a:lnTo>
                        <a:lnTo>
                          <a:pt x="15" y="17"/>
                        </a:lnTo>
                        <a:lnTo>
                          <a:pt x="10" y="24"/>
                        </a:lnTo>
                        <a:lnTo>
                          <a:pt x="11" y="24"/>
                        </a:lnTo>
                        <a:lnTo>
                          <a:pt x="13" y="24"/>
                        </a:lnTo>
                        <a:lnTo>
                          <a:pt x="15" y="24"/>
                        </a:lnTo>
                        <a:lnTo>
                          <a:pt x="17" y="24"/>
                        </a:lnTo>
                        <a:lnTo>
                          <a:pt x="19" y="23"/>
                        </a:lnTo>
                        <a:lnTo>
                          <a:pt x="20" y="22"/>
                        </a:lnTo>
                        <a:lnTo>
                          <a:pt x="22" y="21"/>
                        </a:lnTo>
                        <a:lnTo>
                          <a:pt x="24" y="20"/>
                        </a:lnTo>
                        <a:lnTo>
                          <a:pt x="25" y="18"/>
                        </a:lnTo>
                        <a:lnTo>
                          <a:pt x="26" y="17"/>
                        </a:lnTo>
                        <a:lnTo>
                          <a:pt x="27" y="16"/>
                        </a:lnTo>
                        <a:lnTo>
                          <a:pt x="27" y="14"/>
                        </a:lnTo>
                        <a:lnTo>
                          <a:pt x="28" y="13"/>
                        </a:lnTo>
                        <a:lnTo>
                          <a:pt x="28" y="12"/>
                        </a:lnTo>
                        <a:lnTo>
                          <a:pt x="28" y="11"/>
                        </a:lnTo>
                        <a:lnTo>
                          <a:pt x="28" y="10"/>
                        </a:lnTo>
                        <a:lnTo>
                          <a:pt x="29" y="9"/>
                        </a:lnTo>
                        <a:lnTo>
                          <a:pt x="29" y="8"/>
                        </a:lnTo>
                        <a:lnTo>
                          <a:pt x="29" y="7"/>
                        </a:lnTo>
                        <a:lnTo>
                          <a:pt x="29" y="6"/>
                        </a:lnTo>
                        <a:lnTo>
                          <a:pt x="29" y="5"/>
                        </a:lnTo>
                        <a:lnTo>
                          <a:pt x="29" y="4"/>
                        </a:lnTo>
                        <a:lnTo>
                          <a:pt x="29" y="3"/>
                        </a:lnTo>
                        <a:lnTo>
                          <a:pt x="29" y="2"/>
                        </a:lnTo>
                        <a:lnTo>
                          <a:pt x="29" y="1"/>
                        </a:lnTo>
                        <a:lnTo>
                          <a:pt x="2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43" name="Freeform 354"/>
                  <p:cNvSpPr>
                    <a:spLocks/>
                  </p:cNvSpPr>
                  <p:nvPr/>
                </p:nvSpPr>
                <p:spPr bwMode="auto">
                  <a:xfrm>
                    <a:off x="623" y="2353"/>
                    <a:ext cx="24" cy="1"/>
                  </a:xfrm>
                  <a:custGeom>
                    <a:avLst/>
                    <a:gdLst>
                      <a:gd name="T0" fmla="*/ 0 w 24"/>
                      <a:gd name="T1" fmla="*/ 1 h 1"/>
                      <a:gd name="T2" fmla="*/ 24 w 24"/>
                      <a:gd name="T3" fmla="*/ 0 h 1"/>
                      <a:gd name="T4" fmla="*/ 24 w 24"/>
                      <a:gd name="T5" fmla="*/ 0 h 1"/>
                      <a:gd name="T6" fmla="*/ 23 w 24"/>
                      <a:gd name="T7" fmla="*/ 0 h 1"/>
                      <a:gd name="T8" fmla="*/ 0 w 24"/>
                      <a:gd name="T9" fmla="*/ 0 h 1"/>
                      <a:gd name="T10" fmla="*/ 0 w 24"/>
                      <a:gd name="T11" fmla="*/ 0 h 1"/>
                      <a:gd name="T12" fmla="*/ 0 w 24"/>
                      <a:gd name="T13" fmla="*/ 1 h 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4"/>
                      <a:gd name="T22" fmla="*/ 0 h 1"/>
                      <a:gd name="T23" fmla="*/ 24 w 24"/>
                      <a:gd name="T24" fmla="*/ 1 h 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4" h="1">
                        <a:moveTo>
                          <a:pt x="0" y="1"/>
                        </a:moveTo>
                        <a:lnTo>
                          <a:pt x="24" y="0"/>
                        </a:lnTo>
                        <a:lnTo>
                          <a:pt x="23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44" name="Freeform 355"/>
                  <p:cNvSpPr>
                    <a:spLocks/>
                  </p:cNvSpPr>
                  <p:nvPr/>
                </p:nvSpPr>
                <p:spPr bwMode="auto">
                  <a:xfrm>
                    <a:off x="556" y="2287"/>
                    <a:ext cx="43" cy="98"/>
                  </a:xfrm>
                  <a:custGeom>
                    <a:avLst/>
                    <a:gdLst>
                      <a:gd name="T0" fmla="*/ 0 w 43"/>
                      <a:gd name="T1" fmla="*/ 4 h 98"/>
                      <a:gd name="T2" fmla="*/ 0 w 43"/>
                      <a:gd name="T3" fmla="*/ 11 h 98"/>
                      <a:gd name="T4" fmla="*/ 1 w 43"/>
                      <a:gd name="T5" fmla="*/ 19 h 98"/>
                      <a:gd name="T6" fmla="*/ 3 w 43"/>
                      <a:gd name="T7" fmla="*/ 25 h 98"/>
                      <a:gd name="T8" fmla="*/ 5 w 43"/>
                      <a:gd name="T9" fmla="*/ 32 h 98"/>
                      <a:gd name="T10" fmla="*/ 8 w 43"/>
                      <a:gd name="T11" fmla="*/ 37 h 98"/>
                      <a:gd name="T12" fmla="*/ 11 w 43"/>
                      <a:gd name="T13" fmla="*/ 43 h 98"/>
                      <a:gd name="T14" fmla="*/ 13 w 43"/>
                      <a:gd name="T15" fmla="*/ 49 h 98"/>
                      <a:gd name="T16" fmla="*/ 16 w 43"/>
                      <a:gd name="T17" fmla="*/ 54 h 98"/>
                      <a:gd name="T18" fmla="*/ 17 w 43"/>
                      <a:gd name="T19" fmla="*/ 58 h 98"/>
                      <a:gd name="T20" fmla="*/ 19 w 43"/>
                      <a:gd name="T21" fmla="*/ 63 h 98"/>
                      <a:gd name="T22" fmla="*/ 19 w 43"/>
                      <a:gd name="T23" fmla="*/ 66 h 98"/>
                      <a:gd name="T24" fmla="*/ 19 w 43"/>
                      <a:gd name="T25" fmla="*/ 69 h 98"/>
                      <a:gd name="T26" fmla="*/ 19 w 43"/>
                      <a:gd name="T27" fmla="*/ 72 h 98"/>
                      <a:gd name="T28" fmla="*/ 17 w 43"/>
                      <a:gd name="T29" fmla="*/ 76 h 98"/>
                      <a:gd name="T30" fmla="*/ 15 w 43"/>
                      <a:gd name="T31" fmla="*/ 79 h 98"/>
                      <a:gd name="T32" fmla="*/ 30 w 43"/>
                      <a:gd name="T33" fmla="*/ 98 h 98"/>
                      <a:gd name="T34" fmla="*/ 35 w 43"/>
                      <a:gd name="T35" fmla="*/ 91 h 98"/>
                      <a:gd name="T36" fmla="*/ 40 w 43"/>
                      <a:gd name="T37" fmla="*/ 84 h 98"/>
                      <a:gd name="T38" fmla="*/ 42 w 43"/>
                      <a:gd name="T39" fmla="*/ 76 h 98"/>
                      <a:gd name="T40" fmla="*/ 43 w 43"/>
                      <a:gd name="T41" fmla="*/ 68 h 98"/>
                      <a:gd name="T42" fmla="*/ 42 w 43"/>
                      <a:gd name="T43" fmla="*/ 61 h 98"/>
                      <a:gd name="T44" fmla="*/ 41 w 43"/>
                      <a:gd name="T45" fmla="*/ 54 h 98"/>
                      <a:gd name="T46" fmla="*/ 39 w 43"/>
                      <a:gd name="T47" fmla="*/ 48 h 98"/>
                      <a:gd name="T48" fmla="*/ 36 w 43"/>
                      <a:gd name="T49" fmla="*/ 42 h 98"/>
                      <a:gd name="T50" fmla="*/ 34 w 43"/>
                      <a:gd name="T51" fmla="*/ 36 h 98"/>
                      <a:gd name="T52" fmla="*/ 31 w 43"/>
                      <a:gd name="T53" fmla="*/ 30 h 98"/>
                      <a:gd name="T54" fmla="*/ 29 w 43"/>
                      <a:gd name="T55" fmla="*/ 25 h 98"/>
                      <a:gd name="T56" fmla="*/ 27 w 43"/>
                      <a:gd name="T57" fmla="*/ 20 h 98"/>
                      <a:gd name="T58" fmla="*/ 25 w 43"/>
                      <a:gd name="T59" fmla="*/ 16 h 98"/>
                      <a:gd name="T60" fmla="*/ 24 w 43"/>
                      <a:gd name="T61" fmla="*/ 11 h 98"/>
                      <a:gd name="T62" fmla="*/ 24 w 43"/>
                      <a:gd name="T63" fmla="*/ 7 h 98"/>
                      <a:gd name="T64" fmla="*/ 24 w 43"/>
                      <a:gd name="T65" fmla="*/ 3 h 9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3"/>
                      <a:gd name="T100" fmla="*/ 0 h 98"/>
                      <a:gd name="T101" fmla="*/ 43 w 43"/>
                      <a:gd name="T102" fmla="*/ 98 h 9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3" h="98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7"/>
                        </a:lnTo>
                        <a:lnTo>
                          <a:pt x="0" y="11"/>
                        </a:lnTo>
                        <a:lnTo>
                          <a:pt x="0" y="15"/>
                        </a:lnTo>
                        <a:lnTo>
                          <a:pt x="1" y="19"/>
                        </a:lnTo>
                        <a:lnTo>
                          <a:pt x="2" y="22"/>
                        </a:lnTo>
                        <a:lnTo>
                          <a:pt x="3" y="25"/>
                        </a:lnTo>
                        <a:lnTo>
                          <a:pt x="4" y="28"/>
                        </a:lnTo>
                        <a:lnTo>
                          <a:pt x="5" y="32"/>
                        </a:lnTo>
                        <a:lnTo>
                          <a:pt x="7" y="35"/>
                        </a:lnTo>
                        <a:lnTo>
                          <a:pt x="8" y="37"/>
                        </a:lnTo>
                        <a:lnTo>
                          <a:pt x="10" y="40"/>
                        </a:lnTo>
                        <a:lnTo>
                          <a:pt x="11" y="43"/>
                        </a:lnTo>
                        <a:lnTo>
                          <a:pt x="12" y="46"/>
                        </a:lnTo>
                        <a:lnTo>
                          <a:pt x="13" y="49"/>
                        </a:lnTo>
                        <a:lnTo>
                          <a:pt x="15" y="51"/>
                        </a:lnTo>
                        <a:lnTo>
                          <a:pt x="16" y="54"/>
                        </a:lnTo>
                        <a:lnTo>
                          <a:pt x="17" y="56"/>
                        </a:lnTo>
                        <a:lnTo>
                          <a:pt x="17" y="58"/>
                        </a:lnTo>
                        <a:lnTo>
                          <a:pt x="18" y="60"/>
                        </a:lnTo>
                        <a:lnTo>
                          <a:pt x="19" y="63"/>
                        </a:lnTo>
                        <a:lnTo>
                          <a:pt x="19" y="64"/>
                        </a:lnTo>
                        <a:lnTo>
                          <a:pt x="19" y="66"/>
                        </a:lnTo>
                        <a:lnTo>
                          <a:pt x="19" y="68"/>
                        </a:lnTo>
                        <a:lnTo>
                          <a:pt x="19" y="69"/>
                        </a:lnTo>
                        <a:lnTo>
                          <a:pt x="19" y="71"/>
                        </a:lnTo>
                        <a:lnTo>
                          <a:pt x="19" y="72"/>
                        </a:lnTo>
                        <a:lnTo>
                          <a:pt x="18" y="74"/>
                        </a:lnTo>
                        <a:lnTo>
                          <a:pt x="17" y="76"/>
                        </a:lnTo>
                        <a:lnTo>
                          <a:pt x="16" y="77"/>
                        </a:lnTo>
                        <a:lnTo>
                          <a:pt x="15" y="79"/>
                        </a:lnTo>
                        <a:lnTo>
                          <a:pt x="12" y="82"/>
                        </a:lnTo>
                        <a:lnTo>
                          <a:pt x="30" y="98"/>
                        </a:lnTo>
                        <a:lnTo>
                          <a:pt x="33" y="94"/>
                        </a:lnTo>
                        <a:lnTo>
                          <a:pt x="35" y="91"/>
                        </a:lnTo>
                        <a:lnTo>
                          <a:pt x="38" y="87"/>
                        </a:lnTo>
                        <a:lnTo>
                          <a:pt x="40" y="84"/>
                        </a:lnTo>
                        <a:lnTo>
                          <a:pt x="41" y="80"/>
                        </a:lnTo>
                        <a:lnTo>
                          <a:pt x="42" y="76"/>
                        </a:lnTo>
                        <a:lnTo>
                          <a:pt x="43" y="72"/>
                        </a:lnTo>
                        <a:lnTo>
                          <a:pt x="43" y="68"/>
                        </a:lnTo>
                        <a:lnTo>
                          <a:pt x="43" y="64"/>
                        </a:lnTo>
                        <a:lnTo>
                          <a:pt x="42" y="61"/>
                        </a:lnTo>
                        <a:lnTo>
                          <a:pt x="42" y="57"/>
                        </a:lnTo>
                        <a:lnTo>
                          <a:pt x="41" y="54"/>
                        </a:lnTo>
                        <a:lnTo>
                          <a:pt x="40" y="51"/>
                        </a:lnTo>
                        <a:lnTo>
                          <a:pt x="39" y="48"/>
                        </a:lnTo>
                        <a:lnTo>
                          <a:pt x="38" y="44"/>
                        </a:lnTo>
                        <a:lnTo>
                          <a:pt x="36" y="42"/>
                        </a:lnTo>
                        <a:lnTo>
                          <a:pt x="35" y="39"/>
                        </a:lnTo>
                        <a:lnTo>
                          <a:pt x="34" y="36"/>
                        </a:lnTo>
                        <a:lnTo>
                          <a:pt x="32" y="33"/>
                        </a:lnTo>
                        <a:lnTo>
                          <a:pt x="31" y="30"/>
                        </a:lnTo>
                        <a:lnTo>
                          <a:pt x="30" y="28"/>
                        </a:lnTo>
                        <a:lnTo>
                          <a:pt x="29" y="25"/>
                        </a:lnTo>
                        <a:lnTo>
                          <a:pt x="27" y="23"/>
                        </a:lnTo>
                        <a:lnTo>
                          <a:pt x="27" y="20"/>
                        </a:lnTo>
                        <a:lnTo>
                          <a:pt x="26" y="18"/>
                        </a:lnTo>
                        <a:lnTo>
                          <a:pt x="25" y="16"/>
                        </a:lnTo>
                        <a:lnTo>
                          <a:pt x="24" y="13"/>
                        </a:lnTo>
                        <a:lnTo>
                          <a:pt x="24" y="11"/>
                        </a:lnTo>
                        <a:lnTo>
                          <a:pt x="24" y="9"/>
                        </a:lnTo>
                        <a:lnTo>
                          <a:pt x="24" y="7"/>
                        </a:lnTo>
                        <a:lnTo>
                          <a:pt x="24" y="6"/>
                        </a:lnTo>
                        <a:lnTo>
                          <a:pt x="24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45" name="Freeform 356"/>
                  <p:cNvSpPr>
                    <a:spLocks/>
                  </p:cNvSpPr>
                  <p:nvPr/>
                </p:nvSpPr>
                <p:spPr bwMode="auto">
                  <a:xfrm>
                    <a:off x="556" y="2369"/>
                    <a:ext cx="35" cy="89"/>
                  </a:xfrm>
                  <a:custGeom>
                    <a:avLst/>
                    <a:gdLst>
                      <a:gd name="T0" fmla="*/ 10 w 35"/>
                      <a:gd name="T1" fmla="*/ 3 h 89"/>
                      <a:gd name="T2" fmla="*/ 6 w 35"/>
                      <a:gd name="T3" fmla="*/ 9 h 89"/>
                      <a:gd name="T4" fmla="*/ 3 w 35"/>
                      <a:gd name="T5" fmla="*/ 15 h 89"/>
                      <a:gd name="T6" fmla="*/ 1 w 35"/>
                      <a:gd name="T7" fmla="*/ 22 h 89"/>
                      <a:gd name="T8" fmla="*/ 0 w 35"/>
                      <a:gd name="T9" fmla="*/ 28 h 89"/>
                      <a:gd name="T10" fmla="*/ 0 w 35"/>
                      <a:gd name="T11" fmla="*/ 35 h 89"/>
                      <a:gd name="T12" fmla="*/ 0 w 35"/>
                      <a:gd name="T13" fmla="*/ 41 h 89"/>
                      <a:gd name="T14" fmla="*/ 1 w 35"/>
                      <a:gd name="T15" fmla="*/ 47 h 89"/>
                      <a:gd name="T16" fmla="*/ 2 w 35"/>
                      <a:gd name="T17" fmla="*/ 52 h 89"/>
                      <a:gd name="T18" fmla="*/ 4 w 35"/>
                      <a:gd name="T19" fmla="*/ 58 h 89"/>
                      <a:gd name="T20" fmla="*/ 5 w 35"/>
                      <a:gd name="T21" fmla="*/ 63 h 89"/>
                      <a:gd name="T22" fmla="*/ 7 w 35"/>
                      <a:gd name="T23" fmla="*/ 68 h 89"/>
                      <a:gd name="T24" fmla="*/ 8 w 35"/>
                      <a:gd name="T25" fmla="*/ 73 h 89"/>
                      <a:gd name="T26" fmla="*/ 9 w 35"/>
                      <a:gd name="T27" fmla="*/ 78 h 89"/>
                      <a:gd name="T28" fmla="*/ 10 w 35"/>
                      <a:gd name="T29" fmla="*/ 83 h 89"/>
                      <a:gd name="T30" fmla="*/ 11 w 35"/>
                      <a:gd name="T31" fmla="*/ 87 h 89"/>
                      <a:gd name="T32" fmla="*/ 35 w 35"/>
                      <a:gd name="T33" fmla="*/ 87 h 89"/>
                      <a:gd name="T34" fmla="*/ 34 w 35"/>
                      <a:gd name="T35" fmla="*/ 81 h 89"/>
                      <a:gd name="T36" fmla="*/ 33 w 35"/>
                      <a:gd name="T37" fmla="*/ 75 h 89"/>
                      <a:gd name="T38" fmla="*/ 32 w 35"/>
                      <a:gd name="T39" fmla="*/ 70 h 89"/>
                      <a:gd name="T40" fmla="*/ 30 w 35"/>
                      <a:gd name="T41" fmla="*/ 65 h 89"/>
                      <a:gd name="T42" fmla="*/ 29 w 35"/>
                      <a:gd name="T43" fmla="*/ 59 h 89"/>
                      <a:gd name="T44" fmla="*/ 27 w 35"/>
                      <a:gd name="T45" fmla="*/ 54 h 89"/>
                      <a:gd name="T46" fmla="*/ 26 w 35"/>
                      <a:gd name="T47" fmla="*/ 49 h 89"/>
                      <a:gd name="T48" fmla="*/ 25 w 35"/>
                      <a:gd name="T49" fmla="*/ 45 h 89"/>
                      <a:gd name="T50" fmla="*/ 24 w 35"/>
                      <a:gd name="T51" fmla="*/ 40 h 89"/>
                      <a:gd name="T52" fmla="*/ 24 w 35"/>
                      <a:gd name="T53" fmla="*/ 36 h 89"/>
                      <a:gd name="T54" fmla="*/ 24 w 35"/>
                      <a:gd name="T55" fmla="*/ 32 h 89"/>
                      <a:gd name="T56" fmla="*/ 24 w 35"/>
                      <a:gd name="T57" fmla="*/ 29 h 89"/>
                      <a:gd name="T58" fmla="*/ 24 w 35"/>
                      <a:gd name="T59" fmla="*/ 25 h 89"/>
                      <a:gd name="T60" fmla="*/ 26 w 35"/>
                      <a:gd name="T61" fmla="*/ 22 h 89"/>
                      <a:gd name="T62" fmla="*/ 28 w 35"/>
                      <a:gd name="T63" fmla="*/ 19 h 89"/>
                      <a:gd name="T64" fmla="*/ 30 w 35"/>
                      <a:gd name="T65" fmla="*/ 15 h 8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5"/>
                      <a:gd name="T100" fmla="*/ 0 h 89"/>
                      <a:gd name="T101" fmla="*/ 35 w 35"/>
                      <a:gd name="T102" fmla="*/ 89 h 8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5" h="89">
                        <a:moveTo>
                          <a:pt x="12" y="0"/>
                        </a:moveTo>
                        <a:lnTo>
                          <a:pt x="10" y="3"/>
                        </a:lnTo>
                        <a:lnTo>
                          <a:pt x="8" y="6"/>
                        </a:lnTo>
                        <a:lnTo>
                          <a:pt x="6" y="9"/>
                        </a:lnTo>
                        <a:lnTo>
                          <a:pt x="4" y="12"/>
                        </a:lnTo>
                        <a:lnTo>
                          <a:pt x="3" y="15"/>
                        </a:lnTo>
                        <a:lnTo>
                          <a:pt x="2" y="19"/>
                        </a:lnTo>
                        <a:lnTo>
                          <a:pt x="1" y="22"/>
                        </a:lnTo>
                        <a:lnTo>
                          <a:pt x="0" y="25"/>
                        </a:lnTo>
                        <a:lnTo>
                          <a:pt x="0" y="28"/>
                        </a:lnTo>
                        <a:lnTo>
                          <a:pt x="0" y="32"/>
                        </a:lnTo>
                        <a:lnTo>
                          <a:pt x="0" y="35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1" y="44"/>
                        </a:lnTo>
                        <a:lnTo>
                          <a:pt x="1" y="47"/>
                        </a:lnTo>
                        <a:lnTo>
                          <a:pt x="2" y="50"/>
                        </a:lnTo>
                        <a:lnTo>
                          <a:pt x="2" y="52"/>
                        </a:lnTo>
                        <a:lnTo>
                          <a:pt x="3" y="55"/>
                        </a:lnTo>
                        <a:lnTo>
                          <a:pt x="4" y="58"/>
                        </a:lnTo>
                        <a:lnTo>
                          <a:pt x="5" y="60"/>
                        </a:lnTo>
                        <a:lnTo>
                          <a:pt x="5" y="63"/>
                        </a:lnTo>
                        <a:lnTo>
                          <a:pt x="6" y="66"/>
                        </a:lnTo>
                        <a:lnTo>
                          <a:pt x="7" y="68"/>
                        </a:lnTo>
                        <a:lnTo>
                          <a:pt x="8" y="71"/>
                        </a:lnTo>
                        <a:lnTo>
                          <a:pt x="8" y="73"/>
                        </a:lnTo>
                        <a:lnTo>
                          <a:pt x="9" y="76"/>
                        </a:lnTo>
                        <a:lnTo>
                          <a:pt x="9" y="78"/>
                        </a:lnTo>
                        <a:lnTo>
                          <a:pt x="10" y="80"/>
                        </a:lnTo>
                        <a:lnTo>
                          <a:pt x="10" y="83"/>
                        </a:lnTo>
                        <a:lnTo>
                          <a:pt x="11" y="85"/>
                        </a:lnTo>
                        <a:lnTo>
                          <a:pt x="11" y="87"/>
                        </a:lnTo>
                        <a:lnTo>
                          <a:pt x="11" y="89"/>
                        </a:lnTo>
                        <a:lnTo>
                          <a:pt x="35" y="87"/>
                        </a:lnTo>
                        <a:lnTo>
                          <a:pt x="34" y="84"/>
                        </a:lnTo>
                        <a:lnTo>
                          <a:pt x="34" y="81"/>
                        </a:lnTo>
                        <a:lnTo>
                          <a:pt x="34" y="78"/>
                        </a:lnTo>
                        <a:lnTo>
                          <a:pt x="33" y="75"/>
                        </a:lnTo>
                        <a:lnTo>
                          <a:pt x="32" y="73"/>
                        </a:lnTo>
                        <a:lnTo>
                          <a:pt x="32" y="70"/>
                        </a:lnTo>
                        <a:lnTo>
                          <a:pt x="31" y="67"/>
                        </a:lnTo>
                        <a:lnTo>
                          <a:pt x="30" y="65"/>
                        </a:lnTo>
                        <a:lnTo>
                          <a:pt x="29" y="62"/>
                        </a:lnTo>
                        <a:lnTo>
                          <a:pt x="29" y="59"/>
                        </a:lnTo>
                        <a:lnTo>
                          <a:pt x="28" y="57"/>
                        </a:lnTo>
                        <a:lnTo>
                          <a:pt x="27" y="54"/>
                        </a:lnTo>
                        <a:lnTo>
                          <a:pt x="27" y="52"/>
                        </a:lnTo>
                        <a:lnTo>
                          <a:pt x="26" y="49"/>
                        </a:lnTo>
                        <a:lnTo>
                          <a:pt x="25" y="47"/>
                        </a:lnTo>
                        <a:lnTo>
                          <a:pt x="25" y="45"/>
                        </a:lnTo>
                        <a:lnTo>
                          <a:pt x="24" y="42"/>
                        </a:lnTo>
                        <a:lnTo>
                          <a:pt x="24" y="40"/>
                        </a:lnTo>
                        <a:lnTo>
                          <a:pt x="24" y="38"/>
                        </a:lnTo>
                        <a:lnTo>
                          <a:pt x="24" y="36"/>
                        </a:lnTo>
                        <a:lnTo>
                          <a:pt x="24" y="34"/>
                        </a:lnTo>
                        <a:lnTo>
                          <a:pt x="24" y="32"/>
                        </a:lnTo>
                        <a:lnTo>
                          <a:pt x="24" y="30"/>
                        </a:lnTo>
                        <a:lnTo>
                          <a:pt x="24" y="29"/>
                        </a:lnTo>
                        <a:lnTo>
                          <a:pt x="24" y="27"/>
                        </a:lnTo>
                        <a:lnTo>
                          <a:pt x="24" y="25"/>
                        </a:lnTo>
                        <a:lnTo>
                          <a:pt x="25" y="24"/>
                        </a:lnTo>
                        <a:lnTo>
                          <a:pt x="26" y="22"/>
                        </a:lnTo>
                        <a:lnTo>
                          <a:pt x="27" y="20"/>
                        </a:lnTo>
                        <a:lnTo>
                          <a:pt x="28" y="19"/>
                        </a:lnTo>
                        <a:lnTo>
                          <a:pt x="29" y="17"/>
                        </a:lnTo>
                        <a:lnTo>
                          <a:pt x="30" y="15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46" name="Freeform 357"/>
                  <p:cNvSpPr>
                    <a:spLocks/>
                  </p:cNvSpPr>
                  <p:nvPr/>
                </p:nvSpPr>
                <p:spPr bwMode="auto">
                  <a:xfrm>
                    <a:off x="568" y="2369"/>
                    <a:ext cx="18" cy="16"/>
                  </a:xfrm>
                  <a:custGeom>
                    <a:avLst/>
                    <a:gdLst>
                      <a:gd name="T0" fmla="*/ 0 w 18"/>
                      <a:gd name="T1" fmla="*/ 0 h 16"/>
                      <a:gd name="T2" fmla="*/ 18 w 18"/>
                      <a:gd name="T3" fmla="*/ 15 h 16"/>
                      <a:gd name="T4" fmla="*/ 18 w 18"/>
                      <a:gd name="T5" fmla="*/ 15 h 16"/>
                      <a:gd name="T6" fmla="*/ 18 w 18"/>
                      <a:gd name="T7" fmla="*/ 16 h 16"/>
                      <a:gd name="T8" fmla="*/ 0 w 18"/>
                      <a:gd name="T9" fmla="*/ 0 h 16"/>
                      <a:gd name="T10" fmla="*/ 0 w 18"/>
                      <a:gd name="T11" fmla="*/ 0 h 16"/>
                      <a:gd name="T12" fmla="*/ 0 w 18"/>
                      <a:gd name="T13" fmla="*/ 0 h 1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8"/>
                      <a:gd name="T22" fmla="*/ 0 h 16"/>
                      <a:gd name="T23" fmla="*/ 18 w 18"/>
                      <a:gd name="T24" fmla="*/ 16 h 1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8" h="16">
                        <a:moveTo>
                          <a:pt x="0" y="0"/>
                        </a:moveTo>
                        <a:lnTo>
                          <a:pt x="18" y="15"/>
                        </a:lnTo>
                        <a:lnTo>
                          <a:pt x="18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47" name="Freeform 358"/>
                  <p:cNvSpPr>
                    <a:spLocks/>
                  </p:cNvSpPr>
                  <p:nvPr/>
                </p:nvSpPr>
                <p:spPr bwMode="auto">
                  <a:xfrm>
                    <a:off x="560" y="2449"/>
                    <a:ext cx="27" cy="22"/>
                  </a:xfrm>
                  <a:custGeom>
                    <a:avLst/>
                    <a:gdLst>
                      <a:gd name="T0" fmla="*/ 11 w 27"/>
                      <a:gd name="T1" fmla="*/ 0 h 22"/>
                      <a:gd name="T2" fmla="*/ 10 w 27"/>
                      <a:gd name="T3" fmla="*/ 0 h 22"/>
                      <a:gd name="T4" fmla="*/ 10 w 27"/>
                      <a:gd name="T5" fmla="*/ 1 h 22"/>
                      <a:gd name="T6" fmla="*/ 9 w 27"/>
                      <a:gd name="T7" fmla="*/ 1 h 22"/>
                      <a:gd name="T8" fmla="*/ 8 w 27"/>
                      <a:gd name="T9" fmla="*/ 2 h 22"/>
                      <a:gd name="T10" fmla="*/ 8 w 27"/>
                      <a:gd name="T11" fmla="*/ 2 h 22"/>
                      <a:gd name="T12" fmla="*/ 7 w 27"/>
                      <a:gd name="T13" fmla="*/ 3 h 22"/>
                      <a:gd name="T14" fmla="*/ 6 w 27"/>
                      <a:gd name="T15" fmla="*/ 4 h 22"/>
                      <a:gd name="T16" fmla="*/ 6 w 27"/>
                      <a:gd name="T17" fmla="*/ 5 h 22"/>
                      <a:gd name="T18" fmla="*/ 5 w 27"/>
                      <a:gd name="T19" fmla="*/ 5 h 22"/>
                      <a:gd name="T20" fmla="*/ 4 w 27"/>
                      <a:gd name="T21" fmla="*/ 6 h 22"/>
                      <a:gd name="T22" fmla="*/ 4 w 27"/>
                      <a:gd name="T23" fmla="*/ 7 h 22"/>
                      <a:gd name="T24" fmla="*/ 3 w 27"/>
                      <a:gd name="T25" fmla="*/ 8 h 22"/>
                      <a:gd name="T26" fmla="*/ 2 w 27"/>
                      <a:gd name="T27" fmla="*/ 9 h 22"/>
                      <a:gd name="T28" fmla="*/ 1 w 27"/>
                      <a:gd name="T29" fmla="*/ 11 h 22"/>
                      <a:gd name="T30" fmla="*/ 0 w 27"/>
                      <a:gd name="T31" fmla="*/ 14 h 22"/>
                      <a:gd name="T32" fmla="*/ 0 w 27"/>
                      <a:gd name="T33" fmla="*/ 17 h 22"/>
                      <a:gd name="T34" fmla="*/ 24 w 27"/>
                      <a:gd name="T35" fmla="*/ 17 h 22"/>
                      <a:gd name="T36" fmla="*/ 23 w 27"/>
                      <a:gd name="T37" fmla="*/ 19 h 22"/>
                      <a:gd name="T38" fmla="*/ 23 w 27"/>
                      <a:gd name="T39" fmla="*/ 21 h 22"/>
                      <a:gd name="T40" fmla="*/ 22 w 27"/>
                      <a:gd name="T41" fmla="*/ 22 h 22"/>
                      <a:gd name="T42" fmla="*/ 22 w 27"/>
                      <a:gd name="T43" fmla="*/ 22 h 22"/>
                      <a:gd name="T44" fmla="*/ 23 w 27"/>
                      <a:gd name="T45" fmla="*/ 22 h 22"/>
                      <a:gd name="T46" fmla="*/ 23 w 27"/>
                      <a:gd name="T47" fmla="*/ 21 h 22"/>
                      <a:gd name="T48" fmla="*/ 23 w 27"/>
                      <a:gd name="T49" fmla="*/ 21 h 22"/>
                      <a:gd name="T50" fmla="*/ 23 w 27"/>
                      <a:gd name="T51" fmla="*/ 20 h 22"/>
                      <a:gd name="T52" fmla="*/ 24 w 27"/>
                      <a:gd name="T53" fmla="*/ 20 h 22"/>
                      <a:gd name="T54" fmla="*/ 25 w 27"/>
                      <a:gd name="T55" fmla="*/ 19 h 22"/>
                      <a:gd name="T56" fmla="*/ 25 w 27"/>
                      <a:gd name="T57" fmla="*/ 19 h 22"/>
                      <a:gd name="T58" fmla="*/ 26 w 27"/>
                      <a:gd name="T59" fmla="*/ 18 h 22"/>
                      <a:gd name="T60" fmla="*/ 26 w 27"/>
                      <a:gd name="T61" fmla="*/ 18 h 22"/>
                      <a:gd name="T62" fmla="*/ 27 w 27"/>
                      <a:gd name="T63" fmla="*/ 17 h 22"/>
                      <a:gd name="T64" fmla="*/ 27 w 27"/>
                      <a:gd name="T65" fmla="*/ 17 h 22"/>
                      <a:gd name="T66" fmla="*/ 27 w 27"/>
                      <a:gd name="T67" fmla="*/ 16 h 22"/>
                      <a:gd name="T68" fmla="*/ 11 w 27"/>
                      <a:gd name="T69" fmla="*/ 0 h 22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27"/>
                      <a:gd name="T106" fmla="*/ 0 h 22"/>
                      <a:gd name="T107" fmla="*/ 27 w 27"/>
                      <a:gd name="T108" fmla="*/ 22 h 22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27" h="22">
                        <a:moveTo>
                          <a:pt x="11" y="0"/>
                        </a:moveTo>
                        <a:lnTo>
                          <a:pt x="10" y="0"/>
                        </a:lnTo>
                        <a:lnTo>
                          <a:pt x="10" y="1"/>
                        </a:lnTo>
                        <a:lnTo>
                          <a:pt x="9" y="1"/>
                        </a:lnTo>
                        <a:lnTo>
                          <a:pt x="8" y="2"/>
                        </a:lnTo>
                        <a:lnTo>
                          <a:pt x="7" y="3"/>
                        </a:lnTo>
                        <a:lnTo>
                          <a:pt x="6" y="4"/>
                        </a:lnTo>
                        <a:lnTo>
                          <a:pt x="6" y="5"/>
                        </a:lnTo>
                        <a:lnTo>
                          <a:pt x="5" y="5"/>
                        </a:lnTo>
                        <a:lnTo>
                          <a:pt x="4" y="6"/>
                        </a:lnTo>
                        <a:lnTo>
                          <a:pt x="4" y="7"/>
                        </a:lnTo>
                        <a:lnTo>
                          <a:pt x="3" y="8"/>
                        </a:lnTo>
                        <a:lnTo>
                          <a:pt x="2" y="9"/>
                        </a:lnTo>
                        <a:lnTo>
                          <a:pt x="1" y="11"/>
                        </a:lnTo>
                        <a:lnTo>
                          <a:pt x="0" y="14"/>
                        </a:lnTo>
                        <a:lnTo>
                          <a:pt x="0" y="17"/>
                        </a:lnTo>
                        <a:lnTo>
                          <a:pt x="24" y="17"/>
                        </a:lnTo>
                        <a:lnTo>
                          <a:pt x="23" y="19"/>
                        </a:lnTo>
                        <a:lnTo>
                          <a:pt x="23" y="21"/>
                        </a:lnTo>
                        <a:lnTo>
                          <a:pt x="22" y="22"/>
                        </a:lnTo>
                        <a:lnTo>
                          <a:pt x="23" y="22"/>
                        </a:lnTo>
                        <a:lnTo>
                          <a:pt x="23" y="21"/>
                        </a:lnTo>
                        <a:lnTo>
                          <a:pt x="23" y="20"/>
                        </a:lnTo>
                        <a:lnTo>
                          <a:pt x="24" y="20"/>
                        </a:lnTo>
                        <a:lnTo>
                          <a:pt x="25" y="19"/>
                        </a:lnTo>
                        <a:lnTo>
                          <a:pt x="26" y="18"/>
                        </a:lnTo>
                        <a:lnTo>
                          <a:pt x="27" y="17"/>
                        </a:lnTo>
                        <a:lnTo>
                          <a:pt x="27" y="16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48" name="Freeform 359"/>
                  <p:cNvSpPr>
                    <a:spLocks/>
                  </p:cNvSpPr>
                  <p:nvPr/>
                </p:nvSpPr>
                <p:spPr bwMode="auto">
                  <a:xfrm>
                    <a:off x="567" y="2449"/>
                    <a:ext cx="24" cy="16"/>
                  </a:xfrm>
                  <a:custGeom>
                    <a:avLst/>
                    <a:gdLst>
                      <a:gd name="T0" fmla="*/ 0 w 24"/>
                      <a:gd name="T1" fmla="*/ 9 h 16"/>
                      <a:gd name="T2" fmla="*/ 20 w 24"/>
                      <a:gd name="T3" fmla="*/ 16 h 16"/>
                      <a:gd name="T4" fmla="*/ 24 w 24"/>
                      <a:gd name="T5" fmla="*/ 13 h 16"/>
                      <a:gd name="T6" fmla="*/ 24 w 24"/>
                      <a:gd name="T7" fmla="*/ 7 h 16"/>
                      <a:gd name="T8" fmla="*/ 4 w 24"/>
                      <a:gd name="T9" fmla="*/ 0 h 16"/>
                      <a:gd name="T10" fmla="*/ 0 w 24"/>
                      <a:gd name="T11" fmla="*/ 4 h 16"/>
                      <a:gd name="T12" fmla="*/ 0 w 24"/>
                      <a:gd name="T13" fmla="*/ 9 h 1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4"/>
                      <a:gd name="T22" fmla="*/ 0 h 16"/>
                      <a:gd name="T23" fmla="*/ 24 w 24"/>
                      <a:gd name="T24" fmla="*/ 16 h 1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4" h="16">
                        <a:moveTo>
                          <a:pt x="0" y="9"/>
                        </a:moveTo>
                        <a:lnTo>
                          <a:pt x="20" y="16"/>
                        </a:lnTo>
                        <a:lnTo>
                          <a:pt x="24" y="13"/>
                        </a:lnTo>
                        <a:lnTo>
                          <a:pt x="24" y="7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49" name="Freeform 360"/>
                  <p:cNvSpPr>
                    <a:spLocks/>
                  </p:cNvSpPr>
                  <p:nvPr/>
                </p:nvSpPr>
                <p:spPr bwMode="auto">
                  <a:xfrm>
                    <a:off x="413" y="2287"/>
                    <a:ext cx="43" cy="98"/>
                  </a:xfrm>
                  <a:custGeom>
                    <a:avLst/>
                    <a:gdLst>
                      <a:gd name="T0" fmla="*/ 0 w 43"/>
                      <a:gd name="T1" fmla="*/ 4 h 98"/>
                      <a:gd name="T2" fmla="*/ 0 w 43"/>
                      <a:gd name="T3" fmla="*/ 11 h 98"/>
                      <a:gd name="T4" fmla="*/ 1 w 43"/>
                      <a:gd name="T5" fmla="*/ 19 h 98"/>
                      <a:gd name="T6" fmla="*/ 3 w 43"/>
                      <a:gd name="T7" fmla="*/ 25 h 98"/>
                      <a:gd name="T8" fmla="*/ 6 w 43"/>
                      <a:gd name="T9" fmla="*/ 32 h 98"/>
                      <a:gd name="T10" fmla="*/ 8 w 43"/>
                      <a:gd name="T11" fmla="*/ 37 h 98"/>
                      <a:gd name="T12" fmla="*/ 11 w 43"/>
                      <a:gd name="T13" fmla="*/ 43 h 98"/>
                      <a:gd name="T14" fmla="*/ 14 w 43"/>
                      <a:gd name="T15" fmla="*/ 49 h 98"/>
                      <a:gd name="T16" fmla="*/ 16 w 43"/>
                      <a:gd name="T17" fmla="*/ 54 h 98"/>
                      <a:gd name="T18" fmla="*/ 18 w 43"/>
                      <a:gd name="T19" fmla="*/ 58 h 98"/>
                      <a:gd name="T20" fmla="*/ 19 w 43"/>
                      <a:gd name="T21" fmla="*/ 63 h 98"/>
                      <a:gd name="T22" fmla="*/ 19 w 43"/>
                      <a:gd name="T23" fmla="*/ 66 h 98"/>
                      <a:gd name="T24" fmla="*/ 19 w 43"/>
                      <a:gd name="T25" fmla="*/ 69 h 98"/>
                      <a:gd name="T26" fmla="*/ 19 w 43"/>
                      <a:gd name="T27" fmla="*/ 72 h 98"/>
                      <a:gd name="T28" fmla="*/ 17 w 43"/>
                      <a:gd name="T29" fmla="*/ 76 h 98"/>
                      <a:gd name="T30" fmla="*/ 15 w 43"/>
                      <a:gd name="T31" fmla="*/ 79 h 98"/>
                      <a:gd name="T32" fmla="*/ 30 w 43"/>
                      <a:gd name="T33" fmla="*/ 98 h 98"/>
                      <a:gd name="T34" fmla="*/ 36 w 43"/>
                      <a:gd name="T35" fmla="*/ 91 h 98"/>
                      <a:gd name="T36" fmla="*/ 40 w 43"/>
                      <a:gd name="T37" fmla="*/ 84 h 98"/>
                      <a:gd name="T38" fmla="*/ 42 w 43"/>
                      <a:gd name="T39" fmla="*/ 76 h 98"/>
                      <a:gd name="T40" fmla="*/ 43 w 43"/>
                      <a:gd name="T41" fmla="*/ 68 h 98"/>
                      <a:gd name="T42" fmla="*/ 43 w 43"/>
                      <a:gd name="T43" fmla="*/ 61 h 98"/>
                      <a:gd name="T44" fmla="*/ 41 w 43"/>
                      <a:gd name="T45" fmla="*/ 54 h 98"/>
                      <a:gd name="T46" fmla="*/ 39 w 43"/>
                      <a:gd name="T47" fmla="*/ 48 h 98"/>
                      <a:gd name="T48" fmla="*/ 36 w 43"/>
                      <a:gd name="T49" fmla="*/ 42 h 98"/>
                      <a:gd name="T50" fmla="*/ 34 w 43"/>
                      <a:gd name="T51" fmla="*/ 36 h 98"/>
                      <a:gd name="T52" fmla="*/ 31 w 43"/>
                      <a:gd name="T53" fmla="*/ 30 h 98"/>
                      <a:gd name="T54" fmla="*/ 29 w 43"/>
                      <a:gd name="T55" fmla="*/ 25 h 98"/>
                      <a:gd name="T56" fmla="*/ 27 w 43"/>
                      <a:gd name="T57" fmla="*/ 20 h 98"/>
                      <a:gd name="T58" fmla="*/ 25 w 43"/>
                      <a:gd name="T59" fmla="*/ 16 h 98"/>
                      <a:gd name="T60" fmla="*/ 24 w 43"/>
                      <a:gd name="T61" fmla="*/ 11 h 98"/>
                      <a:gd name="T62" fmla="*/ 24 w 43"/>
                      <a:gd name="T63" fmla="*/ 7 h 98"/>
                      <a:gd name="T64" fmla="*/ 24 w 43"/>
                      <a:gd name="T65" fmla="*/ 3 h 9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3"/>
                      <a:gd name="T100" fmla="*/ 0 h 98"/>
                      <a:gd name="T101" fmla="*/ 43 w 43"/>
                      <a:gd name="T102" fmla="*/ 98 h 9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3" h="98">
                        <a:moveTo>
                          <a:pt x="1" y="0"/>
                        </a:moveTo>
                        <a:lnTo>
                          <a:pt x="0" y="4"/>
                        </a:lnTo>
                        <a:lnTo>
                          <a:pt x="0" y="7"/>
                        </a:lnTo>
                        <a:lnTo>
                          <a:pt x="0" y="11"/>
                        </a:lnTo>
                        <a:lnTo>
                          <a:pt x="1" y="15"/>
                        </a:lnTo>
                        <a:lnTo>
                          <a:pt x="1" y="19"/>
                        </a:lnTo>
                        <a:lnTo>
                          <a:pt x="2" y="22"/>
                        </a:lnTo>
                        <a:lnTo>
                          <a:pt x="3" y="25"/>
                        </a:lnTo>
                        <a:lnTo>
                          <a:pt x="4" y="28"/>
                        </a:lnTo>
                        <a:lnTo>
                          <a:pt x="6" y="32"/>
                        </a:lnTo>
                        <a:lnTo>
                          <a:pt x="7" y="35"/>
                        </a:lnTo>
                        <a:lnTo>
                          <a:pt x="8" y="37"/>
                        </a:lnTo>
                        <a:lnTo>
                          <a:pt x="10" y="40"/>
                        </a:lnTo>
                        <a:lnTo>
                          <a:pt x="11" y="43"/>
                        </a:lnTo>
                        <a:lnTo>
                          <a:pt x="12" y="46"/>
                        </a:lnTo>
                        <a:lnTo>
                          <a:pt x="14" y="49"/>
                        </a:lnTo>
                        <a:lnTo>
                          <a:pt x="15" y="51"/>
                        </a:lnTo>
                        <a:lnTo>
                          <a:pt x="16" y="54"/>
                        </a:lnTo>
                        <a:lnTo>
                          <a:pt x="17" y="56"/>
                        </a:lnTo>
                        <a:lnTo>
                          <a:pt x="18" y="58"/>
                        </a:lnTo>
                        <a:lnTo>
                          <a:pt x="18" y="60"/>
                        </a:lnTo>
                        <a:lnTo>
                          <a:pt x="19" y="63"/>
                        </a:lnTo>
                        <a:lnTo>
                          <a:pt x="19" y="64"/>
                        </a:lnTo>
                        <a:lnTo>
                          <a:pt x="19" y="66"/>
                        </a:lnTo>
                        <a:lnTo>
                          <a:pt x="19" y="68"/>
                        </a:lnTo>
                        <a:lnTo>
                          <a:pt x="19" y="69"/>
                        </a:lnTo>
                        <a:lnTo>
                          <a:pt x="19" y="71"/>
                        </a:lnTo>
                        <a:lnTo>
                          <a:pt x="19" y="72"/>
                        </a:lnTo>
                        <a:lnTo>
                          <a:pt x="18" y="74"/>
                        </a:lnTo>
                        <a:lnTo>
                          <a:pt x="17" y="76"/>
                        </a:lnTo>
                        <a:lnTo>
                          <a:pt x="16" y="77"/>
                        </a:lnTo>
                        <a:lnTo>
                          <a:pt x="15" y="79"/>
                        </a:lnTo>
                        <a:lnTo>
                          <a:pt x="13" y="82"/>
                        </a:lnTo>
                        <a:lnTo>
                          <a:pt x="30" y="98"/>
                        </a:lnTo>
                        <a:lnTo>
                          <a:pt x="33" y="94"/>
                        </a:lnTo>
                        <a:lnTo>
                          <a:pt x="36" y="91"/>
                        </a:lnTo>
                        <a:lnTo>
                          <a:pt x="38" y="87"/>
                        </a:lnTo>
                        <a:lnTo>
                          <a:pt x="40" y="84"/>
                        </a:lnTo>
                        <a:lnTo>
                          <a:pt x="41" y="80"/>
                        </a:lnTo>
                        <a:lnTo>
                          <a:pt x="42" y="76"/>
                        </a:lnTo>
                        <a:lnTo>
                          <a:pt x="43" y="72"/>
                        </a:lnTo>
                        <a:lnTo>
                          <a:pt x="43" y="68"/>
                        </a:lnTo>
                        <a:lnTo>
                          <a:pt x="43" y="64"/>
                        </a:lnTo>
                        <a:lnTo>
                          <a:pt x="43" y="61"/>
                        </a:lnTo>
                        <a:lnTo>
                          <a:pt x="42" y="57"/>
                        </a:lnTo>
                        <a:lnTo>
                          <a:pt x="41" y="54"/>
                        </a:lnTo>
                        <a:lnTo>
                          <a:pt x="40" y="51"/>
                        </a:lnTo>
                        <a:lnTo>
                          <a:pt x="39" y="48"/>
                        </a:lnTo>
                        <a:lnTo>
                          <a:pt x="38" y="44"/>
                        </a:lnTo>
                        <a:lnTo>
                          <a:pt x="36" y="42"/>
                        </a:lnTo>
                        <a:lnTo>
                          <a:pt x="35" y="39"/>
                        </a:lnTo>
                        <a:lnTo>
                          <a:pt x="34" y="36"/>
                        </a:lnTo>
                        <a:lnTo>
                          <a:pt x="33" y="33"/>
                        </a:lnTo>
                        <a:lnTo>
                          <a:pt x="31" y="30"/>
                        </a:lnTo>
                        <a:lnTo>
                          <a:pt x="30" y="28"/>
                        </a:lnTo>
                        <a:lnTo>
                          <a:pt x="29" y="25"/>
                        </a:lnTo>
                        <a:lnTo>
                          <a:pt x="28" y="23"/>
                        </a:lnTo>
                        <a:lnTo>
                          <a:pt x="27" y="20"/>
                        </a:lnTo>
                        <a:lnTo>
                          <a:pt x="26" y="18"/>
                        </a:lnTo>
                        <a:lnTo>
                          <a:pt x="25" y="16"/>
                        </a:lnTo>
                        <a:lnTo>
                          <a:pt x="25" y="13"/>
                        </a:lnTo>
                        <a:lnTo>
                          <a:pt x="24" y="11"/>
                        </a:lnTo>
                        <a:lnTo>
                          <a:pt x="24" y="9"/>
                        </a:lnTo>
                        <a:lnTo>
                          <a:pt x="24" y="7"/>
                        </a:lnTo>
                        <a:lnTo>
                          <a:pt x="24" y="6"/>
                        </a:lnTo>
                        <a:lnTo>
                          <a:pt x="24" y="3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50" name="Freeform 361"/>
                  <p:cNvSpPr>
                    <a:spLocks/>
                  </p:cNvSpPr>
                  <p:nvPr/>
                </p:nvSpPr>
                <p:spPr bwMode="auto">
                  <a:xfrm>
                    <a:off x="413" y="2369"/>
                    <a:ext cx="35" cy="89"/>
                  </a:xfrm>
                  <a:custGeom>
                    <a:avLst/>
                    <a:gdLst>
                      <a:gd name="T0" fmla="*/ 10 w 35"/>
                      <a:gd name="T1" fmla="*/ 3 h 89"/>
                      <a:gd name="T2" fmla="*/ 6 w 35"/>
                      <a:gd name="T3" fmla="*/ 9 h 89"/>
                      <a:gd name="T4" fmla="*/ 3 w 35"/>
                      <a:gd name="T5" fmla="*/ 15 h 89"/>
                      <a:gd name="T6" fmla="*/ 1 w 35"/>
                      <a:gd name="T7" fmla="*/ 22 h 89"/>
                      <a:gd name="T8" fmla="*/ 0 w 35"/>
                      <a:gd name="T9" fmla="*/ 28 h 89"/>
                      <a:gd name="T10" fmla="*/ 0 w 35"/>
                      <a:gd name="T11" fmla="*/ 35 h 89"/>
                      <a:gd name="T12" fmla="*/ 0 w 35"/>
                      <a:gd name="T13" fmla="*/ 41 h 89"/>
                      <a:gd name="T14" fmla="*/ 1 w 35"/>
                      <a:gd name="T15" fmla="*/ 47 h 89"/>
                      <a:gd name="T16" fmla="*/ 2 w 35"/>
                      <a:gd name="T17" fmla="*/ 52 h 89"/>
                      <a:gd name="T18" fmla="*/ 4 w 35"/>
                      <a:gd name="T19" fmla="*/ 58 h 89"/>
                      <a:gd name="T20" fmla="*/ 5 w 35"/>
                      <a:gd name="T21" fmla="*/ 63 h 89"/>
                      <a:gd name="T22" fmla="*/ 7 w 35"/>
                      <a:gd name="T23" fmla="*/ 68 h 89"/>
                      <a:gd name="T24" fmla="*/ 8 w 35"/>
                      <a:gd name="T25" fmla="*/ 73 h 89"/>
                      <a:gd name="T26" fmla="*/ 9 w 35"/>
                      <a:gd name="T27" fmla="*/ 78 h 89"/>
                      <a:gd name="T28" fmla="*/ 11 w 35"/>
                      <a:gd name="T29" fmla="*/ 83 h 89"/>
                      <a:gd name="T30" fmla="*/ 11 w 35"/>
                      <a:gd name="T31" fmla="*/ 87 h 89"/>
                      <a:gd name="T32" fmla="*/ 35 w 35"/>
                      <a:gd name="T33" fmla="*/ 87 h 89"/>
                      <a:gd name="T34" fmla="*/ 34 w 35"/>
                      <a:gd name="T35" fmla="*/ 81 h 89"/>
                      <a:gd name="T36" fmla="*/ 33 w 35"/>
                      <a:gd name="T37" fmla="*/ 75 h 89"/>
                      <a:gd name="T38" fmla="*/ 32 w 35"/>
                      <a:gd name="T39" fmla="*/ 70 h 89"/>
                      <a:gd name="T40" fmla="*/ 31 w 35"/>
                      <a:gd name="T41" fmla="*/ 65 h 89"/>
                      <a:gd name="T42" fmla="*/ 29 w 35"/>
                      <a:gd name="T43" fmla="*/ 59 h 89"/>
                      <a:gd name="T44" fmla="*/ 28 w 35"/>
                      <a:gd name="T45" fmla="*/ 54 h 89"/>
                      <a:gd name="T46" fmla="*/ 26 w 35"/>
                      <a:gd name="T47" fmla="*/ 49 h 89"/>
                      <a:gd name="T48" fmla="*/ 25 w 35"/>
                      <a:gd name="T49" fmla="*/ 45 h 89"/>
                      <a:gd name="T50" fmla="*/ 24 w 35"/>
                      <a:gd name="T51" fmla="*/ 40 h 89"/>
                      <a:gd name="T52" fmla="*/ 24 w 35"/>
                      <a:gd name="T53" fmla="*/ 36 h 89"/>
                      <a:gd name="T54" fmla="*/ 24 w 35"/>
                      <a:gd name="T55" fmla="*/ 32 h 89"/>
                      <a:gd name="T56" fmla="*/ 24 w 35"/>
                      <a:gd name="T57" fmla="*/ 29 h 89"/>
                      <a:gd name="T58" fmla="*/ 25 w 35"/>
                      <a:gd name="T59" fmla="*/ 25 h 89"/>
                      <a:gd name="T60" fmla="*/ 26 w 35"/>
                      <a:gd name="T61" fmla="*/ 22 h 89"/>
                      <a:gd name="T62" fmla="*/ 28 w 35"/>
                      <a:gd name="T63" fmla="*/ 19 h 89"/>
                      <a:gd name="T64" fmla="*/ 31 w 35"/>
                      <a:gd name="T65" fmla="*/ 15 h 8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5"/>
                      <a:gd name="T100" fmla="*/ 0 h 89"/>
                      <a:gd name="T101" fmla="*/ 35 w 35"/>
                      <a:gd name="T102" fmla="*/ 89 h 8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5" h="89">
                        <a:moveTo>
                          <a:pt x="12" y="0"/>
                        </a:moveTo>
                        <a:lnTo>
                          <a:pt x="10" y="3"/>
                        </a:lnTo>
                        <a:lnTo>
                          <a:pt x="8" y="6"/>
                        </a:lnTo>
                        <a:lnTo>
                          <a:pt x="6" y="9"/>
                        </a:lnTo>
                        <a:lnTo>
                          <a:pt x="4" y="12"/>
                        </a:lnTo>
                        <a:lnTo>
                          <a:pt x="3" y="15"/>
                        </a:lnTo>
                        <a:lnTo>
                          <a:pt x="2" y="19"/>
                        </a:lnTo>
                        <a:lnTo>
                          <a:pt x="1" y="22"/>
                        </a:lnTo>
                        <a:lnTo>
                          <a:pt x="1" y="25"/>
                        </a:lnTo>
                        <a:lnTo>
                          <a:pt x="0" y="28"/>
                        </a:lnTo>
                        <a:lnTo>
                          <a:pt x="0" y="32"/>
                        </a:lnTo>
                        <a:lnTo>
                          <a:pt x="0" y="35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1" y="44"/>
                        </a:lnTo>
                        <a:lnTo>
                          <a:pt x="1" y="47"/>
                        </a:lnTo>
                        <a:lnTo>
                          <a:pt x="2" y="50"/>
                        </a:lnTo>
                        <a:lnTo>
                          <a:pt x="2" y="52"/>
                        </a:lnTo>
                        <a:lnTo>
                          <a:pt x="3" y="55"/>
                        </a:lnTo>
                        <a:lnTo>
                          <a:pt x="4" y="58"/>
                        </a:lnTo>
                        <a:lnTo>
                          <a:pt x="5" y="60"/>
                        </a:lnTo>
                        <a:lnTo>
                          <a:pt x="5" y="63"/>
                        </a:lnTo>
                        <a:lnTo>
                          <a:pt x="6" y="66"/>
                        </a:lnTo>
                        <a:lnTo>
                          <a:pt x="7" y="68"/>
                        </a:lnTo>
                        <a:lnTo>
                          <a:pt x="8" y="71"/>
                        </a:lnTo>
                        <a:lnTo>
                          <a:pt x="8" y="73"/>
                        </a:lnTo>
                        <a:lnTo>
                          <a:pt x="9" y="76"/>
                        </a:lnTo>
                        <a:lnTo>
                          <a:pt x="9" y="78"/>
                        </a:lnTo>
                        <a:lnTo>
                          <a:pt x="10" y="80"/>
                        </a:lnTo>
                        <a:lnTo>
                          <a:pt x="11" y="83"/>
                        </a:lnTo>
                        <a:lnTo>
                          <a:pt x="11" y="85"/>
                        </a:lnTo>
                        <a:lnTo>
                          <a:pt x="11" y="87"/>
                        </a:lnTo>
                        <a:lnTo>
                          <a:pt x="11" y="89"/>
                        </a:lnTo>
                        <a:lnTo>
                          <a:pt x="35" y="87"/>
                        </a:lnTo>
                        <a:lnTo>
                          <a:pt x="35" y="84"/>
                        </a:lnTo>
                        <a:lnTo>
                          <a:pt x="34" y="81"/>
                        </a:lnTo>
                        <a:lnTo>
                          <a:pt x="34" y="78"/>
                        </a:lnTo>
                        <a:lnTo>
                          <a:pt x="33" y="75"/>
                        </a:lnTo>
                        <a:lnTo>
                          <a:pt x="33" y="73"/>
                        </a:lnTo>
                        <a:lnTo>
                          <a:pt x="32" y="70"/>
                        </a:lnTo>
                        <a:lnTo>
                          <a:pt x="31" y="67"/>
                        </a:lnTo>
                        <a:lnTo>
                          <a:pt x="31" y="65"/>
                        </a:lnTo>
                        <a:lnTo>
                          <a:pt x="30" y="62"/>
                        </a:lnTo>
                        <a:lnTo>
                          <a:pt x="29" y="59"/>
                        </a:lnTo>
                        <a:lnTo>
                          <a:pt x="28" y="57"/>
                        </a:lnTo>
                        <a:lnTo>
                          <a:pt x="28" y="54"/>
                        </a:lnTo>
                        <a:lnTo>
                          <a:pt x="27" y="52"/>
                        </a:lnTo>
                        <a:lnTo>
                          <a:pt x="26" y="49"/>
                        </a:lnTo>
                        <a:lnTo>
                          <a:pt x="26" y="47"/>
                        </a:lnTo>
                        <a:lnTo>
                          <a:pt x="25" y="45"/>
                        </a:lnTo>
                        <a:lnTo>
                          <a:pt x="25" y="42"/>
                        </a:lnTo>
                        <a:lnTo>
                          <a:pt x="24" y="40"/>
                        </a:lnTo>
                        <a:lnTo>
                          <a:pt x="24" y="38"/>
                        </a:lnTo>
                        <a:lnTo>
                          <a:pt x="24" y="36"/>
                        </a:lnTo>
                        <a:lnTo>
                          <a:pt x="24" y="34"/>
                        </a:lnTo>
                        <a:lnTo>
                          <a:pt x="24" y="32"/>
                        </a:lnTo>
                        <a:lnTo>
                          <a:pt x="24" y="30"/>
                        </a:lnTo>
                        <a:lnTo>
                          <a:pt x="24" y="29"/>
                        </a:lnTo>
                        <a:lnTo>
                          <a:pt x="24" y="27"/>
                        </a:lnTo>
                        <a:lnTo>
                          <a:pt x="25" y="25"/>
                        </a:lnTo>
                        <a:lnTo>
                          <a:pt x="25" y="24"/>
                        </a:lnTo>
                        <a:lnTo>
                          <a:pt x="26" y="22"/>
                        </a:lnTo>
                        <a:lnTo>
                          <a:pt x="27" y="20"/>
                        </a:lnTo>
                        <a:lnTo>
                          <a:pt x="28" y="19"/>
                        </a:lnTo>
                        <a:lnTo>
                          <a:pt x="29" y="17"/>
                        </a:lnTo>
                        <a:lnTo>
                          <a:pt x="31" y="15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51" name="Freeform 362"/>
                  <p:cNvSpPr>
                    <a:spLocks/>
                  </p:cNvSpPr>
                  <p:nvPr/>
                </p:nvSpPr>
                <p:spPr bwMode="auto">
                  <a:xfrm>
                    <a:off x="425" y="2369"/>
                    <a:ext cx="19" cy="16"/>
                  </a:xfrm>
                  <a:custGeom>
                    <a:avLst/>
                    <a:gdLst>
                      <a:gd name="T0" fmla="*/ 1 w 19"/>
                      <a:gd name="T1" fmla="*/ 0 h 16"/>
                      <a:gd name="T2" fmla="*/ 19 w 19"/>
                      <a:gd name="T3" fmla="*/ 15 h 16"/>
                      <a:gd name="T4" fmla="*/ 18 w 19"/>
                      <a:gd name="T5" fmla="*/ 15 h 16"/>
                      <a:gd name="T6" fmla="*/ 18 w 19"/>
                      <a:gd name="T7" fmla="*/ 16 h 16"/>
                      <a:gd name="T8" fmla="*/ 0 w 19"/>
                      <a:gd name="T9" fmla="*/ 0 h 16"/>
                      <a:gd name="T10" fmla="*/ 0 w 19"/>
                      <a:gd name="T11" fmla="*/ 0 h 16"/>
                      <a:gd name="T12" fmla="*/ 1 w 19"/>
                      <a:gd name="T13" fmla="*/ 0 h 1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9"/>
                      <a:gd name="T22" fmla="*/ 0 h 16"/>
                      <a:gd name="T23" fmla="*/ 19 w 19"/>
                      <a:gd name="T24" fmla="*/ 16 h 1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9" h="16">
                        <a:moveTo>
                          <a:pt x="1" y="0"/>
                        </a:moveTo>
                        <a:lnTo>
                          <a:pt x="19" y="15"/>
                        </a:lnTo>
                        <a:lnTo>
                          <a:pt x="18" y="15"/>
                        </a:lnTo>
                        <a:lnTo>
                          <a:pt x="18" y="16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52" name="Freeform 363"/>
                  <p:cNvSpPr>
                    <a:spLocks/>
                  </p:cNvSpPr>
                  <p:nvPr/>
                </p:nvSpPr>
                <p:spPr bwMode="auto">
                  <a:xfrm>
                    <a:off x="417" y="2449"/>
                    <a:ext cx="28" cy="22"/>
                  </a:xfrm>
                  <a:custGeom>
                    <a:avLst/>
                    <a:gdLst>
                      <a:gd name="T0" fmla="*/ 11 w 28"/>
                      <a:gd name="T1" fmla="*/ 0 h 22"/>
                      <a:gd name="T2" fmla="*/ 10 w 28"/>
                      <a:gd name="T3" fmla="*/ 0 h 22"/>
                      <a:gd name="T4" fmla="*/ 10 w 28"/>
                      <a:gd name="T5" fmla="*/ 1 h 22"/>
                      <a:gd name="T6" fmla="*/ 9 w 28"/>
                      <a:gd name="T7" fmla="*/ 1 h 22"/>
                      <a:gd name="T8" fmla="*/ 9 w 28"/>
                      <a:gd name="T9" fmla="*/ 2 h 22"/>
                      <a:gd name="T10" fmla="*/ 8 w 28"/>
                      <a:gd name="T11" fmla="*/ 2 h 22"/>
                      <a:gd name="T12" fmla="*/ 8 w 28"/>
                      <a:gd name="T13" fmla="*/ 3 h 22"/>
                      <a:gd name="T14" fmla="*/ 7 w 28"/>
                      <a:gd name="T15" fmla="*/ 4 h 22"/>
                      <a:gd name="T16" fmla="*/ 6 w 28"/>
                      <a:gd name="T17" fmla="*/ 5 h 22"/>
                      <a:gd name="T18" fmla="*/ 5 w 28"/>
                      <a:gd name="T19" fmla="*/ 5 h 22"/>
                      <a:gd name="T20" fmla="*/ 5 w 28"/>
                      <a:gd name="T21" fmla="*/ 6 h 22"/>
                      <a:gd name="T22" fmla="*/ 4 w 28"/>
                      <a:gd name="T23" fmla="*/ 7 h 22"/>
                      <a:gd name="T24" fmla="*/ 3 w 28"/>
                      <a:gd name="T25" fmla="*/ 8 h 22"/>
                      <a:gd name="T26" fmla="*/ 3 w 28"/>
                      <a:gd name="T27" fmla="*/ 9 h 22"/>
                      <a:gd name="T28" fmla="*/ 2 w 28"/>
                      <a:gd name="T29" fmla="*/ 11 h 22"/>
                      <a:gd name="T30" fmla="*/ 1 w 28"/>
                      <a:gd name="T31" fmla="*/ 14 h 22"/>
                      <a:gd name="T32" fmla="*/ 0 w 28"/>
                      <a:gd name="T33" fmla="*/ 17 h 22"/>
                      <a:gd name="T34" fmla="*/ 24 w 28"/>
                      <a:gd name="T35" fmla="*/ 17 h 22"/>
                      <a:gd name="T36" fmla="*/ 23 w 28"/>
                      <a:gd name="T37" fmla="*/ 19 h 22"/>
                      <a:gd name="T38" fmla="*/ 23 w 28"/>
                      <a:gd name="T39" fmla="*/ 21 h 22"/>
                      <a:gd name="T40" fmla="*/ 22 w 28"/>
                      <a:gd name="T41" fmla="*/ 22 h 22"/>
                      <a:gd name="T42" fmla="*/ 22 w 28"/>
                      <a:gd name="T43" fmla="*/ 22 h 22"/>
                      <a:gd name="T44" fmla="*/ 23 w 28"/>
                      <a:gd name="T45" fmla="*/ 22 h 22"/>
                      <a:gd name="T46" fmla="*/ 23 w 28"/>
                      <a:gd name="T47" fmla="*/ 21 h 22"/>
                      <a:gd name="T48" fmla="*/ 23 w 28"/>
                      <a:gd name="T49" fmla="*/ 21 h 22"/>
                      <a:gd name="T50" fmla="*/ 24 w 28"/>
                      <a:gd name="T51" fmla="*/ 20 h 22"/>
                      <a:gd name="T52" fmla="*/ 24 w 28"/>
                      <a:gd name="T53" fmla="*/ 20 h 22"/>
                      <a:gd name="T54" fmla="*/ 25 w 28"/>
                      <a:gd name="T55" fmla="*/ 19 h 22"/>
                      <a:gd name="T56" fmla="*/ 25 w 28"/>
                      <a:gd name="T57" fmla="*/ 19 h 22"/>
                      <a:gd name="T58" fmla="*/ 26 w 28"/>
                      <a:gd name="T59" fmla="*/ 18 h 22"/>
                      <a:gd name="T60" fmla="*/ 26 w 28"/>
                      <a:gd name="T61" fmla="*/ 18 h 22"/>
                      <a:gd name="T62" fmla="*/ 27 w 28"/>
                      <a:gd name="T63" fmla="*/ 17 h 22"/>
                      <a:gd name="T64" fmla="*/ 27 w 28"/>
                      <a:gd name="T65" fmla="*/ 17 h 22"/>
                      <a:gd name="T66" fmla="*/ 28 w 28"/>
                      <a:gd name="T67" fmla="*/ 16 h 22"/>
                      <a:gd name="T68" fmla="*/ 11 w 28"/>
                      <a:gd name="T69" fmla="*/ 0 h 22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28"/>
                      <a:gd name="T106" fmla="*/ 0 h 22"/>
                      <a:gd name="T107" fmla="*/ 28 w 28"/>
                      <a:gd name="T108" fmla="*/ 22 h 22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28" h="22">
                        <a:moveTo>
                          <a:pt x="11" y="0"/>
                        </a:moveTo>
                        <a:lnTo>
                          <a:pt x="10" y="0"/>
                        </a:lnTo>
                        <a:lnTo>
                          <a:pt x="10" y="1"/>
                        </a:lnTo>
                        <a:lnTo>
                          <a:pt x="9" y="1"/>
                        </a:lnTo>
                        <a:lnTo>
                          <a:pt x="9" y="2"/>
                        </a:lnTo>
                        <a:lnTo>
                          <a:pt x="8" y="2"/>
                        </a:lnTo>
                        <a:lnTo>
                          <a:pt x="8" y="3"/>
                        </a:lnTo>
                        <a:lnTo>
                          <a:pt x="7" y="4"/>
                        </a:lnTo>
                        <a:lnTo>
                          <a:pt x="6" y="5"/>
                        </a:lnTo>
                        <a:lnTo>
                          <a:pt x="5" y="5"/>
                        </a:lnTo>
                        <a:lnTo>
                          <a:pt x="5" y="6"/>
                        </a:lnTo>
                        <a:lnTo>
                          <a:pt x="4" y="7"/>
                        </a:lnTo>
                        <a:lnTo>
                          <a:pt x="3" y="8"/>
                        </a:lnTo>
                        <a:lnTo>
                          <a:pt x="3" y="9"/>
                        </a:lnTo>
                        <a:lnTo>
                          <a:pt x="2" y="11"/>
                        </a:lnTo>
                        <a:lnTo>
                          <a:pt x="1" y="14"/>
                        </a:lnTo>
                        <a:lnTo>
                          <a:pt x="0" y="17"/>
                        </a:lnTo>
                        <a:lnTo>
                          <a:pt x="24" y="17"/>
                        </a:lnTo>
                        <a:lnTo>
                          <a:pt x="23" y="19"/>
                        </a:lnTo>
                        <a:lnTo>
                          <a:pt x="23" y="21"/>
                        </a:lnTo>
                        <a:lnTo>
                          <a:pt x="22" y="22"/>
                        </a:lnTo>
                        <a:lnTo>
                          <a:pt x="23" y="22"/>
                        </a:lnTo>
                        <a:lnTo>
                          <a:pt x="23" y="21"/>
                        </a:lnTo>
                        <a:lnTo>
                          <a:pt x="24" y="20"/>
                        </a:lnTo>
                        <a:lnTo>
                          <a:pt x="25" y="19"/>
                        </a:lnTo>
                        <a:lnTo>
                          <a:pt x="26" y="18"/>
                        </a:lnTo>
                        <a:lnTo>
                          <a:pt x="27" y="17"/>
                        </a:lnTo>
                        <a:lnTo>
                          <a:pt x="28" y="16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8253" name="Freeform 364"/>
                  <p:cNvSpPr>
                    <a:spLocks/>
                  </p:cNvSpPr>
                  <p:nvPr/>
                </p:nvSpPr>
                <p:spPr bwMode="auto">
                  <a:xfrm>
                    <a:off x="424" y="2449"/>
                    <a:ext cx="25" cy="16"/>
                  </a:xfrm>
                  <a:custGeom>
                    <a:avLst/>
                    <a:gdLst>
                      <a:gd name="T0" fmla="*/ 0 w 25"/>
                      <a:gd name="T1" fmla="*/ 9 h 16"/>
                      <a:gd name="T2" fmla="*/ 21 w 25"/>
                      <a:gd name="T3" fmla="*/ 16 h 16"/>
                      <a:gd name="T4" fmla="*/ 25 w 25"/>
                      <a:gd name="T5" fmla="*/ 13 h 16"/>
                      <a:gd name="T6" fmla="*/ 24 w 25"/>
                      <a:gd name="T7" fmla="*/ 7 h 16"/>
                      <a:gd name="T8" fmla="*/ 4 w 25"/>
                      <a:gd name="T9" fmla="*/ 0 h 16"/>
                      <a:gd name="T10" fmla="*/ 0 w 25"/>
                      <a:gd name="T11" fmla="*/ 4 h 16"/>
                      <a:gd name="T12" fmla="*/ 0 w 25"/>
                      <a:gd name="T13" fmla="*/ 9 h 1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5"/>
                      <a:gd name="T22" fmla="*/ 0 h 16"/>
                      <a:gd name="T23" fmla="*/ 25 w 25"/>
                      <a:gd name="T24" fmla="*/ 16 h 1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5" h="16">
                        <a:moveTo>
                          <a:pt x="0" y="9"/>
                        </a:moveTo>
                        <a:lnTo>
                          <a:pt x="21" y="16"/>
                        </a:lnTo>
                        <a:lnTo>
                          <a:pt x="25" y="13"/>
                        </a:lnTo>
                        <a:lnTo>
                          <a:pt x="24" y="7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</p:grpSp>
      <p:grpSp>
        <p:nvGrpSpPr>
          <p:cNvPr id="8" name="Group 365"/>
          <p:cNvGrpSpPr>
            <a:grpSpLocks/>
          </p:cNvGrpSpPr>
          <p:nvPr/>
        </p:nvGrpSpPr>
        <p:grpSpPr bwMode="auto">
          <a:xfrm>
            <a:off x="7875099" y="3143679"/>
            <a:ext cx="1654175" cy="2928522"/>
            <a:chOff x="3879" y="1745"/>
            <a:chExt cx="893" cy="1836"/>
          </a:xfrm>
        </p:grpSpPr>
        <p:sp>
          <p:nvSpPr>
            <p:cNvPr id="38024" name="Freeform 366"/>
            <p:cNvSpPr>
              <a:spLocks/>
            </p:cNvSpPr>
            <p:nvPr/>
          </p:nvSpPr>
          <p:spPr bwMode="auto">
            <a:xfrm>
              <a:off x="4336" y="2116"/>
              <a:ext cx="361" cy="710"/>
            </a:xfrm>
            <a:custGeom>
              <a:avLst/>
              <a:gdLst>
                <a:gd name="T0" fmla="*/ 135 w 361"/>
                <a:gd name="T1" fmla="*/ 235 h 710"/>
                <a:gd name="T2" fmla="*/ 158 w 361"/>
                <a:gd name="T3" fmla="*/ 191 h 710"/>
                <a:gd name="T4" fmla="*/ 172 w 361"/>
                <a:gd name="T5" fmla="*/ 141 h 710"/>
                <a:gd name="T6" fmla="*/ 176 w 361"/>
                <a:gd name="T7" fmla="*/ 89 h 710"/>
                <a:gd name="T8" fmla="*/ 170 w 361"/>
                <a:gd name="T9" fmla="*/ 40 h 710"/>
                <a:gd name="T10" fmla="*/ 173 w 361"/>
                <a:gd name="T11" fmla="*/ 6 h 710"/>
                <a:gd name="T12" fmla="*/ 200 w 361"/>
                <a:gd name="T13" fmla="*/ 0 h 710"/>
                <a:gd name="T14" fmla="*/ 229 w 361"/>
                <a:gd name="T15" fmla="*/ 13 h 710"/>
                <a:gd name="T16" fmla="*/ 256 w 361"/>
                <a:gd name="T17" fmla="*/ 37 h 710"/>
                <a:gd name="T18" fmla="*/ 278 w 361"/>
                <a:gd name="T19" fmla="*/ 63 h 710"/>
                <a:gd name="T20" fmla="*/ 293 w 361"/>
                <a:gd name="T21" fmla="*/ 88 h 710"/>
                <a:gd name="T22" fmla="*/ 309 w 361"/>
                <a:gd name="T23" fmla="*/ 131 h 710"/>
                <a:gd name="T24" fmla="*/ 326 w 361"/>
                <a:gd name="T25" fmla="*/ 180 h 710"/>
                <a:gd name="T26" fmla="*/ 342 w 361"/>
                <a:gd name="T27" fmla="*/ 231 h 710"/>
                <a:gd name="T28" fmla="*/ 354 w 361"/>
                <a:gd name="T29" fmla="*/ 278 h 710"/>
                <a:gd name="T30" fmla="*/ 361 w 361"/>
                <a:gd name="T31" fmla="*/ 317 h 710"/>
                <a:gd name="T32" fmla="*/ 359 w 361"/>
                <a:gd name="T33" fmla="*/ 354 h 710"/>
                <a:gd name="T34" fmla="*/ 347 w 361"/>
                <a:gd name="T35" fmla="*/ 405 h 710"/>
                <a:gd name="T36" fmla="*/ 328 w 361"/>
                <a:gd name="T37" fmla="*/ 465 h 710"/>
                <a:gd name="T38" fmla="*/ 302 w 361"/>
                <a:gd name="T39" fmla="*/ 526 h 710"/>
                <a:gd name="T40" fmla="*/ 270 w 361"/>
                <a:gd name="T41" fmla="*/ 582 h 710"/>
                <a:gd name="T42" fmla="*/ 235 w 361"/>
                <a:gd name="T43" fmla="*/ 628 h 710"/>
                <a:gd name="T44" fmla="*/ 199 w 361"/>
                <a:gd name="T45" fmla="*/ 662 h 710"/>
                <a:gd name="T46" fmla="*/ 161 w 361"/>
                <a:gd name="T47" fmla="*/ 686 h 710"/>
                <a:gd name="T48" fmla="*/ 122 w 361"/>
                <a:gd name="T49" fmla="*/ 701 h 710"/>
                <a:gd name="T50" fmla="*/ 81 w 361"/>
                <a:gd name="T51" fmla="*/ 709 h 710"/>
                <a:gd name="T52" fmla="*/ 46 w 361"/>
                <a:gd name="T53" fmla="*/ 709 h 710"/>
                <a:gd name="T54" fmla="*/ 37 w 361"/>
                <a:gd name="T55" fmla="*/ 707 h 710"/>
                <a:gd name="T56" fmla="*/ 28 w 361"/>
                <a:gd name="T57" fmla="*/ 701 h 710"/>
                <a:gd name="T58" fmla="*/ 19 w 361"/>
                <a:gd name="T59" fmla="*/ 693 h 710"/>
                <a:gd name="T60" fmla="*/ 12 w 361"/>
                <a:gd name="T61" fmla="*/ 681 h 710"/>
                <a:gd name="T62" fmla="*/ 7 w 361"/>
                <a:gd name="T63" fmla="*/ 666 h 710"/>
                <a:gd name="T64" fmla="*/ 4 w 361"/>
                <a:gd name="T65" fmla="*/ 636 h 710"/>
                <a:gd name="T66" fmla="*/ 0 w 361"/>
                <a:gd name="T67" fmla="*/ 602 h 710"/>
                <a:gd name="T68" fmla="*/ 0 w 361"/>
                <a:gd name="T69" fmla="*/ 567 h 710"/>
                <a:gd name="T70" fmla="*/ 5 w 361"/>
                <a:gd name="T71" fmla="*/ 534 h 710"/>
                <a:gd name="T72" fmla="*/ 18 w 361"/>
                <a:gd name="T73" fmla="*/ 508 h 710"/>
                <a:gd name="T74" fmla="*/ 43 w 361"/>
                <a:gd name="T75" fmla="*/ 488 h 710"/>
                <a:gd name="T76" fmla="*/ 77 w 361"/>
                <a:gd name="T77" fmla="*/ 476 h 710"/>
                <a:gd name="T78" fmla="*/ 111 w 361"/>
                <a:gd name="T79" fmla="*/ 471 h 710"/>
                <a:gd name="T80" fmla="*/ 145 w 361"/>
                <a:gd name="T81" fmla="*/ 470 h 710"/>
                <a:gd name="T82" fmla="*/ 174 w 361"/>
                <a:gd name="T83" fmla="*/ 467 h 710"/>
                <a:gd name="T84" fmla="*/ 198 w 361"/>
                <a:gd name="T85" fmla="*/ 460 h 710"/>
                <a:gd name="T86" fmla="*/ 213 w 361"/>
                <a:gd name="T87" fmla="*/ 449 h 710"/>
                <a:gd name="T88" fmla="*/ 221 w 361"/>
                <a:gd name="T89" fmla="*/ 435 h 710"/>
                <a:gd name="T90" fmla="*/ 224 w 361"/>
                <a:gd name="T91" fmla="*/ 420 h 710"/>
                <a:gd name="T92" fmla="*/ 224 w 361"/>
                <a:gd name="T93" fmla="*/ 405 h 710"/>
                <a:gd name="T94" fmla="*/ 223 w 361"/>
                <a:gd name="T95" fmla="*/ 392 h 710"/>
                <a:gd name="T96" fmla="*/ 221 w 361"/>
                <a:gd name="T97" fmla="*/ 379 h 710"/>
                <a:gd name="T98" fmla="*/ 212 w 361"/>
                <a:gd name="T99" fmla="*/ 367 h 710"/>
                <a:gd name="T100" fmla="*/ 199 w 361"/>
                <a:gd name="T101" fmla="*/ 355 h 710"/>
                <a:gd name="T102" fmla="*/ 185 w 361"/>
                <a:gd name="T103" fmla="*/ 345 h 710"/>
                <a:gd name="T104" fmla="*/ 172 w 361"/>
                <a:gd name="T105" fmla="*/ 337 h 710"/>
                <a:gd name="T106" fmla="*/ 160 w 361"/>
                <a:gd name="T107" fmla="*/ 330 h 710"/>
                <a:gd name="T108" fmla="*/ 141 w 361"/>
                <a:gd name="T109" fmla="*/ 317 h 710"/>
                <a:gd name="T110" fmla="*/ 120 w 361"/>
                <a:gd name="T111" fmla="*/ 301 h 710"/>
                <a:gd name="T112" fmla="*/ 104 w 361"/>
                <a:gd name="T113" fmla="*/ 285 h 710"/>
                <a:gd name="T114" fmla="*/ 100 w 361"/>
                <a:gd name="T115" fmla="*/ 272 h 7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61"/>
                <a:gd name="T175" fmla="*/ 0 h 710"/>
                <a:gd name="T176" fmla="*/ 361 w 361"/>
                <a:gd name="T177" fmla="*/ 710 h 7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61" h="710">
                  <a:moveTo>
                    <a:pt x="111" y="265"/>
                  </a:moveTo>
                  <a:lnTo>
                    <a:pt x="116" y="260"/>
                  </a:lnTo>
                  <a:lnTo>
                    <a:pt x="121" y="254"/>
                  </a:lnTo>
                  <a:lnTo>
                    <a:pt x="126" y="248"/>
                  </a:lnTo>
                  <a:lnTo>
                    <a:pt x="130" y="242"/>
                  </a:lnTo>
                  <a:lnTo>
                    <a:pt x="135" y="235"/>
                  </a:lnTo>
                  <a:lnTo>
                    <a:pt x="139" y="228"/>
                  </a:lnTo>
                  <a:lnTo>
                    <a:pt x="143" y="221"/>
                  </a:lnTo>
                  <a:lnTo>
                    <a:pt x="147" y="214"/>
                  </a:lnTo>
                  <a:lnTo>
                    <a:pt x="151" y="207"/>
                  </a:lnTo>
                  <a:lnTo>
                    <a:pt x="154" y="199"/>
                  </a:lnTo>
                  <a:lnTo>
                    <a:pt x="158" y="191"/>
                  </a:lnTo>
                  <a:lnTo>
                    <a:pt x="161" y="183"/>
                  </a:lnTo>
                  <a:lnTo>
                    <a:pt x="163" y="175"/>
                  </a:lnTo>
                  <a:lnTo>
                    <a:pt x="166" y="166"/>
                  </a:lnTo>
                  <a:lnTo>
                    <a:pt x="168" y="158"/>
                  </a:lnTo>
                  <a:lnTo>
                    <a:pt x="170" y="149"/>
                  </a:lnTo>
                  <a:lnTo>
                    <a:pt x="172" y="141"/>
                  </a:lnTo>
                  <a:lnTo>
                    <a:pt x="173" y="132"/>
                  </a:lnTo>
                  <a:lnTo>
                    <a:pt x="175" y="124"/>
                  </a:lnTo>
                  <a:lnTo>
                    <a:pt x="175" y="115"/>
                  </a:lnTo>
                  <a:lnTo>
                    <a:pt x="176" y="106"/>
                  </a:lnTo>
                  <a:lnTo>
                    <a:pt x="176" y="98"/>
                  </a:lnTo>
                  <a:lnTo>
                    <a:pt x="176" y="89"/>
                  </a:lnTo>
                  <a:lnTo>
                    <a:pt x="176" y="81"/>
                  </a:lnTo>
                  <a:lnTo>
                    <a:pt x="175" y="72"/>
                  </a:lnTo>
                  <a:lnTo>
                    <a:pt x="175" y="64"/>
                  </a:lnTo>
                  <a:lnTo>
                    <a:pt x="173" y="56"/>
                  </a:lnTo>
                  <a:lnTo>
                    <a:pt x="172" y="48"/>
                  </a:lnTo>
                  <a:lnTo>
                    <a:pt x="170" y="40"/>
                  </a:lnTo>
                  <a:lnTo>
                    <a:pt x="167" y="32"/>
                  </a:lnTo>
                  <a:lnTo>
                    <a:pt x="165" y="25"/>
                  </a:lnTo>
                  <a:lnTo>
                    <a:pt x="162" y="18"/>
                  </a:lnTo>
                  <a:lnTo>
                    <a:pt x="166" y="13"/>
                  </a:lnTo>
                  <a:lnTo>
                    <a:pt x="169" y="9"/>
                  </a:lnTo>
                  <a:lnTo>
                    <a:pt x="173" y="6"/>
                  </a:lnTo>
                  <a:lnTo>
                    <a:pt x="178" y="3"/>
                  </a:lnTo>
                  <a:lnTo>
                    <a:pt x="182" y="2"/>
                  </a:lnTo>
                  <a:lnTo>
                    <a:pt x="186" y="0"/>
                  </a:lnTo>
                  <a:lnTo>
                    <a:pt x="191" y="0"/>
                  </a:lnTo>
                  <a:lnTo>
                    <a:pt x="196" y="0"/>
                  </a:lnTo>
                  <a:lnTo>
                    <a:pt x="200" y="0"/>
                  </a:lnTo>
                  <a:lnTo>
                    <a:pt x="205" y="1"/>
                  </a:lnTo>
                  <a:lnTo>
                    <a:pt x="210" y="3"/>
                  </a:lnTo>
                  <a:lnTo>
                    <a:pt x="215" y="5"/>
                  </a:lnTo>
                  <a:lnTo>
                    <a:pt x="219" y="7"/>
                  </a:lnTo>
                  <a:lnTo>
                    <a:pt x="224" y="10"/>
                  </a:lnTo>
                  <a:lnTo>
                    <a:pt x="229" y="13"/>
                  </a:lnTo>
                  <a:lnTo>
                    <a:pt x="234" y="16"/>
                  </a:lnTo>
                  <a:lnTo>
                    <a:pt x="238" y="20"/>
                  </a:lnTo>
                  <a:lnTo>
                    <a:pt x="243" y="24"/>
                  </a:lnTo>
                  <a:lnTo>
                    <a:pt x="247" y="28"/>
                  </a:lnTo>
                  <a:lnTo>
                    <a:pt x="252" y="32"/>
                  </a:lnTo>
                  <a:lnTo>
                    <a:pt x="256" y="37"/>
                  </a:lnTo>
                  <a:lnTo>
                    <a:pt x="260" y="41"/>
                  </a:lnTo>
                  <a:lnTo>
                    <a:pt x="264" y="45"/>
                  </a:lnTo>
                  <a:lnTo>
                    <a:pt x="268" y="50"/>
                  </a:lnTo>
                  <a:lnTo>
                    <a:pt x="272" y="54"/>
                  </a:lnTo>
                  <a:lnTo>
                    <a:pt x="275" y="59"/>
                  </a:lnTo>
                  <a:lnTo>
                    <a:pt x="278" y="63"/>
                  </a:lnTo>
                  <a:lnTo>
                    <a:pt x="282" y="67"/>
                  </a:lnTo>
                  <a:lnTo>
                    <a:pt x="284" y="71"/>
                  </a:lnTo>
                  <a:lnTo>
                    <a:pt x="287" y="75"/>
                  </a:lnTo>
                  <a:lnTo>
                    <a:pt x="289" y="79"/>
                  </a:lnTo>
                  <a:lnTo>
                    <a:pt x="291" y="82"/>
                  </a:lnTo>
                  <a:lnTo>
                    <a:pt x="293" y="88"/>
                  </a:lnTo>
                  <a:lnTo>
                    <a:pt x="296" y="95"/>
                  </a:lnTo>
                  <a:lnTo>
                    <a:pt x="298" y="101"/>
                  </a:lnTo>
                  <a:lnTo>
                    <a:pt x="301" y="109"/>
                  </a:lnTo>
                  <a:lnTo>
                    <a:pt x="304" y="116"/>
                  </a:lnTo>
                  <a:lnTo>
                    <a:pt x="306" y="123"/>
                  </a:lnTo>
                  <a:lnTo>
                    <a:pt x="309" y="131"/>
                  </a:lnTo>
                  <a:lnTo>
                    <a:pt x="312" y="139"/>
                  </a:lnTo>
                  <a:lnTo>
                    <a:pt x="315" y="147"/>
                  </a:lnTo>
                  <a:lnTo>
                    <a:pt x="318" y="155"/>
                  </a:lnTo>
                  <a:lnTo>
                    <a:pt x="321" y="164"/>
                  </a:lnTo>
                  <a:lnTo>
                    <a:pt x="323" y="172"/>
                  </a:lnTo>
                  <a:lnTo>
                    <a:pt x="326" y="180"/>
                  </a:lnTo>
                  <a:lnTo>
                    <a:pt x="329" y="189"/>
                  </a:lnTo>
                  <a:lnTo>
                    <a:pt x="332" y="198"/>
                  </a:lnTo>
                  <a:lnTo>
                    <a:pt x="334" y="206"/>
                  </a:lnTo>
                  <a:lnTo>
                    <a:pt x="337" y="214"/>
                  </a:lnTo>
                  <a:lnTo>
                    <a:pt x="340" y="223"/>
                  </a:lnTo>
                  <a:lnTo>
                    <a:pt x="342" y="231"/>
                  </a:lnTo>
                  <a:lnTo>
                    <a:pt x="344" y="240"/>
                  </a:lnTo>
                  <a:lnTo>
                    <a:pt x="347" y="248"/>
                  </a:lnTo>
                  <a:lnTo>
                    <a:pt x="349" y="256"/>
                  </a:lnTo>
                  <a:lnTo>
                    <a:pt x="351" y="263"/>
                  </a:lnTo>
                  <a:lnTo>
                    <a:pt x="353" y="271"/>
                  </a:lnTo>
                  <a:lnTo>
                    <a:pt x="354" y="278"/>
                  </a:lnTo>
                  <a:lnTo>
                    <a:pt x="356" y="286"/>
                  </a:lnTo>
                  <a:lnTo>
                    <a:pt x="357" y="292"/>
                  </a:lnTo>
                  <a:lnTo>
                    <a:pt x="358" y="299"/>
                  </a:lnTo>
                  <a:lnTo>
                    <a:pt x="359" y="305"/>
                  </a:lnTo>
                  <a:lnTo>
                    <a:pt x="360" y="311"/>
                  </a:lnTo>
                  <a:lnTo>
                    <a:pt x="361" y="317"/>
                  </a:lnTo>
                  <a:lnTo>
                    <a:pt x="361" y="322"/>
                  </a:lnTo>
                  <a:lnTo>
                    <a:pt x="361" y="328"/>
                  </a:lnTo>
                  <a:lnTo>
                    <a:pt x="361" y="333"/>
                  </a:lnTo>
                  <a:lnTo>
                    <a:pt x="361" y="340"/>
                  </a:lnTo>
                  <a:lnTo>
                    <a:pt x="360" y="347"/>
                  </a:lnTo>
                  <a:lnTo>
                    <a:pt x="359" y="354"/>
                  </a:lnTo>
                  <a:lnTo>
                    <a:pt x="357" y="362"/>
                  </a:lnTo>
                  <a:lnTo>
                    <a:pt x="356" y="370"/>
                  </a:lnTo>
                  <a:lnTo>
                    <a:pt x="354" y="378"/>
                  </a:lnTo>
                  <a:lnTo>
                    <a:pt x="352" y="387"/>
                  </a:lnTo>
                  <a:lnTo>
                    <a:pt x="350" y="396"/>
                  </a:lnTo>
                  <a:lnTo>
                    <a:pt x="347" y="405"/>
                  </a:lnTo>
                  <a:lnTo>
                    <a:pt x="345" y="415"/>
                  </a:lnTo>
                  <a:lnTo>
                    <a:pt x="342" y="425"/>
                  </a:lnTo>
                  <a:lnTo>
                    <a:pt x="338" y="434"/>
                  </a:lnTo>
                  <a:lnTo>
                    <a:pt x="335" y="445"/>
                  </a:lnTo>
                  <a:lnTo>
                    <a:pt x="331" y="455"/>
                  </a:lnTo>
                  <a:lnTo>
                    <a:pt x="328" y="465"/>
                  </a:lnTo>
                  <a:lnTo>
                    <a:pt x="324" y="475"/>
                  </a:lnTo>
                  <a:lnTo>
                    <a:pt x="320" y="485"/>
                  </a:lnTo>
                  <a:lnTo>
                    <a:pt x="315" y="496"/>
                  </a:lnTo>
                  <a:lnTo>
                    <a:pt x="311" y="506"/>
                  </a:lnTo>
                  <a:lnTo>
                    <a:pt x="306" y="516"/>
                  </a:lnTo>
                  <a:lnTo>
                    <a:pt x="302" y="526"/>
                  </a:lnTo>
                  <a:lnTo>
                    <a:pt x="297" y="536"/>
                  </a:lnTo>
                  <a:lnTo>
                    <a:pt x="292" y="546"/>
                  </a:lnTo>
                  <a:lnTo>
                    <a:pt x="286" y="555"/>
                  </a:lnTo>
                  <a:lnTo>
                    <a:pt x="281" y="565"/>
                  </a:lnTo>
                  <a:lnTo>
                    <a:pt x="276" y="574"/>
                  </a:lnTo>
                  <a:lnTo>
                    <a:pt x="270" y="582"/>
                  </a:lnTo>
                  <a:lnTo>
                    <a:pt x="264" y="591"/>
                  </a:lnTo>
                  <a:lnTo>
                    <a:pt x="259" y="599"/>
                  </a:lnTo>
                  <a:lnTo>
                    <a:pt x="253" y="607"/>
                  </a:lnTo>
                  <a:lnTo>
                    <a:pt x="247" y="614"/>
                  </a:lnTo>
                  <a:lnTo>
                    <a:pt x="241" y="621"/>
                  </a:lnTo>
                  <a:lnTo>
                    <a:pt x="235" y="628"/>
                  </a:lnTo>
                  <a:lnTo>
                    <a:pt x="229" y="634"/>
                  </a:lnTo>
                  <a:lnTo>
                    <a:pt x="223" y="640"/>
                  </a:lnTo>
                  <a:lnTo>
                    <a:pt x="217" y="646"/>
                  </a:lnTo>
                  <a:lnTo>
                    <a:pt x="211" y="652"/>
                  </a:lnTo>
                  <a:lnTo>
                    <a:pt x="205" y="657"/>
                  </a:lnTo>
                  <a:lnTo>
                    <a:pt x="199" y="662"/>
                  </a:lnTo>
                  <a:lnTo>
                    <a:pt x="192" y="667"/>
                  </a:lnTo>
                  <a:lnTo>
                    <a:pt x="186" y="671"/>
                  </a:lnTo>
                  <a:lnTo>
                    <a:pt x="180" y="675"/>
                  </a:lnTo>
                  <a:lnTo>
                    <a:pt x="174" y="679"/>
                  </a:lnTo>
                  <a:lnTo>
                    <a:pt x="167" y="683"/>
                  </a:lnTo>
                  <a:lnTo>
                    <a:pt x="161" y="686"/>
                  </a:lnTo>
                  <a:lnTo>
                    <a:pt x="154" y="689"/>
                  </a:lnTo>
                  <a:lnTo>
                    <a:pt x="148" y="692"/>
                  </a:lnTo>
                  <a:lnTo>
                    <a:pt x="141" y="695"/>
                  </a:lnTo>
                  <a:lnTo>
                    <a:pt x="135" y="697"/>
                  </a:lnTo>
                  <a:lnTo>
                    <a:pt x="128" y="700"/>
                  </a:lnTo>
                  <a:lnTo>
                    <a:pt x="122" y="701"/>
                  </a:lnTo>
                  <a:lnTo>
                    <a:pt x="115" y="703"/>
                  </a:lnTo>
                  <a:lnTo>
                    <a:pt x="108" y="705"/>
                  </a:lnTo>
                  <a:lnTo>
                    <a:pt x="102" y="706"/>
                  </a:lnTo>
                  <a:lnTo>
                    <a:pt x="95" y="707"/>
                  </a:lnTo>
                  <a:lnTo>
                    <a:pt x="88" y="708"/>
                  </a:lnTo>
                  <a:lnTo>
                    <a:pt x="81" y="709"/>
                  </a:lnTo>
                  <a:lnTo>
                    <a:pt x="74" y="709"/>
                  </a:lnTo>
                  <a:lnTo>
                    <a:pt x="68" y="709"/>
                  </a:lnTo>
                  <a:lnTo>
                    <a:pt x="61" y="710"/>
                  </a:lnTo>
                  <a:lnTo>
                    <a:pt x="54" y="709"/>
                  </a:lnTo>
                  <a:lnTo>
                    <a:pt x="47" y="709"/>
                  </a:lnTo>
                  <a:lnTo>
                    <a:pt x="46" y="709"/>
                  </a:lnTo>
                  <a:lnTo>
                    <a:pt x="44" y="709"/>
                  </a:lnTo>
                  <a:lnTo>
                    <a:pt x="43" y="709"/>
                  </a:lnTo>
                  <a:lnTo>
                    <a:pt x="41" y="708"/>
                  </a:lnTo>
                  <a:lnTo>
                    <a:pt x="40" y="708"/>
                  </a:lnTo>
                  <a:lnTo>
                    <a:pt x="38" y="707"/>
                  </a:lnTo>
                  <a:lnTo>
                    <a:pt x="37" y="707"/>
                  </a:lnTo>
                  <a:lnTo>
                    <a:pt x="36" y="706"/>
                  </a:lnTo>
                  <a:lnTo>
                    <a:pt x="34" y="705"/>
                  </a:lnTo>
                  <a:lnTo>
                    <a:pt x="32" y="704"/>
                  </a:lnTo>
                  <a:lnTo>
                    <a:pt x="31" y="703"/>
                  </a:lnTo>
                  <a:lnTo>
                    <a:pt x="29" y="702"/>
                  </a:lnTo>
                  <a:lnTo>
                    <a:pt x="28" y="701"/>
                  </a:lnTo>
                  <a:lnTo>
                    <a:pt x="26" y="700"/>
                  </a:lnTo>
                  <a:lnTo>
                    <a:pt x="25" y="699"/>
                  </a:lnTo>
                  <a:lnTo>
                    <a:pt x="23" y="698"/>
                  </a:lnTo>
                  <a:lnTo>
                    <a:pt x="22" y="696"/>
                  </a:lnTo>
                  <a:lnTo>
                    <a:pt x="20" y="694"/>
                  </a:lnTo>
                  <a:lnTo>
                    <a:pt x="19" y="693"/>
                  </a:lnTo>
                  <a:lnTo>
                    <a:pt x="18" y="691"/>
                  </a:lnTo>
                  <a:lnTo>
                    <a:pt x="16" y="689"/>
                  </a:lnTo>
                  <a:lnTo>
                    <a:pt x="15" y="687"/>
                  </a:lnTo>
                  <a:lnTo>
                    <a:pt x="14" y="685"/>
                  </a:lnTo>
                  <a:lnTo>
                    <a:pt x="13" y="683"/>
                  </a:lnTo>
                  <a:lnTo>
                    <a:pt x="12" y="681"/>
                  </a:lnTo>
                  <a:lnTo>
                    <a:pt x="11" y="679"/>
                  </a:lnTo>
                  <a:lnTo>
                    <a:pt x="10" y="676"/>
                  </a:lnTo>
                  <a:lnTo>
                    <a:pt x="9" y="674"/>
                  </a:lnTo>
                  <a:lnTo>
                    <a:pt x="8" y="671"/>
                  </a:lnTo>
                  <a:lnTo>
                    <a:pt x="8" y="668"/>
                  </a:lnTo>
                  <a:lnTo>
                    <a:pt x="7" y="666"/>
                  </a:lnTo>
                  <a:lnTo>
                    <a:pt x="7" y="663"/>
                  </a:lnTo>
                  <a:lnTo>
                    <a:pt x="6" y="658"/>
                  </a:lnTo>
                  <a:lnTo>
                    <a:pt x="6" y="653"/>
                  </a:lnTo>
                  <a:lnTo>
                    <a:pt x="5" y="647"/>
                  </a:lnTo>
                  <a:lnTo>
                    <a:pt x="4" y="642"/>
                  </a:lnTo>
                  <a:lnTo>
                    <a:pt x="4" y="636"/>
                  </a:lnTo>
                  <a:lnTo>
                    <a:pt x="3" y="631"/>
                  </a:lnTo>
                  <a:lnTo>
                    <a:pt x="2" y="625"/>
                  </a:lnTo>
                  <a:lnTo>
                    <a:pt x="2" y="619"/>
                  </a:lnTo>
                  <a:lnTo>
                    <a:pt x="1" y="613"/>
                  </a:lnTo>
                  <a:lnTo>
                    <a:pt x="1" y="607"/>
                  </a:lnTo>
                  <a:lnTo>
                    <a:pt x="0" y="602"/>
                  </a:lnTo>
                  <a:lnTo>
                    <a:pt x="0" y="596"/>
                  </a:lnTo>
                  <a:lnTo>
                    <a:pt x="0" y="590"/>
                  </a:lnTo>
                  <a:lnTo>
                    <a:pt x="0" y="584"/>
                  </a:lnTo>
                  <a:lnTo>
                    <a:pt x="0" y="578"/>
                  </a:lnTo>
                  <a:lnTo>
                    <a:pt x="0" y="572"/>
                  </a:lnTo>
                  <a:lnTo>
                    <a:pt x="0" y="567"/>
                  </a:lnTo>
                  <a:lnTo>
                    <a:pt x="0" y="561"/>
                  </a:lnTo>
                  <a:lnTo>
                    <a:pt x="1" y="555"/>
                  </a:lnTo>
                  <a:lnTo>
                    <a:pt x="2" y="550"/>
                  </a:lnTo>
                  <a:lnTo>
                    <a:pt x="2" y="545"/>
                  </a:lnTo>
                  <a:lnTo>
                    <a:pt x="3" y="540"/>
                  </a:lnTo>
                  <a:lnTo>
                    <a:pt x="5" y="534"/>
                  </a:lnTo>
                  <a:lnTo>
                    <a:pt x="6" y="530"/>
                  </a:lnTo>
                  <a:lnTo>
                    <a:pt x="8" y="525"/>
                  </a:lnTo>
                  <a:lnTo>
                    <a:pt x="10" y="520"/>
                  </a:lnTo>
                  <a:lnTo>
                    <a:pt x="12" y="516"/>
                  </a:lnTo>
                  <a:lnTo>
                    <a:pt x="15" y="512"/>
                  </a:lnTo>
                  <a:lnTo>
                    <a:pt x="18" y="508"/>
                  </a:lnTo>
                  <a:lnTo>
                    <a:pt x="21" y="504"/>
                  </a:lnTo>
                  <a:lnTo>
                    <a:pt x="24" y="501"/>
                  </a:lnTo>
                  <a:lnTo>
                    <a:pt x="28" y="498"/>
                  </a:lnTo>
                  <a:lnTo>
                    <a:pt x="33" y="494"/>
                  </a:lnTo>
                  <a:lnTo>
                    <a:pt x="38" y="491"/>
                  </a:lnTo>
                  <a:lnTo>
                    <a:pt x="43" y="488"/>
                  </a:lnTo>
                  <a:lnTo>
                    <a:pt x="49" y="485"/>
                  </a:lnTo>
                  <a:lnTo>
                    <a:pt x="54" y="483"/>
                  </a:lnTo>
                  <a:lnTo>
                    <a:pt x="60" y="481"/>
                  </a:lnTo>
                  <a:lnTo>
                    <a:pt x="65" y="479"/>
                  </a:lnTo>
                  <a:lnTo>
                    <a:pt x="71" y="477"/>
                  </a:lnTo>
                  <a:lnTo>
                    <a:pt x="77" y="476"/>
                  </a:lnTo>
                  <a:lnTo>
                    <a:pt x="83" y="474"/>
                  </a:lnTo>
                  <a:lnTo>
                    <a:pt x="88" y="474"/>
                  </a:lnTo>
                  <a:lnTo>
                    <a:pt x="94" y="473"/>
                  </a:lnTo>
                  <a:lnTo>
                    <a:pt x="100" y="472"/>
                  </a:lnTo>
                  <a:lnTo>
                    <a:pt x="106" y="471"/>
                  </a:lnTo>
                  <a:lnTo>
                    <a:pt x="111" y="471"/>
                  </a:lnTo>
                  <a:lnTo>
                    <a:pt x="117" y="471"/>
                  </a:lnTo>
                  <a:lnTo>
                    <a:pt x="123" y="470"/>
                  </a:lnTo>
                  <a:lnTo>
                    <a:pt x="128" y="470"/>
                  </a:lnTo>
                  <a:lnTo>
                    <a:pt x="134" y="470"/>
                  </a:lnTo>
                  <a:lnTo>
                    <a:pt x="139" y="470"/>
                  </a:lnTo>
                  <a:lnTo>
                    <a:pt x="145" y="470"/>
                  </a:lnTo>
                  <a:lnTo>
                    <a:pt x="150" y="469"/>
                  </a:lnTo>
                  <a:lnTo>
                    <a:pt x="155" y="469"/>
                  </a:lnTo>
                  <a:lnTo>
                    <a:pt x="160" y="469"/>
                  </a:lnTo>
                  <a:lnTo>
                    <a:pt x="165" y="469"/>
                  </a:lnTo>
                  <a:lnTo>
                    <a:pt x="170" y="468"/>
                  </a:lnTo>
                  <a:lnTo>
                    <a:pt x="174" y="467"/>
                  </a:lnTo>
                  <a:lnTo>
                    <a:pt x="179" y="467"/>
                  </a:lnTo>
                  <a:lnTo>
                    <a:pt x="183" y="466"/>
                  </a:lnTo>
                  <a:lnTo>
                    <a:pt x="187" y="465"/>
                  </a:lnTo>
                  <a:lnTo>
                    <a:pt x="191" y="464"/>
                  </a:lnTo>
                  <a:lnTo>
                    <a:pt x="195" y="462"/>
                  </a:lnTo>
                  <a:lnTo>
                    <a:pt x="198" y="460"/>
                  </a:lnTo>
                  <a:lnTo>
                    <a:pt x="201" y="459"/>
                  </a:lnTo>
                  <a:lnTo>
                    <a:pt x="204" y="457"/>
                  </a:lnTo>
                  <a:lnTo>
                    <a:pt x="207" y="455"/>
                  </a:lnTo>
                  <a:lnTo>
                    <a:pt x="209" y="453"/>
                  </a:lnTo>
                  <a:lnTo>
                    <a:pt x="211" y="451"/>
                  </a:lnTo>
                  <a:lnTo>
                    <a:pt x="213" y="449"/>
                  </a:lnTo>
                  <a:lnTo>
                    <a:pt x="215" y="446"/>
                  </a:lnTo>
                  <a:lnTo>
                    <a:pt x="217" y="444"/>
                  </a:lnTo>
                  <a:lnTo>
                    <a:pt x="218" y="442"/>
                  </a:lnTo>
                  <a:lnTo>
                    <a:pt x="219" y="440"/>
                  </a:lnTo>
                  <a:lnTo>
                    <a:pt x="220" y="437"/>
                  </a:lnTo>
                  <a:lnTo>
                    <a:pt x="221" y="435"/>
                  </a:lnTo>
                  <a:lnTo>
                    <a:pt x="222" y="432"/>
                  </a:lnTo>
                  <a:lnTo>
                    <a:pt x="223" y="430"/>
                  </a:lnTo>
                  <a:lnTo>
                    <a:pt x="223" y="427"/>
                  </a:lnTo>
                  <a:lnTo>
                    <a:pt x="223" y="425"/>
                  </a:lnTo>
                  <a:lnTo>
                    <a:pt x="224" y="422"/>
                  </a:lnTo>
                  <a:lnTo>
                    <a:pt x="224" y="420"/>
                  </a:lnTo>
                  <a:lnTo>
                    <a:pt x="224" y="417"/>
                  </a:lnTo>
                  <a:lnTo>
                    <a:pt x="224" y="415"/>
                  </a:lnTo>
                  <a:lnTo>
                    <a:pt x="224" y="413"/>
                  </a:lnTo>
                  <a:lnTo>
                    <a:pt x="224" y="410"/>
                  </a:lnTo>
                  <a:lnTo>
                    <a:pt x="224" y="408"/>
                  </a:lnTo>
                  <a:lnTo>
                    <a:pt x="224" y="405"/>
                  </a:lnTo>
                  <a:lnTo>
                    <a:pt x="224" y="403"/>
                  </a:lnTo>
                  <a:lnTo>
                    <a:pt x="224" y="401"/>
                  </a:lnTo>
                  <a:lnTo>
                    <a:pt x="223" y="399"/>
                  </a:lnTo>
                  <a:lnTo>
                    <a:pt x="223" y="396"/>
                  </a:lnTo>
                  <a:lnTo>
                    <a:pt x="223" y="394"/>
                  </a:lnTo>
                  <a:lnTo>
                    <a:pt x="223" y="392"/>
                  </a:lnTo>
                  <a:lnTo>
                    <a:pt x="223" y="390"/>
                  </a:lnTo>
                  <a:lnTo>
                    <a:pt x="223" y="388"/>
                  </a:lnTo>
                  <a:lnTo>
                    <a:pt x="223" y="386"/>
                  </a:lnTo>
                  <a:lnTo>
                    <a:pt x="222" y="384"/>
                  </a:lnTo>
                  <a:lnTo>
                    <a:pt x="221" y="381"/>
                  </a:lnTo>
                  <a:lnTo>
                    <a:pt x="221" y="379"/>
                  </a:lnTo>
                  <a:lnTo>
                    <a:pt x="219" y="377"/>
                  </a:lnTo>
                  <a:lnTo>
                    <a:pt x="218" y="375"/>
                  </a:lnTo>
                  <a:lnTo>
                    <a:pt x="217" y="373"/>
                  </a:lnTo>
                  <a:lnTo>
                    <a:pt x="215" y="371"/>
                  </a:lnTo>
                  <a:lnTo>
                    <a:pt x="213" y="369"/>
                  </a:lnTo>
                  <a:lnTo>
                    <a:pt x="212" y="367"/>
                  </a:lnTo>
                  <a:lnTo>
                    <a:pt x="210" y="365"/>
                  </a:lnTo>
                  <a:lnTo>
                    <a:pt x="208" y="363"/>
                  </a:lnTo>
                  <a:lnTo>
                    <a:pt x="206" y="361"/>
                  </a:lnTo>
                  <a:lnTo>
                    <a:pt x="204" y="359"/>
                  </a:lnTo>
                  <a:lnTo>
                    <a:pt x="202" y="357"/>
                  </a:lnTo>
                  <a:lnTo>
                    <a:pt x="199" y="355"/>
                  </a:lnTo>
                  <a:lnTo>
                    <a:pt x="197" y="353"/>
                  </a:lnTo>
                  <a:lnTo>
                    <a:pt x="194" y="352"/>
                  </a:lnTo>
                  <a:lnTo>
                    <a:pt x="192" y="350"/>
                  </a:lnTo>
                  <a:lnTo>
                    <a:pt x="190" y="348"/>
                  </a:lnTo>
                  <a:lnTo>
                    <a:pt x="187" y="347"/>
                  </a:lnTo>
                  <a:lnTo>
                    <a:pt x="185" y="345"/>
                  </a:lnTo>
                  <a:lnTo>
                    <a:pt x="183" y="344"/>
                  </a:lnTo>
                  <a:lnTo>
                    <a:pt x="180" y="342"/>
                  </a:lnTo>
                  <a:lnTo>
                    <a:pt x="178" y="341"/>
                  </a:lnTo>
                  <a:lnTo>
                    <a:pt x="176" y="340"/>
                  </a:lnTo>
                  <a:lnTo>
                    <a:pt x="174" y="338"/>
                  </a:lnTo>
                  <a:lnTo>
                    <a:pt x="172" y="337"/>
                  </a:lnTo>
                  <a:lnTo>
                    <a:pt x="170" y="336"/>
                  </a:lnTo>
                  <a:lnTo>
                    <a:pt x="168" y="335"/>
                  </a:lnTo>
                  <a:lnTo>
                    <a:pt x="166" y="333"/>
                  </a:lnTo>
                  <a:lnTo>
                    <a:pt x="165" y="332"/>
                  </a:lnTo>
                  <a:lnTo>
                    <a:pt x="163" y="331"/>
                  </a:lnTo>
                  <a:lnTo>
                    <a:pt x="160" y="330"/>
                  </a:lnTo>
                  <a:lnTo>
                    <a:pt x="157" y="328"/>
                  </a:lnTo>
                  <a:lnTo>
                    <a:pt x="155" y="326"/>
                  </a:lnTo>
                  <a:lnTo>
                    <a:pt x="151" y="324"/>
                  </a:lnTo>
                  <a:lnTo>
                    <a:pt x="148" y="322"/>
                  </a:lnTo>
                  <a:lnTo>
                    <a:pt x="145" y="319"/>
                  </a:lnTo>
                  <a:lnTo>
                    <a:pt x="141" y="317"/>
                  </a:lnTo>
                  <a:lnTo>
                    <a:pt x="138" y="315"/>
                  </a:lnTo>
                  <a:lnTo>
                    <a:pt x="134" y="312"/>
                  </a:lnTo>
                  <a:lnTo>
                    <a:pt x="130" y="310"/>
                  </a:lnTo>
                  <a:lnTo>
                    <a:pt x="127" y="307"/>
                  </a:lnTo>
                  <a:lnTo>
                    <a:pt x="123" y="304"/>
                  </a:lnTo>
                  <a:lnTo>
                    <a:pt x="120" y="301"/>
                  </a:lnTo>
                  <a:lnTo>
                    <a:pt x="117" y="299"/>
                  </a:lnTo>
                  <a:lnTo>
                    <a:pt x="114" y="296"/>
                  </a:lnTo>
                  <a:lnTo>
                    <a:pt x="111" y="293"/>
                  </a:lnTo>
                  <a:lnTo>
                    <a:pt x="108" y="290"/>
                  </a:lnTo>
                  <a:lnTo>
                    <a:pt x="106" y="288"/>
                  </a:lnTo>
                  <a:lnTo>
                    <a:pt x="104" y="285"/>
                  </a:lnTo>
                  <a:lnTo>
                    <a:pt x="102" y="283"/>
                  </a:lnTo>
                  <a:lnTo>
                    <a:pt x="101" y="280"/>
                  </a:lnTo>
                  <a:lnTo>
                    <a:pt x="100" y="278"/>
                  </a:lnTo>
                  <a:lnTo>
                    <a:pt x="99" y="276"/>
                  </a:lnTo>
                  <a:lnTo>
                    <a:pt x="99" y="274"/>
                  </a:lnTo>
                  <a:lnTo>
                    <a:pt x="100" y="272"/>
                  </a:lnTo>
                  <a:lnTo>
                    <a:pt x="101" y="270"/>
                  </a:lnTo>
                  <a:lnTo>
                    <a:pt x="102" y="268"/>
                  </a:lnTo>
                  <a:lnTo>
                    <a:pt x="104" y="267"/>
                  </a:lnTo>
                  <a:lnTo>
                    <a:pt x="107" y="266"/>
                  </a:lnTo>
                  <a:lnTo>
                    <a:pt x="111" y="265"/>
                  </a:lnTo>
                  <a:close/>
                </a:path>
              </a:pathLst>
            </a:custGeom>
            <a:solidFill>
              <a:srgbClr val="B2B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25" name="Freeform 367"/>
            <p:cNvSpPr>
              <a:spLocks/>
            </p:cNvSpPr>
            <p:nvPr/>
          </p:nvSpPr>
          <p:spPr bwMode="auto">
            <a:xfrm>
              <a:off x="4438" y="2129"/>
              <a:ext cx="86" cy="260"/>
            </a:xfrm>
            <a:custGeom>
              <a:avLst/>
              <a:gdLst>
                <a:gd name="T0" fmla="*/ 23 w 86"/>
                <a:gd name="T1" fmla="*/ 255 h 260"/>
                <a:gd name="T2" fmla="*/ 33 w 86"/>
                <a:gd name="T3" fmla="*/ 242 h 260"/>
                <a:gd name="T4" fmla="*/ 43 w 86"/>
                <a:gd name="T5" fmla="*/ 229 h 260"/>
                <a:gd name="T6" fmla="*/ 52 w 86"/>
                <a:gd name="T7" fmla="*/ 214 h 260"/>
                <a:gd name="T8" fmla="*/ 60 w 86"/>
                <a:gd name="T9" fmla="*/ 199 h 260"/>
                <a:gd name="T10" fmla="*/ 67 w 86"/>
                <a:gd name="T11" fmla="*/ 182 h 260"/>
                <a:gd name="T12" fmla="*/ 73 w 86"/>
                <a:gd name="T13" fmla="*/ 165 h 260"/>
                <a:gd name="T14" fmla="*/ 78 w 86"/>
                <a:gd name="T15" fmla="*/ 148 h 260"/>
                <a:gd name="T16" fmla="*/ 82 w 86"/>
                <a:gd name="T17" fmla="*/ 130 h 260"/>
                <a:gd name="T18" fmla="*/ 84 w 86"/>
                <a:gd name="T19" fmla="*/ 112 h 260"/>
                <a:gd name="T20" fmla="*/ 86 w 86"/>
                <a:gd name="T21" fmla="*/ 94 h 260"/>
                <a:gd name="T22" fmla="*/ 86 w 86"/>
                <a:gd name="T23" fmla="*/ 76 h 260"/>
                <a:gd name="T24" fmla="*/ 85 w 86"/>
                <a:gd name="T25" fmla="*/ 58 h 260"/>
                <a:gd name="T26" fmla="*/ 83 w 86"/>
                <a:gd name="T27" fmla="*/ 41 h 260"/>
                <a:gd name="T28" fmla="*/ 79 w 86"/>
                <a:gd name="T29" fmla="*/ 24 h 260"/>
                <a:gd name="T30" fmla="*/ 74 w 86"/>
                <a:gd name="T31" fmla="*/ 8 h 260"/>
                <a:gd name="T32" fmla="*/ 49 w 86"/>
                <a:gd name="T33" fmla="*/ 10 h 260"/>
                <a:gd name="T34" fmla="*/ 54 w 86"/>
                <a:gd name="T35" fmla="*/ 23 h 260"/>
                <a:gd name="T36" fmla="*/ 58 w 86"/>
                <a:gd name="T37" fmla="*/ 38 h 260"/>
                <a:gd name="T38" fmla="*/ 61 w 86"/>
                <a:gd name="T39" fmla="*/ 53 h 260"/>
                <a:gd name="T40" fmla="*/ 62 w 86"/>
                <a:gd name="T41" fmla="*/ 68 h 260"/>
                <a:gd name="T42" fmla="*/ 63 w 86"/>
                <a:gd name="T43" fmla="*/ 84 h 260"/>
                <a:gd name="T44" fmla="*/ 62 w 86"/>
                <a:gd name="T45" fmla="*/ 101 h 260"/>
                <a:gd name="T46" fmla="*/ 60 w 86"/>
                <a:gd name="T47" fmla="*/ 117 h 260"/>
                <a:gd name="T48" fmla="*/ 56 w 86"/>
                <a:gd name="T49" fmla="*/ 134 h 260"/>
                <a:gd name="T50" fmla="*/ 52 w 86"/>
                <a:gd name="T51" fmla="*/ 150 h 260"/>
                <a:gd name="T52" fmla="*/ 47 w 86"/>
                <a:gd name="T53" fmla="*/ 166 h 260"/>
                <a:gd name="T54" fmla="*/ 41 w 86"/>
                <a:gd name="T55" fmla="*/ 181 h 260"/>
                <a:gd name="T56" fmla="*/ 35 w 86"/>
                <a:gd name="T57" fmla="*/ 196 h 260"/>
                <a:gd name="T58" fmla="*/ 27 w 86"/>
                <a:gd name="T59" fmla="*/ 209 h 260"/>
                <a:gd name="T60" fmla="*/ 19 w 86"/>
                <a:gd name="T61" fmla="*/ 222 h 260"/>
                <a:gd name="T62" fmla="*/ 10 w 86"/>
                <a:gd name="T63" fmla="*/ 233 h 260"/>
                <a:gd name="T64" fmla="*/ 0 w 86"/>
                <a:gd name="T65" fmla="*/ 244 h 2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"/>
                <a:gd name="T100" fmla="*/ 0 h 260"/>
                <a:gd name="T101" fmla="*/ 86 w 86"/>
                <a:gd name="T102" fmla="*/ 260 h 2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" h="260">
                  <a:moveTo>
                    <a:pt x="17" y="260"/>
                  </a:moveTo>
                  <a:lnTo>
                    <a:pt x="23" y="255"/>
                  </a:lnTo>
                  <a:lnTo>
                    <a:pt x="28" y="249"/>
                  </a:lnTo>
                  <a:lnTo>
                    <a:pt x="33" y="242"/>
                  </a:lnTo>
                  <a:lnTo>
                    <a:pt x="38" y="236"/>
                  </a:lnTo>
                  <a:lnTo>
                    <a:pt x="43" y="229"/>
                  </a:lnTo>
                  <a:lnTo>
                    <a:pt x="47" y="222"/>
                  </a:lnTo>
                  <a:lnTo>
                    <a:pt x="52" y="214"/>
                  </a:lnTo>
                  <a:lnTo>
                    <a:pt x="56" y="206"/>
                  </a:lnTo>
                  <a:lnTo>
                    <a:pt x="60" y="199"/>
                  </a:lnTo>
                  <a:lnTo>
                    <a:pt x="63" y="191"/>
                  </a:lnTo>
                  <a:lnTo>
                    <a:pt x="67" y="182"/>
                  </a:lnTo>
                  <a:lnTo>
                    <a:pt x="70" y="174"/>
                  </a:lnTo>
                  <a:lnTo>
                    <a:pt x="73" y="165"/>
                  </a:lnTo>
                  <a:lnTo>
                    <a:pt x="75" y="157"/>
                  </a:lnTo>
                  <a:lnTo>
                    <a:pt x="78" y="148"/>
                  </a:lnTo>
                  <a:lnTo>
                    <a:pt x="80" y="139"/>
                  </a:lnTo>
                  <a:lnTo>
                    <a:pt x="82" y="130"/>
                  </a:lnTo>
                  <a:lnTo>
                    <a:pt x="83" y="121"/>
                  </a:lnTo>
                  <a:lnTo>
                    <a:pt x="84" y="112"/>
                  </a:lnTo>
                  <a:lnTo>
                    <a:pt x="85" y="103"/>
                  </a:lnTo>
                  <a:lnTo>
                    <a:pt x="86" y="94"/>
                  </a:lnTo>
                  <a:lnTo>
                    <a:pt x="86" y="85"/>
                  </a:lnTo>
                  <a:lnTo>
                    <a:pt x="86" y="76"/>
                  </a:lnTo>
                  <a:lnTo>
                    <a:pt x="86" y="67"/>
                  </a:lnTo>
                  <a:lnTo>
                    <a:pt x="85" y="58"/>
                  </a:lnTo>
                  <a:lnTo>
                    <a:pt x="84" y="49"/>
                  </a:lnTo>
                  <a:lnTo>
                    <a:pt x="83" y="41"/>
                  </a:lnTo>
                  <a:lnTo>
                    <a:pt x="81" y="32"/>
                  </a:lnTo>
                  <a:lnTo>
                    <a:pt x="79" y="24"/>
                  </a:lnTo>
                  <a:lnTo>
                    <a:pt x="77" y="16"/>
                  </a:lnTo>
                  <a:lnTo>
                    <a:pt x="74" y="8"/>
                  </a:lnTo>
                  <a:lnTo>
                    <a:pt x="71" y="0"/>
                  </a:lnTo>
                  <a:lnTo>
                    <a:pt x="49" y="10"/>
                  </a:lnTo>
                  <a:lnTo>
                    <a:pt x="52" y="16"/>
                  </a:lnTo>
                  <a:lnTo>
                    <a:pt x="54" y="23"/>
                  </a:lnTo>
                  <a:lnTo>
                    <a:pt x="56" y="30"/>
                  </a:lnTo>
                  <a:lnTo>
                    <a:pt x="58" y="38"/>
                  </a:lnTo>
                  <a:lnTo>
                    <a:pt x="60" y="45"/>
                  </a:lnTo>
                  <a:lnTo>
                    <a:pt x="61" y="53"/>
                  </a:lnTo>
                  <a:lnTo>
                    <a:pt x="62" y="60"/>
                  </a:lnTo>
                  <a:lnTo>
                    <a:pt x="62" y="68"/>
                  </a:lnTo>
                  <a:lnTo>
                    <a:pt x="63" y="76"/>
                  </a:lnTo>
                  <a:lnTo>
                    <a:pt x="63" y="84"/>
                  </a:lnTo>
                  <a:lnTo>
                    <a:pt x="62" y="93"/>
                  </a:lnTo>
                  <a:lnTo>
                    <a:pt x="62" y="101"/>
                  </a:lnTo>
                  <a:lnTo>
                    <a:pt x="61" y="109"/>
                  </a:lnTo>
                  <a:lnTo>
                    <a:pt x="60" y="117"/>
                  </a:lnTo>
                  <a:lnTo>
                    <a:pt x="58" y="126"/>
                  </a:lnTo>
                  <a:lnTo>
                    <a:pt x="56" y="134"/>
                  </a:lnTo>
                  <a:lnTo>
                    <a:pt x="55" y="142"/>
                  </a:lnTo>
                  <a:lnTo>
                    <a:pt x="52" y="150"/>
                  </a:lnTo>
                  <a:lnTo>
                    <a:pt x="50" y="158"/>
                  </a:lnTo>
                  <a:lnTo>
                    <a:pt x="47" y="166"/>
                  </a:lnTo>
                  <a:lnTo>
                    <a:pt x="44" y="174"/>
                  </a:lnTo>
                  <a:lnTo>
                    <a:pt x="41" y="181"/>
                  </a:lnTo>
                  <a:lnTo>
                    <a:pt x="38" y="189"/>
                  </a:lnTo>
                  <a:lnTo>
                    <a:pt x="35" y="196"/>
                  </a:lnTo>
                  <a:lnTo>
                    <a:pt x="31" y="203"/>
                  </a:lnTo>
                  <a:lnTo>
                    <a:pt x="27" y="209"/>
                  </a:lnTo>
                  <a:lnTo>
                    <a:pt x="23" y="216"/>
                  </a:lnTo>
                  <a:lnTo>
                    <a:pt x="19" y="222"/>
                  </a:lnTo>
                  <a:lnTo>
                    <a:pt x="14" y="228"/>
                  </a:lnTo>
                  <a:lnTo>
                    <a:pt x="10" y="233"/>
                  </a:lnTo>
                  <a:lnTo>
                    <a:pt x="5" y="239"/>
                  </a:lnTo>
                  <a:lnTo>
                    <a:pt x="0" y="244"/>
                  </a:lnTo>
                  <a:lnTo>
                    <a:pt x="17" y="2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26" name="Freeform 368"/>
            <p:cNvSpPr>
              <a:spLocks/>
            </p:cNvSpPr>
            <p:nvPr/>
          </p:nvSpPr>
          <p:spPr bwMode="auto">
            <a:xfrm>
              <a:off x="4488" y="2104"/>
              <a:ext cx="149" cy="100"/>
            </a:xfrm>
            <a:custGeom>
              <a:avLst/>
              <a:gdLst>
                <a:gd name="T0" fmla="*/ 22 w 149"/>
                <a:gd name="T1" fmla="*/ 33 h 100"/>
                <a:gd name="T2" fmla="*/ 28 w 149"/>
                <a:gd name="T3" fmla="*/ 28 h 100"/>
                <a:gd name="T4" fmla="*/ 34 w 149"/>
                <a:gd name="T5" fmla="*/ 25 h 100"/>
                <a:gd name="T6" fmla="*/ 40 w 149"/>
                <a:gd name="T7" fmla="*/ 23 h 100"/>
                <a:gd name="T8" fmla="*/ 46 w 149"/>
                <a:gd name="T9" fmla="*/ 24 h 100"/>
                <a:gd name="T10" fmla="*/ 54 w 149"/>
                <a:gd name="T11" fmla="*/ 26 h 100"/>
                <a:gd name="T12" fmla="*/ 62 w 149"/>
                <a:gd name="T13" fmla="*/ 30 h 100"/>
                <a:gd name="T14" fmla="*/ 70 w 149"/>
                <a:gd name="T15" fmla="*/ 35 h 100"/>
                <a:gd name="T16" fmla="*/ 79 w 149"/>
                <a:gd name="T17" fmla="*/ 41 h 100"/>
                <a:gd name="T18" fmla="*/ 88 w 149"/>
                <a:gd name="T19" fmla="*/ 49 h 100"/>
                <a:gd name="T20" fmla="*/ 96 w 149"/>
                <a:gd name="T21" fmla="*/ 57 h 100"/>
                <a:gd name="T22" fmla="*/ 103 w 149"/>
                <a:gd name="T23" fmla="*/ 65 h 100"/>
                <a:gd name="T24" fmla="*/ 111 w 149"/>
                <a:gd name="T25" fmla="*/ 74 h 100"/>
                <a:gd name="T26" fmla="*/ 117 w 149"/>
                <a:gd name="T27" fmla="*/ 82 h 100"/>
                <a:gd name="T28" fmla="*/ 122 w 149"/>
                <a:gd name="T29" fmla="*/ 90 h 100"/>
                <a:gd name="T30" fmla="*/ 127 w 149"/>
                <a:gd name="T31" fmla="*/ 97 h 100"/>
                <a:gd name="T32" fmla="*/ 149 w 149"/>
                <a:gd name="T33" fmla="*/ 88 h 100"/>
                <a:gd name="T34" fmla="*/ 145 w 149"/>
                <a:gd name="T35" fmla="*/ 81 h 100"/>
                <a:gd name="T36" fmla="*/ 139 w 149"/>
                <a:gd name="T37" fmla="*/ 72 h 100"/>
                <a:gd name="T38" fmla="*/ 133 w 149"/>
                <a:gd name="T39" fmla="*/ 63 h 100"/>
                <a:gd name="T40" fmla="*/ 125 w 149"/>
                <a:gd name="T41" fmla="*/ 54 h 100"/>
                <a:gd name="T42" fmla="*/ 117 w 149"/>
                <a:gd name="T43" fmla="*/ 45 h 100"/>
                <a:gd name="T44" fmla="*/ 108 w 149"/>
                <a:gd name="T45" fmla="*/ 36 h 100"/>
                <a:gd name="T46" fmla="*/ 99 w 149"/>
                <a:gd name="T47" fmla="*/ 27 h 100"/>
                <a:gd name="T48" fmla="*/ 89 w 149"/>
                <a:gd name="T49" fmla="*/ 19 h 100"/>
                <a:gd name="T50" fmla="*/ 78 w 149"/>
                <a:gd name="T51" fmla="*/ 12 h 100"/>
                <a:gd name="T52" fmla="*/ 67 w 149"/>
                <a:gd name="T53" fmla="*/ 6 h 100"/>
                <a:gd name="T54" fmla="*/ 56 w 149"/>
                <a:gd name="T55" fmla="*/ 2 h 100"/>
                <a:gd name="T56" fmla="*/ 44 w 149"/>
                <a:gd name="T57" fmla="*/ 0 h 100"/>
                <a:gd name="T58" fmla="*/ 32 w 149"/>
                <a:gd name="T59" fmla="*/ 1 h 100"/>
                <a:gd name="T60" fmla="*/ 20 w 149"/>
                <a:gd name="T61" fmla="*/ 5 h 100"/>
                <a:gd name="T62" fmla="*/ 9 w 149"/>
                <a:gd name="T63" fmla="*/ 12 h 100"/>
                <a:gd name="T64" fmla="*/ 0 w 149"/>
                <a:gd name="T65" fmla="*/ 23 h 1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9"/>
                <a:gd name="T100" fmla="*/ 0 h 100"/>
                <a:gd name="T101" fmla="*/ 149 w 149"/>
                <a:gd name="T102" fmla="*/ 100 h 1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9" h="100">
                  <a:moveTo>
                    <a:pt x="19" y="37"/>
                  </a:moveTo>
                  <a:lnTo>
                    <a:pt x="22" y="33"/>
                  </a:lnTo>
                  <a:lnTo>
                    <a:pt x="25" y="30"/>
                  </a:lnTo>
                  <a:lnTo>
                    <a:pt x="28" y="28"/>
                  </a:lnTo>
                  <a:lnTo>
                    <a:pt x="31" y="26"/>
                  </a:lnTo>
                  <a:lnTo>
                    <a:pt x="34" y="25"/>
                  </a:lnTo>
                  <a:lnTo>
                    <a:pt x="37" y="24"/>
                  </a:lnTo>
                  <a:lnTo>
                    <a:pt x="40" y="23"/>
                  </a:lnTo>
                  <a:lnTo>
                    <a:pt x="43" y="23"/>
                  </a:lnTo>
                  <a:lnTo>
                    <a:pt x="46" y="24"/>
                  </a:lnTo>
                  <a:lnTo>
                    <a:pt x="50" y="25"/>
                  </a:lnTo>
                  <a:lnTo>
                    <a:pt x="54" y="26"/>
                  </a:lnTo>
                  <a:lnTo>
                    <a:pt x="58" y="28"/>
                  </a:lnTo>
                  <a:lnTo>
                    <a:pt x="62" y="30"/>
                  </a:lnTo>
                  <a:lnTo>
                    <a:pt x="66" y="32"/>
                  </a:lnTo>
                  <a:lnTo>
                    <a:pt x="70" y="35"/>
                  </a:lnTo>
                  <a:lnTo>
                    <a:pt x="75" y="38"/>
                  </a:lnTo>
                  <a:lnTo>
                    <a:pt x="79" y="41"/>
                  </a:lnTo>
                  <a:lnTo>
                    <a:pt x="83" y="45"/>
                  </a:lnTo>
                  <a:lnTo>
                    <a:pt x="88" y="49"/>
                  </a:lnTo>
                  <a:lnTo>
                    <a:pt x="92" y="53"/>
                  </a:lnTo>
                  <a:lnTo>
                    <a:pt x="96" y="57"/>
                  </a:lnTo>
                  <a:lnTo>
                    <a:pt x="100" y="61"/>
                  </a:lnTo>
                  <a:lnTo>
                    <a:pt x="103" y="65"/>
                  </a:lnTo>
                  <a:lnTo>
                    <a:pt x="107" y="70"/>
                  </a:lnTo>
                  <a:lnTo>
                    <a:pt x="111" y="74"/>
                  </a:lnTo>
                  <a:lnTo>
                    <a:pt x="114" y="78"/>
                  </a:lnTo>
                  <a:lnTo>
                    <a:pt x="117" y="82"/>
                  </a:lnTo>
                  <a:lnTo>
                    <a:pt x="120" y="86"/>
                  </a:lnTo>
                  <a:lnTo>
                    <a:pt x="122" y="90"/>
                  </a:lnTo>
                  <a:lnTo>
                    <a:pt x="125" y="93"/>
                  </a:lnTo>
                  <a:lnTo>
                    <a:pt x="127" y="97"/>
                  </a:lnTo>
                  <a:lnTo>
                    <a:pt x="129" y="100"/>
                  </a:lnTo>
                  <a:lnTo>
                    <a:pt x="149" y="88"/>
                  </a:lnTo>
                  <a:lnTo>
                    <a:pt x="147" y="84"/>
                  </a:lnTo>
                  <a:lnTo>
                    <a:pt x="145" y="81"/>
                  </a:lnTo>
                  <a:lnTo>
                    <a:pt x="142" y="77"/>
                  </a:lnTo>
                  <a:lnTo>
                    <a:pt x="139" y="72"/>
                  </a:lnTo>
                  <a:lnTo>
                    <a:pt x="136" y="68"/>
                  </a:lnTo>
                  <a:lnTo>
                    <a:pt x="133" y="63"/>
                  </a:lnTo>
                  <a:lnTo>
                    <a:pt x="129" y="59"/>
                  </a:lnTo>
                  <a:lnTo>
                    <a:pt x="125" y="54"/>
                  </a:lnTo>
                  <a:lnTo>
                    <a:pt x="121" y="50"/>
                  </a:lnTo>
                  <a:lnTo>
                    <a:pt x="117" y="45"/>
                  </a:lnTo>
                  <a:lnTo>
                    <a:pt x="113" y="40"/>
                  </a:lnTo>
                  <a:lnTo>
                    <a:pt x="108" y="36"/>
                  </a:lnTo>
                  <a:lnTo>
                    <a:pt x="104" y="31"/>
                  </a:lnTo>
                  <a:lnTo>
                    <a:pt x="99" y="27"/>
                  </a:lnTo>
                  <a:lnTo>
                    <a:pt x="94" y="23"/>
                  </a:lnTo>
                  <a:lnTo>
                    <a:pt x="89" y="19"/>
                  </a:lnTo>
                  <a:lnTo>
                    <a:pt x="84" y="15"/>
                  </a:lnTo>
                  <a:lnTo>
                    <a:pt x="78" y="12"/>
                  </a:lnTo>
                  <a:lnTo>
                    <a:pt x="73" y="9"/>
                  </a:lnTo>
                  <a:lnTo>
                    <a:pt x="67" y="6"/>
                  </a:lnTo>
                  <a:lnTo>
                    <a:pt x="62" y="4"/>
                  </a:lnTo>
                  <a:lnTo>
                    <a:pt x="56" y="2"/>
                  </a:lnTo>
                  <a:lnTo>
                    <a:pt x="50" y="1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2" y="1"/>
                  </a:lnTo>
                  <a:lnTo>
                    <a:pt x="26" y="2"/>
                  </a:lnTo>
                  <a:lnTo>
                    <a:pt x="20" y="5"/>
                  </a:lnTo>
                  <a:lnTo>
                    <a:pt x="15" y="8"/>
                  </a:lnTo>
                  <a:lnTo>
                    <a:pt x="9" y="12"/>
                  </a:lnTo>
                  <a:lnTo>
                    <a:pt x="4" y="17"/>
                  </a:lnTo>
                  <a:lnTo>
                    <a:pt x="0" y="23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27" name="Freeform 369"/>
            <p:cNvSpPr>
              <a:spLocks/>
            </p:cNvSpPr>
            <p:nvPr/>
          </p:nvSpPr>
          <p:spPr bwMode="auto">
            <a:xfrm>
              <a:off x="4484" y="2127"/>
              <a:ext cx="27" cy="14"/>
            </a:xfrm>
            <a:custGeom>
              <a:avLst/>
              <a:gdLst>
                <a:gd name="T0" fmla="*/ 25 w 27"/>
                <a:gd name="T1" fmla="*/ 2 h 14"/>
                <a:gd name="T2" fmla="*/ 4 w 27"/>
                <a:gd name="T3" fmla="*/ 0 h 14"/>
                <a:gd name="T4" fmla="*/ 0 w 27"/>
                <a:gd name="T5" fmla="*/ 5 h 14"/>
                <a:gd name="T6" fmla="*/ 3 w 27"/>
                <a:gd name="T7" fmla="*/ 12 h 14"/>
                <a:gd name="T8" fmla="*/ 23 w 27"/>
                <a:gd name="T9" fmla="*/ 14 h 14"/>
                <a:gd name="T10" fmla="*/ 27 w 27"/>
                <a:gd name="T11" fmla="*/ 9 h 14"/>
                <a:gd name="T12" fmla="*/ 25 w 27"/>
                <a:gd name="T13" fmla="*/ 2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14"/>
                <a:gd name="T23" fmla="*/ 27 w 27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14">
                  <a:moveTo>
                    <a:pt x="25" y="2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3" y="12"/>
                  </a:lnTo>
                  <a:lnTo>
                    <a:pt x="23" y="14"/>
                  </a:lnTo>
                  <a:lnTo>
                    <a:pt x="27" y="9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28" name="Freeform 370"/>
            <p:cNvSpPr>
              <a:spLocks/>
            </p:cNvSpPr>
            <p:nvPr/>
          </p:nvSpPr>
          <p:spPr bwMode="auto">
            <a:xfrm>
              <a:off x="4616" y="2194"/>
              <a:ext cx="93" cy="245"/>
            </a:xfrm>
            <a:custGeom>
              <a:avLst/>
              <a:gdLst>
                <a:gd name="T0" fmla="*/ 2 w 93"/>
                <a:gd name="T1" fmla="*/ 14 h 245"/>
                <a:gd name="T2" fmla="*/ 7 w 93"/>
                <a:gd name="T3" fmla="*/ 28 h 245"/>
                <a:gd name="T4" fmla="*/ 13 w 93"/>
                <a:gd name="T5" fmla="*/ 42 h 245"/>
                <a:gd name="T6" fmla="*/ 18 w 93"/>
                <a:gd name="T7" fmla="*/ 57 h 245"/>
                <a:gd name="T8" fmla="*/ 24 w 93"/>
                <a:gd name="T9" fmla="*/ 73 h 245"/>
                <a:gd name="T10" fmla="*/ 29 w 93"/>
                <a:gd name="T11" fmla="*/ 90 h 245"/>
                <a:gd name="T12" fmla="*/ 35 w 93"/>
                <a:gd name="T13" fmla="*/ 106 h 245"/>
                <a:gd name="T14" fmla="*/ 40 w 93"/>
                <a:gd name="T15" fmla="*/ 123 h 245"/>
                <a:gd name="T16" fmla="*/ 46 w 93"/>
                <a:gd name="T17" fmla="*/ 140 h 245"/>
                <a:gd name="T18" fmla="*/ 51 w 93"/>
                <a:gd name="T19" fmla="*/ 157 h 245"/>
                <a:gd name="T20" fmla="*/ 55 w 93"/>
                <a:gd name="T21" fmla="*/ 173 h 245"/>
                <a:gd name="T22" fmla="*/ 59 w 93"/>
                <a:gd name="T23" fmla="*/ 188 h 245"/>
                <a:gd name="T24" fmla="*/ 63 w 93"/>
                <a:gd name="T25" fmla="*/ 203 h 245"/>
                <a:gd name="T26" fmla="*/ 65 w 93"/>
                <a:gd name="T27" fmla="*/ 217 h 245"/>
                <a:gd name="T28" fmla="*/ 68 w 93"/>
                <a:gd name="T29" fmla="*/ 229 h 245"/>
                <a:gd name="T30" fmla="*/ 69 w 93"/>
                <a:gd name="T31" fmla="*/ 240 h 245"/>
                <a:gd name="T32" fmla="*/ 93 w 93"/>
                <a:gd name="T33" fmla="*/ 244 h 245"/>
                <a:gd name="T34" fmla="*/ 92 w 93"/>
                <a:gd name="T35" fmla="*/ 232 h 245"/>
                <a:gd name="T36" fmla="*/ 90 w 93"/>
                <a:gd name="T37" fmla="*/ 219 h 245"/>
                <a:gd name="T38" fmla="*/ 87 w 93"/>
                <a:gd name="T39" fmla="*/ 205 h 245"/>
                <a:gd name="T40" fmla="*/ 84 w 93"/>
                <a:gd name="T41" fmla="*/ 190 h 245"/>
                <a:gd name="T42" fmla="*/ 80 w 93"/>
                <a:gd name="T43" fmla="*/ 175 h 245"/>
                <a:gd name="T44" fmla="*/ 76 w 93"/>
                <a:gd name="T45" fmla="*/ 158 h 245"/>
                <a:gd name="T46" fmla="*/ 71 w 93"/>
                <a:gd name="T47" fmla="*/ 141 h 245"/>
                <a:gd name="T48" fmla="*/ 66 w 93"/>
                <a:gd name="T49" fmla="*/ 125 h 245"/>
                <a:gd name="T50" fmla="*/ 60 w 93"/>
                <a:gd name="T51" fmla="*/ 107 h 245"/>
                <a:gd name="T52" fmla="*/ 55 w 93"/>
                <a:gd name="T53" fmla="*/ 90 h 245"/>
                <a:gd name="T54" fmla="*/ 49 w 93"/>
                <a:gd name="T55" fmla="*/ 73 h 245"/>
                <a:gd name="T56" fmla="*/ 43 w 93"/>
                <a:gd name="T57" fmla="*/ 57 h 245"/>
                <a:gd name="T58" fmla="*/ 38 w 93"/>
                <a:gd name="T59" fmla="*/ 41 h 245"/>
                <a:gd name="T60" fmla="*/ 32 w 93"/>
                <a:gd name="T61" fmla="*/ 26 h 245"/>
                <a:gd name="T62" fmla="*/ 27 w 93"/>
                <a:gd name="T63" fmla="*/ 12 h 245"/>
                <a:gd name="T64" fmla="*/ 22 w 93"/>
                <a:gd name="T65" fmla="*/ 0 h 2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3"/>
                <a:gd name="T100" fmla="*/ 0 h 245"/>
                <a:gd name="T101" fmla="*/ 93 w 93"/>
                <a:gd name="T102" fmla="*/ 245 h 2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3" h="245">
                  <a:moveTo>
                    <a:pt x="0" y="8"/>
                  </a:moveTo>
                  <a:lnTo>
                    <a:pt x="2" y="14"/>
                  </a:lnTo>
                  <a:lnTo>
                    <a:pt x="5" y="21"/>
                  </a:lnTo>
                  <a:lnTo>
                    <a:pt x="7" y="28"/>
                  </a:lnTo>
                  <a:lnTo>
                    <a:pt x="10" y="35"/>
                  </a:lnTo>
                  <a:lnTo>
                    <a:pt x="13" y="42"/>
                  </a:lnTo>
                  <a:lnTo>
                    <a:pt x="15" y="49"/>
                  </a:lnTo>
                  <a:lnTo>
                    <a:pt x="18" y="57"/>
                  </a:lnTo>
                  <a:lnTo>
                    <a:pt x="21" y="65"/>
                  </a:lnTo>
                  <a:lnTo>
                    <a:pt x="24" y="73"/>
                  </a:lnTo>
                  <a:lnTo>
                    <a:pt x="27" y="81"/>
                  </a:lnTo>
                  <a:lnTo>
                    <a:pt x="29" y="90"/>
                  </a:lnTo>
                  <a:lnTo>
                    <a:pt x="32" y="98"/>
                  </a:lnTo>
                  <a:lnTo>
                    <a:pt x="35" y="106"/>
                  </a:lnTo>
                  <a:lnTo>
                    <a:pt x="38" y="115"/>
                  </a:lnTo>
                  <a:lnTo>
                    <a:pt x="40" y="123"/>
                  </a:lnTo>
                  <a:lnTo>
                    <a:pt x="43" y="132"/>
                  </a:lnTo>
                  <a:lnTo>
                    <a:pt x="46" y="140"/>
                  </a:lnTo>
                  <a:lnTo>
                    <a:pt x="48" y="148"/>
                  </a:lnTo>
                  <a:lnTo>
                    <a:pt x="51" y="157"/>
                  </a:lnTo>
                  <a:lnTo>
                    <a:pt x="53" y="165"/>
                  </a:lnTo>
                  <a:lnTo>
                    <a:pt x="55" y="173"/>
                  </a:lnTo>
                  <a:lnTo>
                    <a:pt x="57" y="181"/>
                  </a:lnTo>
                  <a:lnTo>
                    <a:pt x="59" y="188"/>
                  </a:lnTo>
                  <a:lnTo>
                    <a:pt x="61" y="196"/>
                  </a:lnTo>
                  <a:lnTo>
                    <a:pt x="63" y="203"/>
                  </a:lnTo>
                  <a:lnTo>
                    <a:pt x="64" y="210"/>
                  </a:lnTo>
                  <a:lnTo>
                    <a:pt x="65" y="217"/>
                  </a:lnTo>
                  <a:lnTo>
                    <a:pt x="67" y="223"/>
                  </a:lnTo>
                  <a:lnTo>
                    <a:pt x="68" y="229"/>
                  </a:lnTo>
                  <a:lnTo>
                    <a:pt x="68" y="235"/>
                  </a:lnTo>
                  <a:lnTo>
                    <a:pt x="69" y="240"/>
                  </a:lnTo>
                  <a:lnTo>
                    <a:pt x="69" y="245"/>
                  </a:lnTo>
                  <a:lnTo>
                    <a:pt x="93" y="244"/>
                  </a:lnTo>
                  <a:lnTo>
                    <a:pt x="93" y="238"/>
                  </a:lnTo>
                  <a:lnTo>
                    <a:pt x="92" y="232"/>
                  </a:lnTo>
                  <a:lnTo>
                    <a:pt x="91" y="226"/>
                  </a:lnTo>
                  <a:lnTo>
                    <a:pt x="90" y="219"/>
                  </a:lnTo>
                  <a:lnTo>
                    <a:pt x="89" y="212"/>
                  </a:lnTo>
                  <a:lnTo>
                    <a:pt x="87" y="205"/>
                  </a:lnTo>
                  <a:lnTo>
                    <a:pt x="86" y="198"/>
                  </a:lnTo>
                  <a:lnTo>
                    <a:pt x="84" y="190"/>
                  </a:lnTo>
                  <a:lnTo>
                    <a:pt x="82" y="183"/>
                  </a:lnTo>
                  <a:lnTo>
                    <a:pt x="80" y="175"/>
                  </a:lnTo>
                  <a:lnTo>
                    <a:pt x="78" y="167"/>
                  </a:lnTo>
                  <a:lnTo>
                    <a:pt x="76" y="158"/>
                  </a:lnTo>
                  <a:lnTo>
                    <a:pt x="73" y="150"/>
                  </a:lnTo>
                  <a:lnTo>
                    <a:pt x="71" y="141"/>
                  </a:lnTo>
                  <a:lnTo>
                    <a:pt x="68" y="133"/>
                  </a:lnTo>
                  <a:lnTo>
                    <a:pt x="66" y="125"/>
                  </a:lnTo>
                  <a:lnTo>
                    <a:pt x="63" y="116"/>
                  </a:lnTo>
                  <a:lnTo>
                    <a:pt x="60" y="107"/>
                  </a:lnTo>
                  <a:lnTo>
                    <a:pt x="58" y="99"/>
                  </a:lnTo>
                  <a:lnTo>
                    <a:pt x="55" y="90"/>
                  </a:lnTo>
                  <a:lnTo>
                    <a:pt x="52" y="82"/>
                  </a:lnTo>
                  <a:lnTo>
                    <a:pt x="49" y="73"/>
                  </a:lnTo>
                  <a:lnTo>
                    <a:pt x="46" y="65"/>
                  </a:lnTo>
                  <a:lnTo>
                    <a:pt x="43" y="57"/>
                  </a:lnTo>
                  <a:lnTo>
                    <a:pt x="40" y="49"/>
                  </a:lnTo>
                  <a:lnTo>
                    <a:pt x="38" y="41"/>
                  </a:lnTo>
                  <a:lnTo>
                    <a:pt x="35" y="34"/>
                  </a:lnTo>
                  <a:lnTo>
                    <a:pt x="32" y="26"/>
                  </a:lnTo>
                  <a:lnTo>
                    <a:pt x="29" y="19"/>
                  </a:lnTo>
                  <a:lnTo>
                    <a:pt x="27" y="12"/>
                  </a:lnTo>
                  <a:lnTo>
                    <a:pt x="24" y="6"/>
                  </a:lnTo>
                  <a:lnTo>
                    <a:pt x="22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29" name="Freeform 371"/>
            <p:cNvSpPr>
              <a:spLocks/>
            </p:cNvSpPr>
            <p:nvPr/>
          </p:nvSpPr>
          <p:spPr bwMode="auto">
            <a:xfrm>
              <a:off x="4616" y="2192"/>
              <a:ext cx="22" cy="12"/>
            </a:xfrm>
            <a:custGeom>
              <a:avLst/>
              <a:gdLst>
                <a:gd name="T0" fmla="*/ 1 w 22"/>
                <a:gd name="T1" fmla="*/ 12 h 12"/>
                <a:gd name="T2" fmla="*/ 22 w 22"/>
                <a:gd name="T3" fmla="*/ 2 h 12"/>
                <a:gd name="T4" fmla="*/ 22 w 22"/>
                <a:gd name="T5" fmla="*/ 1 h 12"/>
                <a:gd name="T6" fmla="*/ 21 w 22"/>
                <a:gd name="T7" fmla="*/ 0 h 12"/>
                <a:gd name="T8" fmla="*/ 0 w 22"/>
                <a:gd name="T9" fmla="*/ 10 h 12"/>
                <a:gd name="T10" fmla="*/ 0 w 22"/>
                <a:gd name="T11" fmla="*/ 11 h 12"/>
                <a:gd name="T12" fmla="*/ 1 w 22"/>
                <a:gd name="T13" fmla="*/ 12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2"/>
                <a:gd name="T23" fmla="*/ 22 w 22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2">
                  <a:moveTo>
                    <a:pt x="1" y="12"/>
                  </a:moveTo>
                  <a:lnTo>
                    <a:pt x="22" y="2"/>
                  </a:lnTo>
                  <a:lnTo>
                    <a:pt x="22" y="1"/>
                  </a:lnTo>
                  <a:lnTo>
                    <a:pt x="21" y="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30" name="Freeform 372"/>
            <p:cNvSpPr>
              <a:spLocks/>
            </p:cNvSpPr>
            <p:nvPr/>
          </p:nvSpPr>
          <p:spPr bwMode="auto">
            <a:xfrm>
              <a:off x="4579" y="2438"/>
              <a:ext cx="130" cy="292"/>
            </a:xfrm>
            <a:custGeom>
              <a:avLst/>
              <a:gdLst>
                <a:gd name="T0" fmla="*/ 106 w 130"/>
                <a:gd name="T1" fmla="*/ 6 h 292"/>
                <a:gd name="T2" fmla="*/ 106 w 130"/>
                <a:gd name="T3" fmla="*/ 17 h 292"/>
                <a:gd name="T4" fmla="*/ 104 w 130"/>
                <a:gd name="T5" fmla="*/ 30 h 292"/>
                <a:gd name="T6" fmla="*/ 101 w 130"/>
                <a:gd name="T7" fmla="*/ 46 h 292"/>
                <a:gd name="T8" fmla="*/ 98 w 130"/>
                <a:gd name="T9" fmla="*/ 62 h 292"/>
                <a:gd name="T10" fmla="*/ 93 w 130"/>
                <a:gd name="T11" fmla="*/ 80 h 292"/>
                <a:gd name="T12" fmla="*/ 87 w 130"/>
                <a:gd name="T13" fmla="*/ 99 h 292"/>
                <a:gd name="T14" fmla="*/ 81 w 130"/>
                <a:gd name="T15" fmla="*/ 119 h 292"/>
                <a:gd name="T16" fmla="*/ 74 w 130"/>
                <a:gd name="T17" fmla="*/ 139 h 292"/>
                <a:gd name="T18" fmla="*/ 66 w 130"/>
                <a:gd name="T19" fmla="*/ 159 h 292"/>
                <a:gd name="T20" fmla="*/ 57 w 130"/>
                <a:gd name="T21" fmla="*/ 179 h 292"/>
                <a:gd name="T22" fmla="*/ 48 w 130"/>
                <a:gd name="T23" fmla="*/ 199 h 292"/>
                <a:gd name="T24" fmla="*/ 38 w 130"/>
                <a:gd name="T25" fmla="*/ 218 h 292"/>
                <a:gd name="T26" fmla="*/ 28 w 130"/>
                <a:gd name="T27" fmla="*/ 237 h 292"/>
                <a:gd name="T28" fmla="*/ 17 w 130"/>
                <a:gd name="T29" fmla="*/ 254 h 292"/>
                <a:gd name="T30" fmla="*/ 6 w 130"/>
                <a:gd name="T31" fmla="*/ 270 h 292"/>
                <a:gd name="T32" fmla="*/ 20 w 130"/>
                <a:gd name="T33" fmla="*/ 292 h 292"/>
                <a:gd name="T34" fmla="*/ 31 w 130"/>
                <a:gd name="T35" fmla="*/ 275 h 292"/>
                <a:gd name="T36" fmla="*/ 43 w 130"/>
                <a:gd name="T37" fmla="*/ 258 h 292"/>
                <a:gd name="T38" fmla="*/ 54 w 130"/>
                <a:gd name="T39" fmla="*/ 239 h 292"/>
                <a:gd name="T40" fmla="*/ 64 w 130"/>
                <a:gd name="T41" fmla="*/ 219 h 292"/>
                <a:gd name="T42" fmla="*/ 74 w 130"/>
                <a:gd name="T43" fmla="*/ 199 h 292"/>
                <a:gd name="T44" fmla="*/ 83 w 130"/>
                <a:gd name="T45" fmla="*/ 178 h 292"/>
                <a:gd name="T46" fmla="*/ 92 w 130"/>
                <a:gd name="T47" fmla="*/ 157 h 292"/>
                <a:gd name="T48" fmla="*/ 100 w 130"/>
                <a:gd name="T49" fmla="*/ 137 h 292"/>
                <a:gd name="T50" fmla="*/ 107 w 130"/>
                <a:gd name="T51" fmla="*/ 116 h 292"/>
                <a:gd name="T52" fmla="*/ 113 w 130"/>
                <a:gd name="T53" fmla="*/ 96 h 292"/>
                <a:gd name="T54" fmla="*/ 118 w 130"/>
                <a:gd name="T55" fmla="*/ 77 h 292"/>
                <a:gd name="T56" fmla="*/ 123 w 130"/>
                <a:gd name="T57" fmla="*/ 59 h 292"/>
                <a:gd name="T58" fmla="*/ 126 w 130"/>
                <a:gd name="T59" fmla="*/ 42 h 292"/>
                <a:gd name="T60" fmla="*/ 129 w 130"/>
                <a:gd name="T61" fmla="*/ 26 h 292"/>
                <a:gd name="T62" fmla="*/ 130 w 130"/>
                <a:gd name="T63" fmla="*/ 12 h 292"/>
                <a:gd name="T64" fmla="*/ 130 w 130"/>
                <a:gd name="T65" fmla="*/ 0 h 2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0"/>
                <a:gd name="T100" fmla="*/ 0 h 292"/>
                <a:gd name="T101" fmla="*/ 130 w 130"/>
                <a:gd name="T102" fmla="*/ 292 h 2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0" h="292">
                  <a:moveTo>
                    <a:pt x="106" y="1"/>
                  </a:moveTo>
                  <a:lnTo>
                    <a:pt x="106" y="6"/>
                  </a:lnTo>
                  <a:lnTo>
                    <a:pt x="106" y="11"/>
                  </a:lnTo>
                  <a:lnTo>
                    <a:pt x="106" y="17"/>
                  </a:lnTo>
                  <a:lnTo>
                    <a:pt x="105" y="23"/>
                  </a:lnTo>
                  <a:lnTo>
                    <a:pt x="104" y="30"/>
                  </a:lnTo>
                  <a:lnTo>
                    <a:pt x="103" y="38"/>
                  </a:lnTo>
                  <a:lnTo>
                    <a:pt x="101" y="46"/>
                  </a:lnTo>
                  <a:lnTo>
                    <a:pt x="100" y="54"/>
                  </a:lnTo>
                  <a:lnTo>
                    <a:pt x="98" y="62"/>
                  </a:lnTo>
                  <a:lnTo>
                    <a:pt x="95" y="71"/>
                  </a:lnTo>
                  <a:lnTo>
                    <a:pt x="93" y="80"/>
                  </a:lnTo>
                  <a:lnTo>
                    <a:pt x="90" y="90"/>
                  </a:lnTo>
                  <a:lnTo>
                    <a:pt x="87" y="99"/>
                  </a:lnTo>
                  <a:lnTo>
                    <a:pt x="84" y="109"/>
                  </a:lnTo>
                  <a:lnTo>
                    <a:pt x="81" y="119"/>
                  </a:lnTo>
                  <a:lnTo>
                    <a:pt x="77" y="129"/>
                  </a:lnTo>
                  <a:lnTo>
                    <a:pt x="74" y="139"/>
                  </a:lnTo>
                  <a:lnTo>
                    <a:pt x="70" y="149"/>
                  </a:lnTo>
                  <a:lnTo>
                    <a:pt x="66" y="159"/>
                  </a:lnTo>
                  <a:lnTo>
                    <a:pt x="61" y="169"/>
                  </a:lnTo>
                  <a:lnTo>
                    <a:pt x="57" y="179"/>
                  </a:lnTo>
                  <a:lnTo>
                    <a:pt x="52" y="189"/>
                  </a:lnTo>
                  <a:lnTo>
                    <a:pt x="48" y="199"/>
                  </a:lnTo>
                  <a:lnTo>
                    <a:pt x="43" y="209"/>
                  </a:lnTo>
                  <a:lnTo>
                    <a:pt x="38" y="218"/>
                  </a:lnTo>
                  <a:lnTo>
                    <a:pt x="33" y="227"/>
                  </a:lnTo>
                  <a:lnTo>
                    <a:pt x="28" y="237"/>
                  </a:lnTo>
                  <a:lnTo>
                    <a:pt x="23" y="245"/>
                  </a:lnTo>
                  <a:lnTo>
                    <a:pt x="17" y="254"/>
                  </a:lnTo>
                  <a:lnTo>
                    <a:pt x="12" y="262"/>
                  </a:lnTo>
                  <a:lnTo>
                    <a:pt x="6" y="270"/>
                  </a:lnTo>
                  <a:lnTo>
                    <a:pt x="0" y="278"/>
                  </a:lnTo>
                  <a:lnTo>
                    <a:pt x="20" y="292"/>
                  </a:lnTo>
                  <a:lnTo>
                    <a:pt x="26" y="284"/>
                  </a:lnTo>
                  <a:lnTo>
                    <a:pt x="31" y="275"/>
                  </a:lnTo>
                  <a:lnTo>
                    <a:pt x="37" y="267"/>
                  </a:lnTo>
                  <a:lnTo>
                    <a:pt x="43" y="258"/>
                  </a:lnTo>
                  <a:lnTo>
                    <a:pt x="48" y="248"/>
                  </a:lnTo>
                  <a:lnTo>
                    <a:pt x="54" y="239"/>
                  </a:lnTo>
                  <a:lnTo>
                    <a:pt x="59" y="229"/>
                  </a:lnTo>
                  <a:lnTo>
                    <a:pt x="64" y="219"/>
                  </a:lnTo>
                  <a:lnTo>
                    <a:pt x="69" y="209"/>
                  </a:lnTo>
                  <a:lnTo>
                    <a:pt x="74" y="199"/>
                  </a:lnTo>
                  <a:lnTo>
                    <a:pt x="79" y="189"/>
                  </a:lnTo>
                  <a:lnTo>
                    <a:pt x="83" y="178"/>
                  </a:lnTo>
                  <a:lnTo>
                    <a:pt x="88" y="168"/>
                  </a:lnTo>
                  <a:lnTo>
                    <a:pt x="92" y="157"/>
                  </a:lnTo>
                  <a:lnTo>
                    <a:pt x="96" y="147"/>
                  </a:lnTo>
                  <a:lnTo>
                    <a:pt x="100" y="137"/>
                  </a:lnTo>
                  <a:lnTo>
                    <a:pt x="103" y="126"/>
                  </a:lnTo>
                  <a:lnTo>
                    <a:pt x="107" y="116"/>
                  </a:lnTo>
                  <a:lnTo>
                    <a:pt x="110" y="106"/>
                  </a:lnTo>
                  <a:lnTo>
                    <a:pt x="113" y="96"/>
                  </a:lnTo>
                  <a:lnTo>
                    <a:pt x="116" y="86"/>
                  </a:lnTo>
                  <a:lnTo>
                    <a:pt x="118" y="77"/>
                  </a:lnTo>
                  <a:lnTo>
                    <a:pt x="121" y="68"/>
                  </a:lnTo>
                  <a:lnTo>
                    <a:pt x="123" y="59"/>
                  </a:lnTo>
                  <a:lnTo>
                    <a:pt x="125" y="50"/>
                  </a:lnTo>
                  <a:lnTo>
                    <a:pt x="126" y="42"/>
                  </a:lnTo>
                  <a:lnTo>
                    <a:pt x="128" y="34"/>
                  </a:lnTo>
                  <a:lnTo>
                    <a:pt x="129" y="26"/>
                  </a:lnTo>
                  <a:lnTo>
                    <a:pt x="129" y="19"/>
                  </a:lnTo>
                  <a:lnTo>
                    <a:pt x="130" y="12"/>
                  </a:lnTo>
                  <a:lnTo>
                    <a:pt x="130" y="6"/>
                  </a:lnTo>
                  <a:lnTo>
                    <a:pt x="130" y="0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31" name="Freeform 373"/>
            <p:cNvSpPr>
              <a:spLocks/>
            </p:cNvSpPr>
            <p:nvPr/>
          </p:nvSpPr>
          <p:spPr bwMode="auto">
            <a:xfrm>
              <a:off x="4685" y="2438"/>
              <a:ext cx="24" cy="1"/>
            </a:xfrm>
            <a:custGeom>
              <a:avLst/>
              <a:gdLst>
                <a:gd name="T0" fmla="*/ 0 w 24"/>
                <a:gd name="T1" fmla="*/ 1 h 1"/>
                <a:gd name="T2" fmla="*/ 24 w 24"/>
                <a:gd name="T3" fmla="*/ 0 h 1"/>
                <a:gd name="T4" fmla="*/ 24 w 24"/>
                <a:gd name="T5" fmla="*/ 0 h 1"/>
                <a:gd name="T6" fmla="*/ 24 w 24"/>
                <a:gd name="T7" fmla="*/ 0 h 1"/>
                <a:gd name="T8" fmla="*/ 0 w 24"/>
                <a:gd name="T9" fmla="*/ 1 h 1"/>
                <a:gd name="T10" fmla="*/ 0 w 24"/>
                <a:gd name="T11" fmla="*/ 1 h 1"/>
                <a:gd name="T12" fmla="*/ 0 w 24"/>
                <a:gd name="T13" fmla="*/ 1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"/>
                <a:gd name="T23" fmla="*/ 24 w 24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">
                  <a:moveTo>
                    <a:pt x="0" y="1"/>
                  </a:moveTo>
                  <a:lnTo>
                    <a:pt x="2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32" name="Freeform 374"/>
            <p:cNvSpPr>
              <a:spLocks/>
            </p:cNvSpPr>
            <p:nvPr/>
          </p:nvSpPr>
          <p:spPr bwMode="auto">
            <a:xfrm>
              <a:off x="4382" y="2715"/>
              <a:ext cx="216" cy="122"/>
            </a:xfrm>
            <a:custGeom>
              <a:avLst/>
              <a:gdLst>
                <a:gd name="T0" fmla="*/ 192 w 216"/>
                <a:gd name="T1" fmla="*/ 8 h 122"/>
                <a:gd name="T2" fmla="*/ 180 w 216"/>
                <a:gd name="T3" fmla="*/ 21 h 122"/>
                <a:gd name="T4" fmla="*/ 169 w 216"/>
                <a:gd name="T5" fmla="*/ 33 h 122"/>
                <a:gd name="T6" fmla="*/ 157 w 216"/>
                <a:gd name="T7" fmla="*/ 44 h 122"/>
                <a:gd name="T8" fmla="*/ 145 w 216"/>
                <a:gd name="T9" fmla="*/ 54 h 122"/>
                <a:gd name="T10" fmla="*/ 134 w 216"/>
                <a:gd name="T11" fmla="*/ 62 h 122"/>
                <a:gd name="T12" fmla="*/ 122 w 216"/>
                <a:gd name="T13" fmla="*/ 70 h 122"/>
                <a:gd name="T14" fmla="*/ 110 w 216"/>
                <a:gd name="T15" fmla="*/ 77 h 122"/>
                <a:gd name="T16" fmla="*/ 97 w 216"/>
                <a:gd name="T17" fmla="*/ 82 h 122"/>
                <a:gd name="T18" fmla="*/ 85 w 216"/>
                <a:gd name="T19" fmla="*/ 87 h 122"/>
                <a:gd name="T20" fmla="*/ 72 w 216"/>
                <a:gd name="T21" fmla="*/ 91 h 122"/>
                <a:gd name="T22" fmla="*/ 60 w 216"/>
                <a:gd name="T23" fmla="*/ 94 h 122"/>
                <a:gd name="T24" fmla="*/ 47 w 216"/>
                <a:gd name="T25" fmla="*/ 96 h 122"/>
                <a:gd name="T26" fmla="*/ 34 w 216"/>
                <a:gd name="T27" fmla="*/ 98 h 122"/>
                <a:gd name="T28" fmla="*/ 21 w 216"/>
                <a:gd name="T29" fmla="*/ 99 h 122"/>
                <a:gd name="T30" fmla="*/ 8 w 216"/>
                <a:gd name="T31" fmla="*/ 99 h 122"/>
                <a:gd name="T32" fmla="*/ 0 w 216"/>
                <a:gd name="T33" fmla="*/ 122 h 122"/>
                <a:gd name="T34" fmla="*/ 15 w 216"/>
                <a:gd name="T35" fmla="*/ 122 h 122"/>
                <a:gd name="T36" fmla="*/ 29 w 216"/>
                <a:gd name="T37" fmla="*/ 122 h 122"/>
                <a:gd name="T38" fmla="*/ 43 w 216"/>
                <a:gd name="T39" fmla="*/ 121 h 122"/>
                <a:gd name="T40" fmla="*/ 58 w 216"/>
                <a:gd name="T41" fmla="*/ 119 h 122"/>
                <a:gd name="T42" fmla="*/ 72 w 216"/>
                <a:gd name="T43" fmla="*/ 116 h 122"/>
                <a:gd name="T44" fmla="*/ 86 w 216"/>
                <a:gd name="T45" fmla="*/ 112 h 122"/>
                <a:gd name="T46" fmla="*/ 100 w 216"/>
                <a:gd name="T47" fmla="*/ 107 h 122"/>
                <a:gd name="T48" fmla="*/ 113 w 216"/>
                <a:gd name="T49" fmla="*/ 101 h 122"/>
                <a:gd name="T50" fmla="*/ 127 w 216"/>
                <a:gd name="T51" fmla="*/ 94 h 122"/>
                <a:gd name="T52" fmla="*/ 140 w 216"/>
                <a:gd name="T53" fmla="*/ 86 h 122"/>
                <a:gd name="T54" fmla="*/ 153 w 216"/>
                <a:gd name="T55" fmla="*/ 77 h 122"/>
                <a:gd name="T56" fmla="*/ 167 w 216"/>
                <a:gd name="T57" fmla="*/ 67 h 122"/>
                <a:gd name="T58" fmla="*/ 179 w 216"/>
                <a:gd name="T59" fmla="*/ 56 h 122"/>
                <a:gd name="T60" fmla="*/ 192 w 216"/>
                <a:gd name="T61" fmla="*/ 43 h 122"/>
                <a:gd name="T62" fmla="*/ 204 w 216"/>
                <a:gd name="T63" fmla="*/ 30 h 122"/>
                <a:gd name="T64" fmla="*/ 216 w 216"/>
                <a:gd name="T65" fmla="*/ 15 h 1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"/>
                <a:gd name="T100" fmla="*/ 0 h 122"/>
                <a:gd name="T101" fmla="*/ 216 w 216"/>
                <a:gd name="T102" fmla="*/ 122 h 1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" h="122">
                  <a:moveTo>
                    <a:pt x="198" y="0"/>
                  </a:moveTo>
                  <a:lnTo>
                    <a:pt x="192" y="8"/>
                  </a:lnTo>
                  <a:lnTo>
                    <a:pt x="186" y="14"/>
                  </a:lnTo>
                  <a:lnTo>
                    <a:pt x="180" y="21"/>
                  </a:lnTo>
                  <a:lnTo>
                    <a:pt x="175" y="27"/>
                  </a:lnTo>
                  <a:lnTo>
                    <a:pt x="169" y="33"/>
                  </a:lnTo>
                  <a:lnTo>
                    <a:pt x="163" y="39"/>
                  </a:lnTo>
                  <a:lnTo>
                    <a:pt x="157" y="44"/>
                  </a:lnTo>
                  <a:lnTo>
                    <a:pt x="151" y="49"/>
                  </a:lnTo>
                  <a:lnTo>
                    <a:pt x="145" y="54"/>
                  </a:lnTo>
                  <a:lnTo>
                    <a:pt x="139" y="58"/>
                  </a:lnTo>
                  <a:lnTo>
                    <a:pt x="134" y="62"/>
                  </a:lnTo>
                  <a:lnTo>
                    <a:pt x="127" y="66"/>
                  </a:lnTo>
                  <a:lnTo>
                    <a:pt x="122" y="70"/>
                  </a:lnTo>
                  <a:lnTo>
                    <a:pt x="115" y="73"/>
                  </a:lnTo>
                  <a:lnTo>
                    <a:pt x="110" y="77"/>
                  </a:lnTo>
                  <a:lnTo>
                    <a:pt x="103" y="80"/>
                  </a:lnTo>
                  <a:lnTo>
                    <a:pt x="97" y="82"/>
                  </a:lnTo>
                  <a:lnTo>
                    <a:pt x="91" y="85"/>
                  </a:lnTo>
                  <a:lnTo>
                    <a:pt x="85" y="87"/>
                  </a:lnTo>
                  <a:lnTo>
                    <a:pt x="79" y="89"/>
                  </a:lnTo>
                  <a:lnTo>
                    <a:pt x="72" y="91"/>
                  </a:lnTo>
                  <a:lnTo>
                    <a:pt x="66" y="93"/>
                  </a:lnTo>
                  <a:lnTo>
                    <a:pt x="60" y="94"/>
                  </a:lnTo>
                  <a:lnTo>
                    <a:pt x="54" y="95"/>
                  </a:lnTo>
                  <a:lnTo>
                    <a:pt x="47" y="96"/>
                  </a:lnTo>
                  <a:lnTo>
                    <a:pt x="41" y="97"/>
                  </a:lnTo>
                  <a:lnTo>
                    <a:pt x="34" y="98"/>
                  </a:lnTo>
                  <a:lnTo>
                    <a:pt x="28" y="98"/>
                  </a:lnTo>
                  <a:lnTo>
                    <a:pt x="21" y="99"/>
                  </a:lnTo>
                  <a:lnTo>
                    <a:pt x="15" y="99"/>
                  </a:lnTo>
                  <a:lnTo>
                    <a:pt x="8" y="99"/>
                  </a:lnTo>
                  <a:lnTo>
                    <a:pt x="1" y="98"/>
                  </a:lnTo>
                  <a:lnTo>
                    <a:pt x="0" y="122"/>
                  </a:lnTo>
                  <a:lnTo>
                    <a:pt x="7" y="122"/>
                  </a:lnTo>
                  <a:lnTo>
                    <a:pt x="15" y="122"/>
                  </a:lnTo>
                  <a:lnTo>
                    <a:pt x="22" y="122"/>
                  </a:lnTo>
                  <a:lnTo>
                    <a:pt x="29" y="122"/>
                  </a:lnTo>
                  <a:lnTo>
                    <a:pt x="36" y="121"/>
                  </a:lnTo>
                  <a:lnTo>
                    <a:pt x="43" y="121"/>
                  </a:lnTo>
                  <a:lnTo>
                    <a:pt x="50" y="120"/>
                  </a:lnTo>
                  <a:lnTo>
                    <a:pt x="58" y="119"/>
                  </a:lnTo>
                  <a:lnTo>
                    <a:pt x="65" y="117"/>
                  </a:lnTo>
                  <a:lnTo>
                    <a:pt x="72" y="116"/>
                  </a:lnTo>
                  <a:lnTo>
                    <a:pt x="79" y="114"/>
                  </a:lnTo>
                  <a:lnTo>
                    <a:pt x="86" y="112"/>
                  </a:lnTo>
                  <a:lnTo>
                    <a:pt x="93" y="110"/>
                  </a:lnTo>
                  <a:lnTo>
                    <a:pt x="100" y="107"/>
                  </a:lnTo>
                  <a:lnTo>
                    <a:pt x="107" y="104"/>
                  </a:lnTo>
                  <a:lnTo>
                    <a:pt x="113" y="101"/>
                  </a:lnTo>
                  <a:lnTo>
                    <a:pt x="120" y="98"/>
                  </a:lnTo>
                  <a:lnTo>
                    <a:pt x="127" y="94"/>
                  </a:lnTo>
                  <a:lnTo>
                    <a:pt x="134" y="90"/>
                  </a:lnTo>
                  <a:lnTo>
                    <a:pt x="140" y="86"/>
                  </a:lnTo>
                  <a:lnTo>
                    <a:pt x="147" y="82"/>
                  </a:lnTo>
                  <a:lnTo>
                    <a:pt x="153" y="77"/>
                  </a:lnTo>
                  <a:lnTo>
                    <a:pt x="160" y="72"/>
                  </a:lnTo>
                  <a:lnTo>
                    <a:pt x="167" y="67"/>
                  </a:lnTo>
                  <a:lnTo>
                    <a:pt x="173" y="62"/>
                  </a:lnTo>
                  <a:lnTo>
                    <a:pt x="179" y="56"/>
                  </a:lnTo>
                  <a:lnTo>
                    <a:pt x="186" y="50"/>
                  </a:lnTo>
                  <a:lnTo>
                    <a:pt x="192" y="43"/>
                  </a:lnTo>
                  <a:lnTo>
                    <a:pt x="198" y="37"/>
                  </a:lnTo>
                  <a:lnTo>
                    <a:pt x="204" y="30"/>
                  </a:lnTo>
                  <a:lnTo>
                    <a:pt x="210" y="22"/>
                  </a:lnTo>
                  <a:lnTo>
                    <a:pt x="216" y="15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33" name="Freeform 375"/>
            <p:cNvSpPr>
              <a:spLocks/>
            </p:cNvSpPr>
            <p:nvPr/>
          </p:nvSpPr>
          <p:spPr bwMode="auto">
            <a:xfrm>
              <a:off x="4579" y="2715"/>
              <a:ext cx="20" cy="15"/>
            </a:xfrm>
            <a:custGeom>
              <a:avLst/>
              <a:gdLst>
                <a:gd name="T0" fmla="*/ 0 w 20"/>
                <a:gd name="T1" fmla="*/ 1 h 15"/>
                <a:gd name="T2" fmla="*/ 19 w 20"/>
                <a:gd name="T3" fmla="*/ 15 h 15"/>
                <a:gd name="T4" fmla="*/ 19 w 20"/>
                <a:gd name="T5" fmla="*/ 15 h 15"/>
                <a:gd name="T6" fmla="*/ 20 w 20"/>
                <a:gd name="T7" fmla="*/ 15 h 15"/>
                <a:gd name="T8" fmla="*/ 1 w 20"/>
                <a:gd name="T9" fmla="*/ 0 h 15"/>
                <a:gd name="T10" fmla="*/ 1 w 20"/>
                <a:gd name="T11" fmla="*/ 0 h 15"/>
                <a:gd name="T12" fmla="*/ 0 w 20"/>
                <a:gd name="T13" fmla="*/ 1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15"/>
                <a:gd name="T23" fmla="*/ 20 w 2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15">
                  <a:moveTo>
                    <a:pt x="0" y="1"/>
                  </a:moveTo>
                  <a:lnTo>
                    <a:pt x="19" y="15"/>
                  </a:lnTo>
                  <a:lnTo>
                    <a:pt x="20" y="15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34" name="Freeform 376"/>
            <p:cNvSpPr>
              <a:spLocks/>
            </p:cNvSpPr>
            <p:nvPr/>
          </p:nvSpPr>
          <p:spPr bwMode="auto">
            <a:xfrm>
              <a:off x="4331" y="2777"/>
              <a:ext cx="53" cy="60"/>
            </a:xfrm>
            <a:custGeom>
              <a:avLst/>
              <a:gdLst>
                <a:gd name="T0" fmla="*/ 52 w 53"/>
                <a:gd name="T1" fmla="*/ 36 h 60"/>
                <a:gd name="T2" fmla="*/ 51 w 53"/>
                <a:gd name="T3" fmla="*/ 36 h 60"/>
                <a:gd name="T4" fmla="*/ 49 w 53"/>
                <a:gd name="T5" fmla="*/ 35 h 60"/>
                <a:gd name="T6" fmla="*/ 47 w 53"/>
                <a:gd name="T7" fmla="*/ 35 h 60"/>
                <a:gd name="T8" fmla="*/ 45 w 53"/>
                <a:gd name="T9" fmla="*/ 34 h 60"/>
                <a:gd name="T10" fmla="*/ 42 w 53"/>
                <a:gd name="T11" fmla="*/ 32 h 60"/>
                <a:gd name="T12" fmla="*/ 40 w 53"/>
                <a:gd name="T13" fmla="*/ 31 h 60"/>
                <a:gd name="T14" fmla="*/ 38 w 53"/>
                <a:gd name="T15" fmla="*/ 29 h 60"/>
                <a:gd name="T16" fmla="*/ 35 w 53"/>
                <a:gd name="T17" fmla="*/ 27 h 60"/>
                <a:gd name="T18" fmla="*/ 33 w 53"/>
                <a:gd name="T19" fmla="*/ 24 h 60"/>
                <a:gd name="T20" fmla="*/ 31 w 53"/>
                <a:gd name="T21" fmla="*/ 22 h 60"/>
                <a:gd name="T22" fmla="*/ 29 w 53"/>
                <a:gd name="T23" fmla="*/ 18 h 60"/>
                <a:gd name="T24" fmla="*/ 28 w 53"/>
                <a:gd name="T25" fmla="*/ 15 h 60"/>
                <a:gd name="T26" fmla="*/ 26 w 53"/>
                <a:gd name="T27" fmla="*/ 11 h 60"/>
                <a:gd name="T28" fmla="*/ 25 w 53"/>
                <a:gd name="T29" fmla="*/ 7 h 60"/>
                <a:gd name="T30" fmla="*/ 24 w 53"/>
                <a:gd name="T31" fmla="*/ 3 h 60"/>
                <a:gd name="T32" fmla="*/ 0 w 53"/>
                <a:gd name="T33" fmla="*/ 3 h 60"/>
                <a:gd name="T34" fmla="*/ 1 w 53"/>
                <a:gd name="T35" fmla="*/ 10 h 60"/>
                <a:gd name="T36" fmla="*/ 3 w 53"/>
                <a:gd name="T37" fmla="*/ 16 h 60"/>
                <a:gd name="T38" fmla="*/ 5 w 53"/>
                <a:gd name="T39" fmla="*/ 22 h 60"/>
                <a:gd name="T40" fmla="*/ 7 w 53"/>
                <a:gd name="T41" fmla="*/ 27 h 60"/>
                <a:gd name="T42" fmla="*/ 10 w 53"/>
                <a:gd name="T43" fmla="*/ 32 h 60"/>
                <a:gd name="T44" fmla="*/ 13 w 53"/>
                <a:gd name="T45" fmla="*/ 37 h 60"/>
                <a:gd name="T46" fmla="*/ 17 w 53"/>
                <a:gd name="T47" fmla="*/ 41 h 60"/>
                <a:gd name="T48" fmla="*/ 20 w 53"/>
                <a:gd name="T49" fmla="*/ 45 h 60"/>
                <a:gd name="T50" fmla="*/ 24 w 53"/>
                <a:gd name="T51" fmla="*/ 48 h 60"/>
                <a:gd name="T52" fmla="*/ 28 w 53"/>
                <a:gd name="T53" fmla="*/ 51 h 60"/>
                <a:gd name="T54" fmla="*/ 31 w 53"/>
                <a:gd name="T55" fmla="*/ 54 h 60"/>
                <a:gd name="T56" fmla="*/ 36 w 53"/>
                <a:gd name="T57" fmla="*/ 56 h 60"/>
                <a:gd name="T58" fmla="*/ 39 w 53"/>
                <a:gd name="T59" fmla="*/ 57 h 60"/>
                <a:gd name="T60" fmla="*/ 43 w 53"/>
                <a:gd name="T61" fmla="*/ 59 h 60"/>
                <a:gd name="T62" fmla="*/ 47 w 53"/>
                <a:gd name="T63" fmla="*/ 60 h 60"/>
                <a:gd name="T64" fmla="*/ 51 w 53"/>
                <a:gd name="T65" fmla="*/ 6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3"/>
                <a:gd name="T100" fmla="*/ 0 h 60"/>
                <a:gd name="T101" fmla="*/ 53 w 53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3" h="60">
                  <a:moveTo>
                    <a:pt x="53" y="36"/>
                  </a:moveTo>
                  <a:lnTo>
                    <a:pt x="52" y="36"/>
                  </a:lnTo>
                  <a:lnTo>
                    <a:pt x="51" y="36"/>
                  </a:lnTo>
                  <a:lnTo>
                    <a:pt x="50" y="36"/>
                  </a:lnTo>
                  <a:lnTo>
                    <a:pt x="49" y="35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4"/>
                  </a:lnTo>
                  <a:lnTo>
                    <a:pt x="45" y="34"/>
                  </a:lnTo>
                  <a:lnTo>
                    <a:pt x="43" y="33"/>
                  </a:lnTo>
                  <a:lnTo>
                    <a:pt x="42" y="32"/>
                  </a:lnTo>
                  <a:lnTo>
                    <a:pt x="41" y="32"/>
                  </a:lnTo>
                  <a:lnTo>
                    <a:pt x="40" y="31"/>
                  </a:lnTo>
                  <a:lnTo>
                    <a:pt x="39" y="30"/>
                  </a:lnTo>
                  <a:lnTo>
                    <a:pt x="38" y="29"/>
                  </a:lnTo>
                  <a:lnTo>
                    <a:pt x="36" y="28"/>
                  </a:lnTo>
                  <a:lnTo>
                    <a:pt x="35" y="27"/>
                  </a:lnTo>
                  <a:lnTo>
                    <a:pt x="34" y="26"/>
                  </a:lnTo>
                  <a:lnTo>
                    <a:pt x="33" y="24"/>
                  </a:lnTo>
                  <a:lnTo>
                    <a:pt x="32" y="23"/>
                  </a:lnTo>
                  <a:lnTo>
                    <a:pt x="31" y="22"/>
                  </a:lnTo>
                  <a:lnTo>
                    <a:pt x="30" y="20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28" y="15"/>
                  </a:lnTo>
                  <a:lnTo>
                    <a:pt x="27" y="13"/>
                  </a:lnTo>
                  <a:lnTo>
                    <a:pt x="26" y="11"/>
                  </a:lnTo>
                  <a:lnTo>
                    <a:pt x="26" y="9"/>
                  </a:lnTo>
                  <a:lnTo>
                    <a:pt x="25" y="7"/>
                  </a:lnTo>
                  <a:lnTo>
                    <a:pt x="24" y="5"/>
                  </a:lnTo>
                  <a:lnTo>
                    <a:pt x="24" y="3"/>
                  </a:lnTo>
                  <a:lnTo>
                    <a:pt x="24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3" y="16"/>
                  </a:lnTo>
                  <a:lnTo>
                    <a:pt x="4" y="19"/>
                  </a:lnTo>
                  <a:lnTo>
                    <a:pt x="5" y="22"/>
                  </a:lnTo>
                  <a:lnTo>
                    <a:pt x="6" y="25"/>
                  </a:lnTo>
                  <a:lnTo>
                    <a:pt x="7" y="27"/>
                  </a:lnTo>
                  <a:lnTo>
                    <a:pt x="9" y="30"/>
                  </a:lnTo>
                  <a:lnTo>
                    <a:pt x="10" y="32"/>
                  </a:lnTo>
                  <a:lnTo>
                    <a:pt x="12" y="35"/>
                  </a:lnTo>
                  <a:lnTo>
                    <a:pt x="13" y="37"/>
                  </a:lnTo>
                  <a:lnTo>
                    <a:pt x="15" y="39"/>
                  </a:lnTo>
                  <a:lnTo>
                    <a:pt x="17" y="41"/>
                  </a:lnTo>
                  <a:lnTo>
                    <a:pt x="18" y="43"/>
                  </a:lnTo>
                  <a:lnTo>
                    <a:pt x="20" y="45"/>
                  </a:lnTo>
                  <a:lnTo>
                    <a:pt x="22" y="47"/>
                  </a:lnTo>
                  <a:lnTo>
                    <a:pt x="24" y="48"/>
                  </a:lnTo>
                  <a:lnTo>
                    <a:pt x="26" y="50"/>
                  </a:lnTo>
                  <a:lnTo>
                    <a:pt x="28" y="51"/>
                  </a:lnTo>
                  <a:lnTo>
                    <a:pt x="29" y="52"/>
                  </a:lnTo>
                  <a:lnTo>
                    <a:pt x="31" y="54"/>
                  </a:lnTo>
                  <a:lnTo>
                    <a:pt x="34" y="55"/>
                  </a:lnTo>
                  <a:lnTo>
                    <a:pt x="36" y="56"/>
                  </a:lnTo>
                  <a:lnTo>
                    <a:pt x="37" y="57"/>
                  </a:lnTo>
                  <a:lnTo>
                    <a:pt x="39" y="57"/>
                  </a:lnTo>
                  <a:lnTo>
                    <a:pt x="41" y="58"/>
                  </a:lnTo>
                  <a:lnTo>
                    <a:pt x="43" y="59"/>
                  </a:lnTo>
                  <a:lnTo>
                    <a:pt x="45" y="59"/>
                  </a:lnTo>
                  <a:lnTo>
                    <a:pt x="47" y="60"/>
                  </a:lnTo>
                  <a:lnTo>
                    <a:pt x="49" y="60"/>
                  </a:lnTo>
                  <a:lnTo>
                    <a:pt x="51" y="60"/>
                  </a:lnTo>
                  <a:lnTo>
                    <a:pt x="5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35" name="Freeform 377"/>
            <p:cNvSpPr>
              <a:spLocks/>
            </p:cNvSpPr>
            <p:nvPr/>
          </p:nvSpPr>
          <p:spPr bwMode="auto">
            <a:xfrm>
              <a:off x="4382" y="2813"/>
              <a:ext cx="2" cy="24"/>
            </a:xfrm>
            <a:custGeom>
              <a:avLst/>
              <a:gdLst>
                <a:gd name="T0" fmla="*/ 1 w 2"/>
                <a:gd name="T1" fmla="*/ 0 h 24"/>
                <a:gd name="T2" fmla="*/ 0 w 2"/>
                <a:gd name="T3" fmla="*/ 24 h 24"/>
                <a:gd name="T4" fmla="*/ 0 w 2"/>
                <a:gd name="T5" fmla="*/ 24 h 24"/>
                <a:gd name="T6" fmla="*/ 0 w 2"/>
                <a:gd name="T7" fmla="*/ 24 h 24"/>
                <a:gd name="T8" fmla="*/ 2 w 2"/>
                <a:gd name="T9" fmla="*/ 0 h 24"/>
                <a:gd name="T10" fmla="*/ 2 w 2"/>
                <a:gd name="T11" fmla="*/ 0 h 24"/>
                <a:gd name="T12" fmla="*/ 1 w 2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4"/>
                <a:gd name="T23" fmla="*/ 2 w 2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4">
                  <a:moveTo>
                    <a:pt x="1" y="0"/>
                  </a:moveTo>
                  <a:lnTo>
                    <a:pt x="0" y="24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36" name="Freeform 378"/>
            <p:cNvSpPr>
              <a:spLocks/>
            </p:cNvSpPr>
            <p:nvPr/>
          </p:nvSpPr>
          <p:spPr bwMode="auto">
            <a:xfrm>
              <a:off x="4324" y="2605"/>
              <a:ext cx="47" cy="175"/>
            </a:xfrm>
            <a:custGeom>
              <a:avLst/>
              <a:gdLst>
                <a:gd name="T0" fmla="*/ 30 w 47"/>
                <a:gd name="T1" fmla="*/ 167 h 175"/>
                <a:gd name="T2" fmla="*/ 29 w 47"/>
                <a:gd name="T3" fmla="*/ 157 h 175"/>
                <a:gd name="T4" fmla="*/ 28 w 47"/>
                <a:gd name="T5" fmla="*/ 146 h 175"/>
                <a:gd name="T6" fmla="*/ 26 w 47"/>
                <a:gd name="T7" fmla="*/ 135 h 175"/>
                <a:gd name="T8" fmla="*/ 25 w 47"/>
                <a:gd name="T9" fmla="*/ 123 h 175"/>
                <a:gd name="T10" fmla="*/ 24 w 47"/>
                <a:gd name="T11" fmla="*/ 112 h 175"/>
                <a:gd name="T12" fmla="*/ 24 w 47"/>
                <a:gd name="T13" fmla="*/ 100 h 175"/>
                <a:gd name="T14" fmla="*/ 24 w 47"/>
                <a:gd name="T15" fmla="*/ 89 h 175"/>
                <a:gd name="T16" fmla="*/ 24 w 47"/>
                <a:gd name="T17" fmla="*/ 78 h 175"/>
                <a:gd name="T18" fmla="*/ 25 w 47"/>
                <a:gd name="T19" fmla="*/ 68 h 175"/>
                <a:gd name="T20" fmla="*/ 26 w 47"/>
                <a:gd name="T21" fmla="*/ 58 h 175"/>
                <a:gd name="T22" fmla="*/ 28 w 47"/>
                <a:gd name="T23" fmla="*/ 49 h 175"/>
                <a:gd name="T24" fmla="*/ 31 w 47"/>
                <a:gd name="T25" fmla="*/ 40 h 175"/>
                <a:gd name="T26" fmla="*/ 35 w 47"/>
                <a:gd name="T27" fmla="*/ 33 h 175"/>
                <a:gd name="T28" fmla="*/ 39 w 47"/>
                <a:gd name="T29" fmla="*/ 26 h 175"/>
                <a:gd name="T30" fmla="*/ 44 w 47"/>
                <a:gd name="T31" fmla="*/ 21 h 175"/>
                <a:gd name="T32" fmla="*/ 32 w 47"/>
                <a:gd name="T33" fmla="*/ 0 h 175"/>
                <a:gd name="T34" fmla="*/ 24 w 47"/>
                <a:gd name="T35" fmla="*/ 8 h 175"/>
                <a:gd name="T36" fmla="*/ 17 w 47"/>
                <a:gd name="T37" fmla="*/ 16 h 175"/>
                <a:gd name="T38" fmla="*/ 11 w 47"/>
                <a:gd name="T39" fmla="*/ 26 h 175"/>
                <a:gd name="T40" fmla="*/ 7 w 47"/>
                <a:gd name="T41" fmla="*/ 37 h 175"/>
                <a:gd name="T42" fmla="*/ 4 w 47"/>
                <a:gd name="T43" fmla="*/ 48 h 175"/>
                <a:gd name="T44" fmla="*/ 2 w 47"/>
                <a:gd name="T45" fmla="*/ 59 h 175"/>
                <a:gd name="T46" fmla="*/ 0 w 47"/>
                <a:gd name="T47" fmla="*/ 71 h 175"/>
                <a:gd name="T48" fmla="*/ 0 w 47"/>
                <a:gd name="T49" fmla="*/ 83 h 175"/>
                <a:gd name="T50" fmla="*/ 0 w 47"/>
                <a:gd name="T51" fmla="*/ 95 h 175"/>
                <a:gd name="T52" fmla="*/ 0 w 47"/>
                <a:gd name="T53" fmla="*/ 107 h 175"/>
                <a:gd name="T54" fmla="*/ 1 w 47"/>
                <a:gd name="T55" fmla="*/ 119 h 175"/>
                <a:gd name="T56" fmla="*/ 2 w 47"/>
                <a:gd name="T57" fmla="*/ 131 h 175"/>
                <a:gd name="T58" fmla="*/ 3 w 47"/>
                <a:gd name="T59" fmla="*/ 143 h 175"/>
                <a:gd name="T60" fmla="*/ 5 w 47"/>
                <a:gd name="T61" fmla="*/ 154 h 175"/>
                <a:gd name="T62" fmla="*/ 6 w 47"/>
                <a:gd name="T63" fmla="*/ 165 h 175"/>
                <a:gd name="T64" fmla="*/ 7 w 47"/>
                <a:gd name="T65" fmla="*/ 175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"/>
                <a:gd name="T100" fmla="*/ 0 h 175"/>
                <a:gd name="T101" fmla="*/ 47 w 47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" h="175">
                  <a:moveTo>
                    <a:pt x="31" y="172"/>
                  </a:moveTo>
                  <a:lnTo>
                    <a:pt x="30" y="167"/>
                  </a:lnTo>
                  <a:lnTo>
                    <a:pt x="29" y="162"/>
                  </a:lnTo>
                  <a:lnTo>
                    <a:pt x="29" y="157"/>
                  </a:lnTo>
                  <a:lnTo>
                    <a:pt x="28" y="151"/>
                  </a:lnTo>
                  <a:lnTo>
                    <a:pt x="28" y="146"/>
                  </a:lnTo>
                  <a:lnTo>
                    <a:pt x="27" y="140"/>
                  </a:lnTo>
                  <a:lnTo>
                    <a:pt x="26" y="135"/>
                  </a:lnTo>
                  <a:lnTo>
                    <a:pt x="26" y="129"/>
                  </a:lnTo>
                  <a:lnTo>
                    <a:pt x="25" y="123"/>
                  </a:lnTo>
                  <a:lnTo>
                    <a:pt x="25" y="118"/>
                  </a:lnTo>
                  <a:lnTo>
                    <a:pt x="24" y="112"/>
                  </a:lnTo>
                  <a:lnTo>
                    <a:pt x="24" y="106"/>
                  </a:lnTo>
                  <a:lnTo>
                    <a:pt x="24" y="100"/>
                  </a:lnTo>
                  <a:lnTo>
                    <a:pt x="24" y="95"/>
                  </a:lnTo>
                  <a:lnTo>
                    <a:pt x="24" y="89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3"/>
                  </a:lnTo>
                  <a:lnTo>
                    <a:pt x="25" y="68"/>
                  </a:lnTo>
                  <a:lnTo>
                    <a:pt x="25" y="63"/>
                  </a:lnTo>
                  <a:lnTo>
                    <a:pt x="26" y="58"/>
                  </a:lnTo>
                  <a:lnTo>
                    <a:pt x="27" y="53"/>
                  </a:lnTo>
                  <a:lnTo>
                    <a:pt x="28" y="49"/>
                  </a:lnTo>
                  <a:lnTo>
                    <a:pt x="30" y="45"/>
                  </a:lnTo>
                  <a:lnTo>
                    <a:pt x="31" y="40"/>
                  </a:lnTo>
                  <a:lnTo>
                    <a:pt x="33" y="36"/>
                  </a:lnTo>
                  <a:lnTo>
                    <a:pt x="35" y="33"/>
                  </a:lnTo>
                  <a:lnTo>
                    <a:pt x="37" y="29"/>
                  </a:lnTo>
                  <a:lnTo>
                    <a:pt x="39" y="26"/>
                  </a:lnTo>
                  <a:lnTo>
                    <a:pt x="41" y="23"/>
                  </a:lnTo>
                  <a:lnTo>
                    <a:pt x="44" y="21"/>
                  </a:lnTo>
                  <a:lnTo>
                    <a:pt x="47" y="18"/>
                  </a:lnTo>
                  <a:lnTo>
                    <a:pt x="32" y="0"/>
                  </a:lnTo>
                  <a:lnTo>
                    <a:pt x="28" y="3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7" y="16"/>
                  </a:lnTo>
                  <a:lnTo>
                    <a:pt x="14" y="21"/>
                  </a:lnTo>
                  <a:lnTo>
                    <a:pt x="11" y="26"/>
                  </a:lnTo>
                  <a:lnTo>
                    <a:pt x="9" y="31"/>
                  </a:lnTo>
                  <a:lnTo>
                    <a:pt x="7" y="37"/>
                  </a:lnTo>
                  <a:lnTo>
                    <a:pt x="5" y="42"/>
                  </a:lnTo>
                  <a:lnTo>
                    <a:pt x="4" y="48"/>
                  </a:lnTo>
                  <a:lnTo>
                    <a:pt x="3" y="54"/>
                  </a:lnTo>
                  <a:lnTo>
                    <a:pt x="2" y="59"/>
                  </a:lnTo>
                  <a:lnTo>
                    <a:pt x="1" y="65"/>
                  </a:lnTo>
                  <a:lnTo>
                    <a:pt x="0" y="71"/>
                  </a:lnTo>
                  <a:lnTo>
                    <a:pt x="0" y="77"/>
                  </a:lnTo>
                  <a:lnTo>
                    <a:pt x="0" y="83"/>
                  </a:lnTo>
                  <a:lnTo>
                    <a:pt x="0" y="89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3"/>
                  </a:lnTo>
                  <a:lnTo>
                    <a:pt x="1" y="119"/>
                  </a:lnTo>
                  <a:lnTo>
                    <a:pt x="1" y="125"/>
                  </a:lnTo>
                  <a:lnTo>
                    <a:pt x="2" y="131"/>
                  </a:lnTo>
                  <a:lnTo>
                    <a:pt x="3" y="137"/>
                  </a:lnTo>
                  <a:lnTo>
                    <a:pt x="3" y="143"/>
                  </a:lnTo>
                  <a:lnTo>
                    <a:pt x="4" y="149"/>
                  </a:lnTo>
                  <a:lnTo>
                    <a:pt x="5" y="154"/>
                  </a:lnTo>
                  <a:lnTo>
                    <a:pt x="5" y="160"/>
                  </a:lnTo>
                  <a:lnTo>
                    <a:pt x="6" y="165"/>
                  </a:lnTo>
                  <a:lnTo>
                    <a:pt x="7" y="170"/>
                  </a:lnTo>
                  <a:lnTo>
                    <a:pt x="7" y="175"/>
                  </a:lnTo>
                  <a:lnTo>
                    <a:pt x="31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37" name="Freeform 379"/>
            <p:cNvSpPr>
              <a:spLocks/>
            </p:cNvSpPr>
            <p:nvPr/>
          </p:nvSpPr>
          <p:spPr bwMode="auto">
            <a:xfrm>
              <a:off x="4331" y="2777"/>
              <a:ext cx="24" cy="3"/>
            </a:xfrm>
            <a:custGeom>
              <a:avLst/>
              <a:gdLst>
                <a:gd name="T0" fmla="*/ 24 w 24"/>
                <a:gd name="T1" fmla="*/ 0 h 3"/>
                <a:gd name="T2" fmla="*/ 0 w 24"/>
                <a:gd name="T3" fmla="*/ 3 h 3"/>
                <a:gd name="T4" fmla="*/ 0 w 24"/>
                <a:gd name="T5" fmla="*/ 3 h 3"/>
                <a:gd name="T6" fmla="*/ 0 w 24"/>
                <a:gd name="T7" fmla="*/ 3 h 3"/>
                <a:gd name="T8" fmla="*/ 24 w 24"/>
                <a:gd name="T9" fmla="*/ 0 h 3"/>
                <a:gd name="T10" fmla="*/ 24 w 24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"/>
                <a:gd name="T20" fmla="*/ 24 w 2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">
                  <a:moveTo>
                    <a:pt x="24" y="0"/>
                  </a:moveTo>
                  <a:lnTo>
                    <a:pt x="0" y="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38" name="Freeform 380"/>
            <p:cNvSpPr>
              <a:spLocks/>
            </p:cNvSpPr>
            <p:nvPr/>
          </p:nvSpPr>
          <p:spPr bwMode="auto">
            <a:xfrm>
              <a:off x="4357" y="2567"/>
              <a:ext cx="178" cy="56"/>
            </a:xfrm>
            <a:custGeom>
              <a:avLst/>
              <a:gdLst>
                <a:gd name="T0" fmla="*/ 19 w 178"/>
                <a:gd name="T1" fmla="*/ 53 h 56"/>
                <a:gd name="T2" fmla="*/ 28 w 178"/>
                <a:gd name="T3" fmla="*/ 47 h 56"/>
                <a:gd name="T4" fmla="*/ 38 w 178"/>
                <a:gd name="T5" fmla="*/ 43 h 56"/>
                <a:gd name="T6" fmla="*/ 48 w 178"/>
                <a:gd name="T7" fmla="*/ 39 h 56"/>
                <a:gd name="T8" fmla="*/ 58 w 178"/>
                <a:gd name="T9" fmla="*/ 36 h 56"/>
                <a:gd name="T10" fmla="*/ 69 w 178"/>
                <a:gd name="T11" fmla="*/ 34 h 56"/>
                <a:gd name="T12" fmla="*/ 80 w 178"/>
                <a:gd name="T13" fmla="*/ 33 h 56"/>
                <a:gd name="T14" fmla="*/ 91 w 178"/>
                <a:gd name="T15" fmla="*/ 32 h 56"/>
                <a:gd name="T16" fmla="*/ 102 w 178"/>
                <a:gd name="T17" fmla="*/ 31 h 56"/>
                <a:gd name="T18" fmla="*/ 113 w 178"/>
                <a:gd name="T19" fmla="*/ 31 h 56"/>
                <a:gd name="T20" fmla="*/ 124 w 178"/>
                <a:gd name="T21" fmla="*/ 30 h 56"/>
                <a:gd name="T22" fmla="*/ 135 w 178"/>
                <a:gd name="T23" fmla="*/ 30 h 56"/>
                <a:gd name="T24" fmla="*/ 145 w 178"/>
                <a:gd name="T25" fmla="*/ 29 h 56"/>
                <a:gd name="T26" fmla="*/ 155 w 178"/>
                <a:gd name="T27" fmla="*/ 28 h 56"/>
                <a:gd name="T28" fmla="*/ 165 w 178"/>
                <a:gd name="T29" fmla="*/ 26 h 56"/>
                <a:gd name="T30" fmla="*/ 174 w 178"/>
                <a:gd name="T31" fmla="*/ 24 h 56"/>
                <a:gd name="T32" fmla="*/ 169 w 178"/>
                <a:gd name="T33" fmla="*/ 0 h 56"/>
                <a:gd name="T34" fmla="*/ 163 w 178"/>
                <a:gd name="T35" fmla="*/ 2 h 56"/>
                <a:gd name="T36" fmla="*/ 156 w 178"/>
                <a:gd name="T37" fmla="*/ 4 h 56"/>
                <a:gd name="T38" fmla="*/ 147 w 178"/>
                <a:gd name="T39" fmla="*/ 5 h 56"/>
                <a:gd name="T40" fmla="*/ 138 w 178"/>
                <a:gd name="T41" fmla="*/ 6 h 56"/>
                <a:gd name="T42" fmla="*/ 128 w 178"/>
                <a:gd name="T43" fmla="*/ 6 h 56"/>
                <a:gd name="T44" fmla="*/ 118 w 178"/>
                <a:gd name="T45" fmla="*/ 7 h 56"/>
                <a:gd name="T46" fmla="*/ 107 w 178"/>
                <a:gd name="T47" fmla="*/ 7 h 56"/>
                <a:gd name="T48" fmla="*/ 96 w 178"/>
                <a:gd name="T49" fmla="*/ 8 h 56"/>
                <a:gd name="T50" fmla="*/ 84 w 178"/>
                <a:gd name="T51" fmla="*/ 9 h 56"/>
                <a:gd name="T52" fmla="*/ 72 w 178"/>
                <a:gd name="T53" fmla="*/ 10 h 56"/>
                <a:gd name="T54" fmla="*/ 59 w 178"/>
                <a:gd name="T55" fmla="*/ 12 h 56"/>
                <a:gd name="T56" fmla="*/ 47 w 178"/>
                <a:gd name="T57" fmla="*/ 15 h 56"/>
                <a:gd name="T58" fmla="*/ 35 w 178"/>
                <a:gd name="T59" fmla="*/ 18 h 56"/>
                <a:gd name="T60" fmla="*/ 23 w 178"/>
                <a:gd name="T61" fmla="*/ 23 h 56"/>
                <a:gd name="T62" fmla="*/ 11 w 178"/>
                <a:gd name="T63" fmla="*/ 30 h 56"/>
                <a:gd name="T64" fmla="*/ 0 w 178"/>
                <a:gd name="T65" fmla="*/ 37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8"/>
                <a:gd name="T100" fmla="*/ 0 h 56"/>
                <a:gd name="T101" fmla="*/ 178 w 178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8" h="56">
                  <a:moveTo>
                    <a:pt x="14" y="56"/>
                  </a:moveTo>
                  <a:lnTo>
                    <a:pt x="19" y="53"/>
                  </a:lnTo>
                  <a:lnTo>
                    <a:pt x="23" y="50"/>
                  </a:lnTo>
                  <a:lnTo>
                    <a:pt x="28" y="47"/>
                  </a:lnTo>
                  <a:lnTo>
                    <a:pt x="33" y="45"/>
                  </a:lnTo>
                  <a:lnTo>
                    <a:pt x="38" y="43"/>
                  </a:lnTo>
                  <a:lnTo>
                    <a:pt x="43" y="41"/>
                  </a:lnTo>
                  <a:lnTo>
                    <a:pt x="48" y="39"/>
                  </a:lnTo>
                  <a:lnTo>
                    <a:pt x="53" y="37"/>
                  </a:lnTo>
                  <a:lnTo>
                    <a:pt x="58" y="36"/>
                  </a:lnTo>
                  <a:lnTo>
                    <a:pt x="64" y="35"/>
                  </a:lnTo>
                  <a:lnTo>
                    <a:pt x="69" y="34"/>
                  </a:lnTo>
                  <a:lnTo>
                    <a:pt x="75" y="33"/>
                  </a:lnTo>
                  <a:lnTo>
                    <a:pt x="80" y="33"/>
                  </a:lnTo>
                  <a:lnTo>
                    <a:pt x="86" y="32"/>
                  </a:lnTo>
                  <a:lnTo>
                    <a:pt x="91" y="32"/>
                  </a:lnTo>
                  <a:lnTo>
                    <a:pt x="97" y="31"/>
                  </a:lnTo>
                  <a:lnTo>
                    <a:pt x="102" y="31"/>
                  </a:lnTo>
                  <a:lnTo>
                    <a:pt x="108" y="31"/>
                  </a:lnTo>
                  <a:lnTo>
                    <a:pt x="113" y="31"/>
                  </a:lnTo>
                  <a:lnTo>
                    <a:pt x="119" y="31"/>
                  </a:lnTo>
                  <a:lnTo>
                    <a:pt x="124" y="30"/>
                  </a:lnTo>
                  <a:lnTo>
                    <a:pt x="130" y="30"/>
                  </a:lnTo>
                  <a:lnTo>
                    <a:pt x="135" y="30"/>
                  </a:lnTo>
                  <a:lnTo>
                    <a:pt x="140" y="30"/>
                  </a:lnTo>
                  <a:lnTo>
                    <a:pt x="145" y="29"/>
                  </a:lnTo>
                  <a:lnTo>
                    <a:pt x="150" y="29"/>
                  </a:lnTo>
                  <a:lnTo>
                    <a:pt x="155" y="28"/>
                  </a:lnTo>
                  <a:lnTo>
                    <a:pt x="160" y="27"/>
                  </a:lnTo>
                  <a:lnTo>
                    <a:pt x="165" y="26"/>
                  </a:lnTo>
                  <a:lnTo>
                    <a:pt x="169" y="25"/>
                  </a:lnTo>
                  <a:lnTo>
                    <a:pt x="174" y="24"/>
                  </a:lnTo>
                  <a:lnTo>
                    <a:pt x="178" y="22"/>
                  </a:lnTo>
                  <a:lnTo>
                    <a:pt x="169" y="0"/>
                  </a:lnTo>
                  <a:lnTo>
                    <a:pt x="166" y="1"/>
                  </a:lnTo>
                  <a:lnTo>
                    <a:pt x="163" y="2"/>
                  </a:lnTo>
                  <a:lnTo>
                    <a:pt x="159" y="3"/>
                  </a:lnTo>
                  <a:lnTo>
                    <a:pt x="156" y="4"/>
                  </a:lnTo>
                  <a:lnTo>
                    <a:pt x="152" y="5"/>
                  </a:lnTo>
                  <a:lnTo>
                    <a:pt x="147" y="5"/>
                  </a:lnTo>
                  <a:lnTo>
                    <a:pt x="143" y="6"/>
                  </a:lnTo>
                  <a:lnTo>
                    <a:pt x="138" y="6"/>
                  </a:lnTo>
                  <a:lnTo>
                    <a:pt x="134" y="6"/>
                  </a:lnTo>
                  <a:lnTo>
                    <a:pt x="128" y="6"/>
                  </a:lnTo>
                  <a:lnTo>
                    <a:pt x="123" y="7"/>
                  </a:lnTo>
                  <a:lnTo>
                    <a:pt x="118" y="7"/>
                  </a:lnTo>
                  <a:lnTo>
                    <a:pt x="113" y="7"/>
                  </a:lnTo>
                  <a:lnTo>
                    <a:pt x="107" y="7"/>
                  </a:lnTo>
                  <a:lnTo>
                    <a:pt x="101" y="7"/>
                  </a:lnTo>
                  <a:lnTo>
                    <a:pt x="96" y="8"/>
                  </a:lnTo>
                  <a:lnTo>
                    <a:pt x="90" y="8"/>
                  </a:lnTo>
                  <a:lnTo>
                    <a:pt x="84" y="9"/>
                  </a:lnTo>
                  <a:lnTo>
                    <a:pt x="78" y="9"/>
                  </a:lnTo>
                  <a:lnTo>
                    <a:pt x="72" y="10"/>
                  </a:lnTo>
                  <a:lnTo>
                    <a:pt x="65" y="11"/>
                  </a:lnTo>
                  <a:lnTo>
                    <a:pt x="59" y="12"/>
                  </a:lnTo>
                  <a:lnTo>
                    <a:pt x="53" y="13"/>
                  </a:lnTo>
                  <a:lnTo>
                    <a:pt x="47" y="15"/>
                  </a:lnTo>
                  <a:lnTo>
                    <a:pt x="41" y="16"/>
                  </a:lnTo>
                  <a:lnTo>
                    <a:pt x="35" y="18"/>
                  </a:lnTo>
                  <a:lnTo>
                    <a:pt x="29" y="21"/>
                  </a:lnTo>
                  <a:lnTo>
                    <a:pt x="23" y="23"/>
                  </a:lnTo>
                  <a:lnTo>
                    <a:pt x="17" y="26"/>
                  </a:lnTo>
                  <a:lnTo>
                    <a:pt x="11" y="30"/>
                  </a:lnTo>
                  <a:lnTo>
                    <a:pt x="5" y="33"/>
                  </a:lnTo>
                  <a:lnTo>
                    <a:pt x="0" y="37"/>
                  </a:lnTo>
                  <a:lnTo>
                    <a:pt x="1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39" name="Freeform 381"/>
            <p:cNvSpPr>
              <a:spLocks/>
            </p:cNvSpPr>
            <p:nvPr/>
          </p:nvSpPr>
          <p:spPr bwMode="auto">
            <a:xfrm>
              <a:off x="4356" y="2604"/>
              <a:ext cx="15" cy="19"/>
            </a:xfrm>
            <a:custGeom>
              <a:avLst/>
              <a:gdLst>
                <a:gd name="T0" fmla="*/ 15 w 15"/>
                <a:gd name="T1" fmla="*/ 19 h 19"/>
                <a:gd name="T2" fmla="*/ 1 w 15"/>
                <a:gd name="T3" fmla="*/ 0 h 19"/>
                <a:gd name="T4" fmla="*/ 0 w 15"/>
                <a:gd name="T5" fmla="*/ 1 h 19"/>
                <a:gd name="T6" fmla="*/ 0 w 15"/>
                <a:gd name="T7" fmla="*/ 1 h 19"/>
                <a:gd name="T8" fmla="*/ 15 w 15"/>
                <a:gd name="T9" fmla="*/ 19 h 19"/>
                <a:gd name="T10" fmla="*/ 15 w 15"/>
                <a:gd name="T11" fmla="*/ 19 h 19"/>
                <a:gd name="T12" fmla="*/ 15 w 15"/>
                <a:gd name="T13" fmla="*/ 19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19"/>
                <a:gd name="T23" fmla="*/ 15 w 15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19">
                  <a:moveTo>
                    <a:pt x="15" y="19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40" name="Freeform 382"/>
            <p:cNvSpPr>
              <a:spLocks/>
            </p:cNvSpPr>
            <p:nvPr/>
          </p:nvSpPr>
          <p:spPr bwMode="auto">
            <a:xfrm>
              <a:off x="4526" y="2506"/>
              <a:ext cx="46" cy="83"/>
            </a:xfrm>
            <a:custGeom>
              <a:avLst/>
              <a:gdLst>
                <a:gd name="T0" fmla="*/ 14 w 46"/>
                <a:gd name="T1" fmla="*/ 81 h 83"/>
                <a:gd name="T2" fmla="*/ 21 w 46"/>
                <a:gd name="T3" fmla="*/ 77 h 83"/>
                <a:gd name="T4" fmla="*/ 27 w 46"/>
                <a:gd name="T5" fmla="*/ 72 h 83"/>
                <a:gd name="T6" fmla="*/ 32 w 46"/>
                <a:gd name="T7" fmla="*/ 66 h 83"/>
                <a:gd name="T8" fmla="*/ 37 w 46"/>
                <a:gd name="T9" fmla="*/ 61 h 83"/>
                <a:gd name="T10" fmla="*/ 40 w 46"/>
                <a:gd name="T11" fmla="*/ 55 h 83"/>
                <a:gd name="T12" fmla="*/ 43 w 46"/>
                <a:gd name="T13" fmla="*/ 49 h 83"/>
                <a:gd name="T14" fmla="*/ 44 w 46"/>
                <a:gd name="T15" fmla="*/ 43 h 83"/>
                <a:gd name="T16" fmla="*/ 45 w 46"/>
                <a:gd name="T17" fmla="*/ 37 h 83"/>
                <a:gd name="T18" fmla="*/ 46 w 46"/>
                <a:gd name="T19" fmla="*/ 31 h 83"/>
                <a:gd name="T20" fmla="*/ 46 w 46"/>
                <a:gd name="T21" fmla="*/ 25 h 83"/>
                <a:gd name="T22" fmla="*/ 46 w 46"/>
                <a:gd name="T23" fmla="*/ 20 h 83"/>
                <a:gd name="T24" fmla="*/ 46 w 46"/>
                <a:gd name="T25" fmla="*/ 15 h 83"/>
                <a:gd name="T26" fmla="*/ 45 w 46"/>
                <a:gd name="T27" fmla="*/ 10 h 83"/>
                <a:gd name="T28" fmla="*/ 45 w 46"/>
                <a:gd name="T29" fmla="*/ 6 h 83"/>
                <a:gd name="T30" fmla="*/ 45 w 46"/>
                <a:gd name="T31" fmla="*/ 2 h 83"/>
                <a:gd name="T32" fmla="*/ 21 w 46"/>
                <a:gd name="T33" fmla="*/ 1 h 83"/>
                <a:gd name="T34" fmla="*/ 21 w 46"/>
                <a:gd name="T35" fmla="*/ 5 h 83"/>
                <a:gd name="T36" fmla="*/ 22 w 46"/>
                <a:gd name="T37" fmla="*/ 9 h 83"/>
                <a:gd name="T38" fmla="*/ 22 w 46"/>
                <a:gd name="T39" fmla="*/ 14 h 83"/>
                <a:gd name="T40" fmla="*/ 22 w 46"/>
                <a:gd name="T41" fmla="*/ 18 h 83"/>
                <a:gd name="T42" fmla="*/ 22 w 46"/>
                <a:gd name="T43" fmla="*/ 23 h 83"/>
                <a:gd name="T44" fmla="*/ 22 w 46"/>
                <a:gd name="T45" fmla="*/ 27 h 83"/>
                <a:gd name="T46" fmla="*/ 22 w 46"/>
                <a:gd name="T47" fmla="*/ 31 h 83"/>
                <a:gd name="T48" fmla="*/ 21 w 46"/>
                <a:gd name="T49" fmla="*/ 35 h 83"/>
                <a:gd name="T50" fmla="*/ 21 w 46"/>
                <a:gd name="T51" fmla="*/ 39 h 83"/>
                <a:gd name="T52" fmla="*/ 19 w 46"/>
                <a:gd name="T53" fmla="*/ 43 h 83"/>
                <a:gd name="T54" fmla="*/ 18 w 46"/>
                <a:gd name="T55" fmla="*/ 46 h 83"/>
                <a:gd name="T56" fmla="*/ 16 w 46"/>
                <a:gd name="T57" fmla="*/ 49 h 83"/>
                <a:gd name="T58" fmla="*/ 13 w 46"/>
                <a:gd name="T59" fmla="*/ 53 h 83"/>
                <a:gd name="T60" fmla="*/ 9 w 46"/>
                <a:gd name="T61" fmla="*/ 56 h 83"/>
                <a:gd name="T62" fmla="*/ 5 w 46"/>
                <a:gd name="T63" fmla="*/ 58 h 83"/>
                <a:gd name="T64" fmla="*/ 0 w 46"/>
                <a:gd name="T65" fmla="*/ 61 h 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"/>
                <a:gd name="T100" fmla="*/ 0 h 83"/>
                <a:gd name="T101" fmla="*/ 46 w 46"/>
                <a:gd name="T102" fmla="*/ 83 h 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" h="83">
                  <a:moveTo>
                    <a:pt x="10" y="83"/>
                  </a:moveTo>
                  <a:lnTo>
                    <a:pt x="14" y="81"/>
                  </a:lnTo>
                  <a:lnTo>
                    <a:pt x="17" y="79"/>
                  </a:lnTo>
                  <a:lnTo>
                    <a:pt x="21" y="77"/>
                  </a:lnTo>
                  <a:lnTo>
                    <a:pt x="24" y="74"/>
                  </a:lnTo>
                  <a:lnTo>
                    <a:pt x="27" y="72"/>
                  </a:lnTo>
                  <a:lnTo>
                    <a:pt x="30" y="69"/>
                  </a:lnTo>
                  <a:lnTo>
                    <a:pt x="32" y="66"/>
                  </a:lnTo>
                  <a:lnTo>
                    <a:pt x="35" y="64"/>
                  </a:lnTo>
                  <a:lnTo>
                    <a:pt x="37" y="61"/>
                  </a:lnTo>
                  <a:lnTo>
                    <a:pt x="38" y="58"/>
                  </a:lnTo>
                  <a:lnTo>
                    <a:pt x="40" y="55"/>
                  </a:lnTo>
                  <a:lnTo>
                    <a:pt x="41" y="52"/>
                  </a:lnTo>
                  <a:lnTo>
                    <a:pt x="43" y="49"/>
                  </a:lnTo>
                  <a:lnTo>
                    <a:pt x="43" y="46"/>
                  </a:lnTo>
                  <a:lnTo>
                    <a:pt x="44" y="43"/>
                  </a:lnTo>
                  <a:lnTo>
                    <a:pt x="45" y="39"/>
                  </a:lnTo>
                  <a:lnTo>
                    <a:pt x="45" y="37"/>
                  </a:lnTo>
                  <a:lnTo>
                    <a:pt x="46" y="34"/>
                  </a:lnTo>
                  <a:lnTo>
                    <a:pt x="46" y="31"/>
                  </a:lnTo>
                  <a:lnTo>
                    <a:pt x="46" y="28"/>
                  </a:lnTo>
                  <a:lnTo>
                    <a:pt x="46" y="25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6" y="17"/>
                  </a:lnTo>
                  <a:lnTo>
                    <a:pt x="46" y="15"/>
                  </a:lnTo>
                  <a:lnTo>
                    <a:pt x="46" y="12"/>
                  </a:lnTo>
                  <a:lnTo>
                    <a:pt x="45" y="10"/>
                  </a:lnTo>
                  <a:lnTo>
                    <a:pt x="45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5" y="2"/>
                  </a:lnTo>
                  <a:lnTo>
                    <a:pt x="45" y="0"/>
                  </a:lnTo>
                  <a:lnTo>
                    <a:pt x="21" y="1"/>
                  </a:lnTo>
                  <a:lnTo>
                    <a:pt x="21" y="3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2" y="14"/>
                  </a:lnTo>
                  <a:lnTo>
                    <a:pt x="22" y="16"/>
                  </a:lnTo>
                  <a:lnTo>
                    <a:pt x="22" y="18"/>
                  </a:lnTo>
                  <a:lnTo>
                    <a:pt x="22" y="20"/>
                  </a:lnTo>
                  <a:lnTo>
                    <a:pt x="22" y="23"/>
                  </a:lnTo>
                  <a:lnTo>
                    <a:pt x="22" y="25"/>
                  </a:lnTo>
                  <a:lnTo>
                    <a:pt x="22" y="27"/>
                  </a:lnTo>
                  <a:lnTo>
                    <a:pt x="22" y="29"/>
                  </a:lnTo>
                  <a:lnTo>
                    <a:pt x="22" y="31"/>
                  </a:lnTo>
                  <a:lnTo>
                    <a:pt x="22" y="33"/>
                  </a:lnTo>
                  <a:lnTo>
                    <a:pt x="21" y="35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0" y="41"/>
                  </a:lnTo>
                  <a:lnTo>
                    <a:pt x="19" y="43"/>
                  </a:lnTo>
                  <a:lnTo>
                    <a:pt x="19" y="44"/>
                  </a:lnTo>
                  <a:lnTo>
                    <a:pt x="18" y="46"/>
                  </a:lnTo>
                  <a:lnTo>
                    <a:pt x="17" y="48"/>
                  </a:lnTo>
                  <a:lnTo>
                    <a:pt x="16" y="49"/>
                  </a:lnTo>
                  <a:lnTo>
                    <a:pt x="14" y="51"/>
                  </a:lnTo>
                  <a:lnTo>
                    <a:pt x="13" y="53"/>
                  </a:lnTo>
                  <a:lnTo>
                    <a:pt x="11" y="54"/>
                  </a:lnTo>
                  <a:lnTo>
                    <a:pt x="9" y="56"/>
                  </a:lnTo>
                  <a:lnTo>
                    <a:pt x="7" y="57"/>
                  </a:lnTo>
                  <a:lnTo>
                    <a:pt x="5" y="58"/>
                  </a:lnTo>
                  <a:lnTo>
                    <a:pt x="3" y="60"/>
                  </a:lnTo>
                  <a:lnTo>
                    <a:pt x="0" y="61"/>
                  </a:lnTo>
                  <a:lnTo>
                    <a:pt x="1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41" name="Freeform 383"/>
            <p:cNvSpPr>
              <a:spLocks/>
            </p:cNvSpPr>
            <p:nvPr/>
          </p:nvSpPr>
          <p:spPr bwMode="auto">
            <a:xfrm>
              <a:off x="4526" y="2567"/>
              <a:ext cx="10" cy="22"/>
            </a:xfrm>
            <a:custGeom>
              <a:avLst/>
              <a:gdLst>
                <a:gd name="T0" fmla="*/ 9 w 10"/>
                <a:gd name="T1" fmla="*/ 22 h 22"/>
                <a:gd name="T2" fmla="*/ 0 w 10"/>
                <a:gd name="T3" fmla="*/ 0 h 22"/>
                <a:gd name="T4" fmla="*/ 0 w 10"/>
                <a:gd name="T5" fmla="*/ 0 h 22"/>
                <a:gd name="T6" fmla="*/ 0 w 10"/>
                <a:gd name="T7" fmla="*/ 0 h 22"/>
                <a:gd name="T8" fmla="*/ 10 w 10"/>
                <a:gd name="T9" fmla="*/ 22 h 22"/>
                <a:gd name="T10" fmla="*/ 9 w 10"/>
                <a:gd name="T11" fmla="*/ 22 h 22"/>
                <a:gd name="T12" fmla="*/ 9 w 10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2"/>
                <a:gd name="T23" fmla="*/ 10 w 10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2">
                  <a:moveTo>
                    <a:pt x="9" y="22"/>
                  </a:moveTo>
                  <a:lnTo>
                    <a:pt x="0" y="0"/>
                  </a:lnTo>
                  <a:lnTo>
                    <a:pt x="10" y="22"/>
                  </a:lnTo>
                  <a:lnTo>
                    <a:pt x="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42" name="Freeform 384"/>
            <p:cNvSpPr>
              <a:spLocks/>
            </p:cNvSpPr>
            <p:nvPr/>
          </p:nvSpPr>
          <p:spPr bwMode="auto">
            <a:xfrm>
              <a:off x="4496" y="2440"/>
              <a:ext cx="75" cy="67"/>
            </a:xfrm>
            <a:custGeom>
              <a:avLst/>
              <a:gdLst>
                <a:gd name="T0" fmla="*/ 75 w 75"/>
                <a:gd name="T1" fmla="*/ 63 h 67"/>
                <a:gd name="T2" fmla="*/ 74 w 75"/>
                <a:gd name="T3" fmla="*/ 56 h 67"/>
                <a:gd name="T4" fmla="*/ 71 w 75"/>
                <a:gd name="T5" fmla="*/ 50 h 67"/>
                <a:gd name="T6" fmla="*/ 68 w 75"/>
                <a:gd name="T7" fmla="*/ 44 h 67"/>
                <a:gd name="T8" fmla="*/ 65 w 75"/>
                <a:gd name="T9" fmla="*/ 39 h 67"/>
                <a:gd name="T10" fmla="*/ 61 w 75"/>
                <a:gd name="T11" fmla="*/ 35 h 67"/>
                <a:gd name="T12" fmla="*/ 56 w 75"/>
                <a:gd name="T13" fmla="*/ 30 h 67"/>
                <a:gd name="T14" fmla="*/ 51 w 75"/>
                <a:gd name="T15" fmla="*/ 26 h 67"/>
                <a:gd name="T16" fmla="*/ 46 w 75"/>
                <a:gd name="T17" fmla="*/ 22 h 67"/>
                <a:gd name="T18" fmla="*/ 42 w 75"/>
                <a:gd name="T19" fmla="*/ 18 h 67"/>
                <a:gd name="T20" fmla="*/ 37 w 75"/>
                <a:gd name="T21" fmla="*/ 15 h 67"/>
                <a:gd name="T22" fmla="*/ 32 w 75"/>
                <a:gd name="T23" fmla="*/ 11 h 67"/>
                <a:gd name="T24" fmla="*/ 27 w 75"/>
                <a:gd name="T25" fmla="*/ 8 h 67"/>
                <a:gd name="T26" fmla="*/ 22 w 75"/>
                <a:gd name="T27" fmla="*/ 5 h 67"/>
                <a:gd name="T28" fmla="*/ 18 w 75"/>
                <a:gd name="T29" fmla="*/ 3 h 67"/>
                <a:gd name="T30" fmla="*/ 14 w 75"/>
                <a:gd name="T31" fmla="*/ 1 h 67"/>
                <a:gd name="T32" fmla="*/ 0 w 75"/>
                <a:gd name="T33" fmla="*/ 20 h 67"/>
                <a:gd name="T34" fmla="*/ 4 w 75"/>
                <a:gd name="T35" fmla="*/ 22 h 67"/>
                <a:gd name="T36" fmla="*/ 8 w 75"/>
                <a:gd name="T37" fmla="*/ 24 h 67"/>
                <a:gd name="T38" fmla="*/ 12 w 75"/>
                <a:gd name="T39" fmla="*/ 27 h 67"/>
                <a:gd name="T40" fmla="*/ 16 w 75"/>
                <a:gd name="T41" fmla="*/ 30 h 67"/>
                <a:gd name="T42" fmla="*/ 21 w 75"/>
                <a:gd name="T43" fmla="*/ 33 h 67"/>
                <a:gd name="T44" fmla="*/ 25 w 75"/>
                <a:gd name="T45" fmla="*/ 36 h 67"/>
                <a:gd name="T46" fmla="*/ 30 w 75"/>
                <a:gd name="T47" fmla="*/ 39 h 67"/>
                <a:gd name="T48" fmla="*/ 34 w 75"/>
                <a:gd name="T49" fmla="*/ 42 h 67"/>
                <a:gd name="T50" fmla="*/ 38 w 75"/>
                <a:gd name="T51" fmla="*/ 46 h 67"/>
                <a:gd name="T52" fmla="*/ 42 w 75"/>
                <a:gd name="T53" fmla="*/ 49 h 67"/>
                <a:gd name="T54" fmla="*/ 44 w 75"/>
                <a:gd name="T55" fmla="*/ 52 h 67"/>
                <a:gd name="T56" fmla="*/ 47 w 75"/>
                <a:gd name="T57" fmla="*/ 56 h 67"/>
                <a:gd name="T58" fmla="*/ 49 w 75"/>
                <a:gd name="T59" fmla="*/ 59 h 67"/>
                <a:gd name="T60" fmla="*/ 50 w 75"/>
                <a:gd name="T61" fmla="*/ 61 h 67"/>
                <a:gd name="T62" fmla="*/ 51 w 75"/>
                <a:gd name="T63" fmla="*/ 64 h 67"/>
                <a:gd name="T64" fmla="*/ 51 w 75"/>
                <a:gd name="T65" fmla="*/ 67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5"/>
                <a:gd name="T100" fmla="*/ 0 h 67"/>
                <a:gd name="T101" fmla="*/ 75 w 75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5" h="67">
                  <a:moveTo>
                    <a:pt x="75" y="66"/>
                  </a:moveTo>
                  <a:lnTo>
                    <a:pt x="75" y="63"/>
                  </a:lnTo>
                  <a:lnTo>
                    <a:pt x="74" y="60"/>
                  </a:lnTo>
                  <a:lnTo>
                    <a:pt x="74" y="56"/>
                  </a:lnTo>
                  <a:lnTo>
                    <a:pt x="73" y="53"/>
                  </a:lnTo>
                  <a:lnTo>
                    <a:pt x="71" y="50"/>
                  </a:lnTo>
                  <a:lnTo>
                    <a:pt x="70" y="47"/>
                  </a:lnTo>
                  <a:lnTo>
                    <a:pt x="68" y="44"/>
                  </a:lnTo>
                  <a:lnTo>
                    <a:pt x="66" y="42"/>
                  </a:lnTo>
                  <a:lnTo>
                    <a:pt x="65" y="39"/>
                  </a:lnTo>
                  <a:lnTo>
                    <a:pt x="63" y="37"/>
                  </a:lnTo>
                  <a:lnTo>
                    <a:pt x="61" y="35"/>
                  </a:lnTo>
                  <a:lnTo>
                    <a:pt x="58" y="32"/>
                  </a:lnTo>
                  <a:lnTo>
                    <a:pt x="56" y="30"/>
                  </a:lnTo>
                  <a:lnTo>
                    <a:pt x="54" y="28"/>
                  </a:lnTo>
                  <a:lnTo>
                    <a:pt x="51" y="26"/>
                  </a:lnTo>
                  <a:lnTo>
                    <a:pt x="49" y="24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39" y="16"/>
                  </a:lnTo>
                  <a:lnTo>
                    <a:pt x="37" y="15"/>
                  </a:lnTo>
                  <a:lnTo>
                    <a:pt x="34" y="13"/>
                  </a:lnTo>
                  <a:lnTo>
                    <a:pt x="32" y="11"/>
                  </a:lnTo>
                  <a:lnTo>
                    <a:pt x="29" y="10"/>
                  </a:lnTo>
                  <a:lnTo>
                    <a:pt x="27" y="8"/>
                  </a:lnTo>
                  <a:lnTo>
                    <a:pt x="25" y="7"/>
                  </a:lnTo>
                  <a:lnTo>
                    <a:pt x="22" y="5"/>
                  </a:lnTo>
                  <a:lnTo>
                    <a:pt x="20" y="4"/>
                  </a:lnTo>
                  <a:lnTo>
                    <a:pt x="18" y="3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0" y="20"/>
                  </a:lnTo>
                  <a:lnTo>
                    <a:pt x="2" y="21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0" y="26"/>
                  </a:lnTo>
                  <a:lnTo>
                    <a:pt x="12" y="27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18" y="31"/>
                  </a:lnTo>
                  <a:lnTo>
                    <a:pt x="21" y="33"/>
                  </a:lnTo>
                  <a:lnTo>
                    <a:pt x="23" y="34"/>
                  </a:lnTo>
                  <a:lnTo>
                    <a:pt x="25" y="36"/>
                  </a:lnTo>
                  <a:lnTo>
                    <a:pt x="27" y="37"/>
                  </a:lnTo>
                  <a:lnTo>
                    <a:pt x="30" y="39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4"/>
                  </a:lnTo>
                  <a:lnTo>
                    <a:pt x="38" y="46"/>
                  </a:lnTo>
                  <a:lnTo>
                    <a:pt x="40" y="47"/>
                  </a:lnTo>
                  <a:lnTo>
                    <a:pt x="42" y="49"/>
                  </a:lnTo>
                  <a:lnTo>
                    <a:pt x="43" y="51"/>
                  </a:lnTo>
                  <a:lnTo>
                    <a:pt x="44" y="52"/>
                  </a:lnTo>
                  <a:lnTo>
                    <a:pt x="46" y="54"/>
                  </a:lnTo>
                  <a:lnTo>
                    <a:pt x="47" y="56"/>
                  </a:lnTo>
                  <a:lnTo>
                    <a:pt x="48" y="57"/>
                  </a:lnTo>
                  <a:lnTo>
                    <a:pt x="49" y="59"/>
                  </a:lnTo>
                  <a:lnTo>
                    <a:pt x="50" y="60"/>
                  </a:lnTo>
                  <a:lnTo>
                    <a:pt x="50" y="61"/>
                  </a:lnTo>
                  <a:lnTo>
                    <a:pt x="51" y="63"/>
                  </a:lnTo>
                  <a:lnTo>
                    <a:pt x="51" y="64"/>
                  </a:lnTo>
                  <a:lnTo>
                    <a:pt x="51" y="65"/>
                  </a:lnTo>
                  <a:lnTo>
                    <a:pt x="51" y="67"/>
                  </a:lnTo>
                  <a:lnTo>
                    <a:pt x="75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43" name="Freeform 385"/>
            <p:cNvSpPr>
              <a:spLocks/>
            </p:cNvSpPr>
            <p:nvPr/>
          </p:nvSpPr>
          <p:spPr bwMode="auto">
            <a:xfrm>
              <a:off x="4547" y="2506"/>
              <a:ext cx="24" cy="1"/>
            </a:xfrm>
            <a:custGeom>
              <a:avLst/>
              <a:gdLst>
                <a:gd name="T0" fmla="*/ 24 w 24"/>
                <a:gd name="T1" fmla="*/ 0 h 1"/>
                <a:gd name="T2" fmla="*/ 0 w 24"/>
                <a:gd name="T3" fmla="*/ 1 h 1"/>
                <a:gd name="T4" fmla="*/ 0 w 24"/>
                <a:gd name="T5" fmla="*/ 1 h 1"/>
                <a:gd name="T6" fmla="*/ 0 w 24"/>
                <a:gd name="T7" fmla="*/ 1 h 1"/>
                <a:gd name="T8" fmla="*/ 24 w 24"/>
                <a:gd name="T9" fmla="*/ 0 h 1"/>
                <a:gd name="T10" fmla="*/ 24 w 24"/>
                <a:gd name="T11" fmla="*/ 0 h 1"/>
                <a:gd name="T12" fmla="*/ 24 w 24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"/>
                <a:gd name="T23" fmla="*/ 24 w 24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">
                  <a:moveTo>
                    <a:pt x="24" y="0"/>
                  </a:moveTo>
                  <a:lnTo>
                    <a:pt x="0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44" name="Freeform 386"/>
            <p:cNvSpPr>
              <a:spLocks/>
            </p:cNvSpPr>
            <p:nvPr/>
          </p:nvSpPr>
          <p:spPr bwMode="auto">
            <a:xfrm>
              <a:off x="4423" y="2370"/>
              <a:ext cx="86" cy="89"/>
            </a:xfrm>
            <a:custGeom>
              <a:avLst/>
              <a:gdLst>
                <a:gd name="T0" fmla="*/ 84 w 86"/>
                <a:gd name="T1" fmla="*/ 68 h 89"/>
                <a:gd name="T2" fmla="*/ 79 w 86"/>
                <a:gd name="T3" fmla="*/ 65 h 89"/>
                <a:gd name="T4" fmla="*/ 74 w 86"/>
                <a:gd name="T5" fmla="*/ 62 h 89"/>
                <a:gd name="T6" fmla="*/ 68 w 86"/>
                <a:gd name="T7" fmla="*/ 58 h 89"/>
                <a:gd name="T8" fmla="*/ 61 w 86"/>
                <a:gd name="T9" fmla="*/ 53 h 89"/>
                <a:gd name="T10" fmla="*/ 54 w 86"/>
                <a:gd name="T11" fmla="*/ 49 h 89"/>
                <a:gd name="T12" fmla="*/ 47 w 86"/>
                <a:gd name="T13" fmla="*/ 43 h 89"/>
                <a:gd name="T14" fmla="*/ 41 w 86"/>
                <a:gd name="T15" fmla="*/ 38 h 89"/>
                <a:gd name="T16" fmla="*/ 35 w 86"/>
                <a:gd name="T17" fmla="*/ 33 h 89"/>
                <a:gd name="T18" fmla="*/ 30 w 86"/>
                <a:gd name="T19" fmla="*/ 28 h 89"/>
                <a:gd name="T20" fmla="*/ 26 w 86"/>
                <a:gd name="T21" fmla="*/ 24 h 89"/>
                <a:gd name="T22" fmla="*/ 24 w 86"/>
                <a:gd name="T23" fmla="*/ 21 h 89"/>
                <a:gd name="T24" fmla="*/ 24 w 86"/>
                <a:gd name="T25" fmla="*/ 21 h 89"/>
                <a:gd name="T26" fmla="*/ 23 w 86"/>
                <a:gd name="T27" fmla="*/ 23 h 89"/>
                <a:gd name="T28" fmla="*/ 23 w 86"/>
                <a:gd name="T29" fmla="*/ 23 h 89"/>
                <a:gd name="T30" fmla="*/ 27 w 86"/>
                <a:gd name="T31" fmla="*/ 22 h 89"/>
                <a:gd name="T32" fmla="*/ 16 w 86"/>
                <a:gd name="T33" fmla="*/ 1 h 89"/>
                <a:gd name="T34" fmla="*/ 8 w 86"/>
                <a:gd name="T35" fmla="*/ 5 h 89"/>
                <a:gd name="T36" fmla="*/ 2 w 86"/>
                <a:gd name="T37" fmla="*/ 13 h 89"/>
                <a:gd name="T38" fmla="*/ 0 w 86"/>
                <a:gd name="T39" fmla="*/ 23 h 89"/>
                <a:gd name="T40" fmla="*/ 3 w 86"/>
                <a:gd name="T41" fmla="*/ 31 h 89"/>
                <a:gd name="T42" fmla="*/ 7 w 86"/>
                <a:gd name="T43" fmla="*/ 38 h 89"/>
                <a:gd name="T44" fmla="*/ 12 w 86"/>
                <a:gd name="T45" fmla="*/ 44 h 89"/>
                <a:gd name="T46" fmla="*/ 19 w 86"/>
                <a:gd name="T47" fmla="*/ 51 h 89"/>
                <a:gd name="T48" fmla="*/ 26 w 86"/>
                <a:gd name="T49" fmla="*/ 56 h 89"/>
                <a:gd name="T50" fmla="*/ 33 w 86"/>
                <a:gd name="T51" fmla="*/ 62 h 89"/>
                <a:gd name="T52" fmla="*/ 40 w 86"/>
                <a:gd name="T53" fmla="*/ 68 h 89"/>
                <a:gd name="T54" fmla="*/ 47 w 86"/>
                <a:gd name="T55" fmla="*/ 73 h 89"/>
                <a:gd name="T56" fmla="*/ 55 w 86"/>
                <a:gd name="T57" fmla="*/ 78 h 89"/>
                <a:gd name="T58" fmla="*/ 61 w 86"/>
                <a:gd name="T59" fmla="*/ 82 h 89"/>
                <a:gd name="T60" fmla="*/ 67 w 86"/>
                <a:gd name="T61" fmla="*/ 86 h 89"/>
                <a:gd name="T62" fmla="*/ 71 w 86"/>
                <a:gd name="T63" fmla="*/ 89 h 89"/>
                <a:gd name="T64" fmla="*/ 86 w 86"/>
                <a:gd name="T65" fmla="*/ 70 h 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"/>
                <a:gd name="T100" fmla="*/ 0 h 89"/>
                <a:gd name="T101" fmla="*/ 86 w 86"/>
                <a:gd name="T102" fmla="*/ 89 h 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" h="89">
                  <a:moveTo>
                    <a:pt x="86" y="70"/>
                  </a:moveTo>
                  <a:lnTo>
                    <a:pt x="84" y="68"/>
                  </a:lnTo>
                  <a:lnTo>
                    <a:pt x="82" y="67"/>
                  </a:lnTo>
                  <a:lnTo>
                    <a:pt x="79" y="65"/>
                  </a:lnTo>
                  <a:lnTo>
                    <a:pt x="77" y="64"/>
                  </a:lnTo>
                  <a:lnTo>
                    <a:pt x="74" y="62"/>
                  </a:lnTo>
                  <a:lnTo>
                    <a:pt x="71" y="60"/>
                  </a:lnTo>
                  <a:lnTo>
                    <a:pt x="68" y="58"/>
                  </a:lnTo>
                  <a:lnTo>
                    <a:pt x="64" y="56"/>
                  </a:lnTo>
                  <a:lnTo>
                    <a:pt x="61" y="53"/>
                  </a:lnTo>
                  <a:lnTo>
                    <a:pt x="57" y="51"/>
                  </a:lnTo>
                  <a:lnTo>
                    <a:pt x="54" y="49"/>
                  </a:lnTo>
                  <a:lnTo>
                    <a:pt x="51" y="46"/>
                  </a:lnTo>
                  <a:lnTo>
                    <a:pt x="47" y="43"/>
                  </a:lnTo>
                  <a:lnTo>
                    <a:pt x="44" y="41"/>
                  </a:lnTo>
                  <a:lnTo>
                    <a:pt x="41" y="38"/>
                  </a:lnTo>
                  <a:lnTo>
                    <a:pt x="38" y="36"/>
                  </a:lnTo>
                  <a:lnTo>
                    <a:pt x="35" y="33"/>
                  </a:lnTo>
                  <a:lnTo>
                    <a:pt x="32" y="31"/>
                  </a:lnTo>
                  <a:lnTo>
                    <a:pt x="30" y="28"/>
                  </a:lnTo>
                  <a:lnTo>
                    <a:pt x="28" y="26"/>
                  </a:lnTo>
                  <a:lnTo>
                    <a:pt x="26" y="24"/>
                  </a:lnTo>
                  <a:lnTo>
                    <a:pt x="25" y="22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3" y="22"/>
                  </a:lnTo>
                  <a:lnTo>
                    <a:pt x="23" y="23"/>
                  </a:lnTo>
                  <a:lnTo>
                    <a:pt x="23" y="24"/>
                  </a:lnTo>
                  <a:lnTo>
                    <a:pt x="23" y="23"/>
                  </a:lnTo>
                  <a:lnTo>
                    <a:pt x="24" y="23"/>
                  </a:lnTo>
                  <a:lnTo>
                    <a:pt x="27" y="22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8" y="5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1" y="28"/>
                  </a:lnTo>
                  <a:lnTo>
                    <a:pt x="3" y="31"/>
                  </a:lnTo>
                  <a:lnTo>
                    <a:pt x="5" y="35"/>
                  </a:lnTo>
                  <a:lnTo>
                    <a:pt x="7" y="38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5" y="48"/>
                  </a:lnTo>
                  <a:lnTo>
                    <a:pt x="19" y="51"/>
                  </a:lnTo>
                  <a:lnTo>
                    <a:pt x="22" y="54"/>
                  </a:lnTo>
                  <a:lnTo>
                    <a:pt x="26" y="56"/>
                  </a:lnTo>
                  <a:lnTo>
                    <a:pt x="29" y="59"/>
                  </a:lnTo>
                  <a:lnTo>
                    <a:pt x="33" y="62"/>
                  </a:lnTo>
                  <a:lnTo>
                    <a:pt x="36" y="65"/>
                  </a:lnTo>
                  <a:lnTo>
                    <a:pt x="40" y="68"/>
                  </a:lnTo>
                  <a:lnTo>
                    <a:pt x="44" y="70"/>
                  </a:lnTo>
                  <a:lnTo>
                    <a:pt x="47" y="73"/>
                  </a:lnTo>
                  <a:lnTo>
                    <a:pt x="51" y="75"/>
                  </a:lnTo>
                  <a:lnTo>
                    <a:pt x="55" y="78"/>
                  </a:lnTo>
                  <a:lnTo>
                    <a:pt x="58" y="80"/>
                  </a:lnTo>
                  <a:lnTo>
                    <a:pt x="61" y="82"/>
                  </a:lnTo>
                  <a:lnTo>
                    <a:pt x="64" y="84"/>
                  </a:lnTo>
                  <a:lnTo>
                    <a:pt x="67" y="86"/>
                  </a:lnTo>
                  <a:lnTo>
                    <a:pt x="69" y="87"/>
                  </a:lnTo>
                  <a:lnTo>
                    <a:pt x="71" y="89"/>
                  </a:lnTo>
                  <a:lnTo>
                    <a:pt x="73" y="89"/>
                  </a:lnTo>
                  <a:lnTo>
                    <a:pt x="8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45" name="Freeform 387"/>
            <p:cNvSpPr>
              <a:spLocks/>
            </p:cNvSpPr>
            <p:nvPr/>
          </p:nvSpPr>
          <p:spPr bwMode="auto">
            <a:xfrm>
              <a:off x="4496" y="2440"/>
              <a:ext cx="13" cy="20"/>
            </a:xfrm>
            <a:custGeom>
              <a:avLst/>
              <a:gdLst>
                <a:gd name="T0" fmla="*/ 13 w 13"/>
                <a:gd name="T1" fmla="*/ 0 h 20"/>
                <a:gd name="T2" fmla="*/ 0 w 13"/>
                <a:gd name="T3" fmla="*/ 19 h 20"/>
                <a:gd name="T4" fmla="*/ 0 w 13"/>
                <a:gd name="T5" fmla="*/ 19 h 20"/>
                <a:gd name="T6" fmla="*/ 0 w 13"/>
                <a:gd name="T7" fmla="*/ 20 h 20"/>
                <a:gd name="T8" fmla="*/ 13 w 13"/>
                <a:gd name="T9" fmla="*/ 0 h 20"/>
                <a:gd name="T10" fmla="*/ 13 w 13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0"/>
                <a:gd name="T20" fmla="*/ 13 w 13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0">
                  <a:moveTo>
                    <a:pt x="13" y="0"/>
                  </a:moveTo>
                  <a:lnTo>
                    <a:pt x="0" y="19"/>
                  </a:lnTo>
                  <a:lnTo>
                    <a:pt x="0" y="2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46" name="Freeform 388"/>
            <p:cNvSpPr>
              <a:spLocks/>
            </p:cNvSpPr>
            <p:nvPr/>
          </p:nvSpPr>
          <p:spPr bwMode="auto">
            <a:xfrm>
              <a:off x="4438" y="2370"/>
              <a:ext cx="17" cy="22"/>
            </a:xfrm>
            <a:custGeom>
              <a:avLst/>
              <a:gdLst>
                <a:gd name="T0" fmla="*/ 17 w 17"/>
                <a:gd name="T1" fmla="*/ 19 h 22"/>
                <a:gd name="T2" fmla="*/ 0 w 17"/>
                <a:gd name="T3" fmla="*/ 3 h 22"/>
                <a:gd name="T4" fmla="*/ 3 w 17"/>
                <a:gd name="T5" fmla="*/ 0 h 22"/>
                <a:gd name="T6" fmla="*/ 6 w 17"/>
                <a:gd name="T7" fmla="*/ 0 h 22"/>
                <a:gd name="T8" fmla="*/ 12 w 17"/>
                <a:gd name="T9" fmla="*/ 22 h 22"/>
                <a:gd name="T10" fmla="*/ 15 w 17"/>
                <a:gd name="T11" fmla="*/ 21 h 22"/>
                <a:gd name="T12" fmla="*/ 17 w 17"/>
                <a:gd name="T13" fmla="*/ 19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2"/>
                <a:gd name="T23" fmla="*/ 17 w 17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2">
                  <a:moveTo>
                    <a:pt x="17" y="19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6" y="0"/>
                  </a:lnTo>
                  <a:lnTo>
                    <a:pt x="12" y="22"/>
                  </a:lnTo>
                  <a:lnTo>
                    <a:pt x="15" y="21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47" name="Freeform 389"/>
            <p:cNvSpPr>
              <a:spLocks/>
            </p:cNvSpPr>
            <p:nvPr/>
          </p:nvSpPr>
          <p:spPr bwMode="auto">
            <a:xfrm>
              <a:off x="3892" y="2104"/>
              <a:ext cx="322" cy="722"/>
            </a:xfrm>
            <a:custGeom>
              <a:avLst/>
              <a:gdLst>
                <a:gd name="T0" fmla="*/ 249 w 322"/>
                <a:gd name="T1" fmla="*/ 303 h 722"/>
                <a:gd name="T2" fmla="*/ 231 w 322"/>
                <a:gd name="T3" fmla="*/ 257 h 722"/>
                <a:gd name="T4" fmla="*/ 218 w 322"/>
                <a:gd name="T5" fmla="*/ 203 h 722"/>
                <a:gd name="T6" fmla="*/ 212 w 322"/>
                <a:gd name="T7" fmla="*/ 147 h 722"/>
                <a:gd name="T8" fmla="*/ 213 w 322"/>
                <a:gd name="T9" fmla="*/ 92 h 722"/>
                <a:gd name="T10" fmla="*/ 222 w 322"/>
                <a:gd name="T11" fmla="*/ 45 h 722"/>
                <a:gd name="T12" fmla="*/ 226 w 322"/>
                <a:gd name="T13" fmla="*/ 12 h 722"/>
                <a:gd name="T14" fmla="*/ 205 w 322"/>
                <a:gd name="T15" fmla="*/ 1 h 722"/>
                <a:gd name="T16" fmla="*/ 181 w 322"/>
                <a:gd name="T17" fmla="*/ 3 h 722"/>
                <a:gd name="T18" fmla="*/ 156 w 322"/>
                <a:gd name="T19" fmla="*/ 16 h 722"/>
                <a:gd name="T20" fmla="*/ 132 w 322"/>
                <a:gd name="T21" fmla="*/ 35 h 722"/>
                <a:gd name="T22" fmla="*/ 111 w 322"/>
                <a:gd name="T23" fmla="*/ 55 h 722"/>
                <a:gd name="T24" fmla="*/ 97 w 322"/>
                <a:gd name="T25" fmla="*/ 72 h 722"/>
                <a:gd name="T26" fmla="*/ 81 w 322"/>
                <a:gd name="T27" fmla="*/ 105 h 722"/>
                <a:gd name="T28" fmla="*/ 63 w 322"/>
                <a:gd name="T29" fmla="*/ 142 h 722"/>
                <a:gd name="T30" fmla="*/ 44 w 322"/>
                <a:gd name="T31" fmla="*/ 183 h 722"/>
                <a:gd name="T32" fmla="*/ 27 w 322"/>
                <a:gd name="T33" fmla="*/ 223 h 722"/>
                <a:gd name="T34" fmla="*/ 13 w 322"/>
                <a:gd name="T35" fmla="*/ 261 h 722"/>
                <a:gd name="T36" fmla="*/ 4 w 322"/>
                <a:gd name="T37" fmla="*/ 293 h 722"/>
                <a:gd name="T38" fmla="*/ 0 w 322"/>
                <a:gd name="T39" fmla="*/ 321 h 722"/>
                <a:gd name="T40" fmla="*/ 3 w 322"/>
                <a:gd name="T41" fmla="*/ 360 h 722"/>
                <a:gd name="T42" fmla="*/ 10 w 322"/>
                <a:gd name="T43" fmla="*/ 407 h 722"/>
                <a:gd name="T44" fmla="*/ 23 w 322"/>
                <a:gd name="T45" fmla="*/ 460 h 722"/>
                <a:gd name="T46" fmla="*/ 39 w 322"/>
                <a:gd name="T47" fmla="*/ 513 h 722"/>
                <a:gd name="T48" fmla="*/ 60 w 322"/>
                <a:gd name="T49" fmla="*/ 563 h 722"/>
                <a:gd name="T50" fmla="*/ 84 w 322"/>
                <a:gd name="T51" fmla="*/ 606 h 722"/>
                <a:gd name="T52" fmla="*/ 111 w 322"/>
                <a:gd name="T53" fmla="*/ 641 h 722"/>
                <a:gd name="T54" fmla="*/ 139 w 322"/>
                <a:gd name="T55" fmla="*/ 669 h 722"/>
                <a:gd name="T56" fmla="*/ 168 w 322"/>
                <a:gd name="T57" fmla="*/ 691 h 722"/>
                <a:gd name="T58" fmla="*/ 200 w 322"/>
                <a:gd name="T59" fmla="*/ 706 h 722"/>
                <a:gd name="T60" fmla="*/ 232 w 322"/>
                <a:gd name="T61" fmla="*/ 716 h 722"/>
                <a:gd name="T62" fmla="*/ 266 w 322"/>
                <a:gd name="T63" fmla="*/ 721 h 722"/>
                <a:gd name="T64" fmla="*/ 278 w 322"/>
                <a:gd name="T65" fmla="*/ 721 h 722"/>
                <a:gd name="T66" fmla="*/ 286 w 322"/>
                <a:gd name="T67" fmla="*/ 719 h 722"/>
                <a:gd name="T68" fmla="*/ 295 w 322"/>
                <a:gd name="T69" fmla="*/ 715 h 722"/>
                <a:gd name="T70" fmla="*/ 302 w 322"/>
                <a:gd name="T71" fmla="*/ 708 h 722"/>
                <a:gd name="T72" fmla="*/ 310 w 322"/>
                <a:gd name="T73" fmla="*/ 699 h 722"/>
                <a:gd name="T74" fmla="*/ 315 w 322"/>
                <a:gd name="T75" fmla="*/ 688 h 722"/>
                <a:gd name="T76" fmla="*/ 320 w 322"/>
                <a:gd name="T77" fmla="*/ 670 h 722"/>
                <a:gd name="T78" fmla="*/ 322 w 322"/>
                <a:gd name="T79" fmla="*/ 644 h 722"/>
                <a:gd name="T80" fmla="*/ 322 w 322"/>
                <a:gd name="T81" fmla="*/ 618 h 722"/>
                <a:gd name="T82" fmla="*/ 320 w 322"/>
                <a:gd name="T83" fmla="*/ 591 h 722"/>
                <a:gd name="T84" fmla="*/ 317 w 322"/>
                <a:gd name="T85" fmla="*/ 564 h 722"/>
                <a:gd name="T86" fmla="*/ 315 w 322"/>
                <a:gd name="T87" fmla="*/ 538 h 722"/>
                <a:gd name="T88" fmla="*/ 314 w 322"/>
                <a:gd name="T89" fmla="*/ 513 h 722"/>
                <a:gd name="T90" fmla="*/ 197 w 322"/>
                <a:gd name="T91" fmla="*/ 551 h 722"/>
                <a:gd name="T92" fmla="*/ 190 w 322"/>
                <a:gd name="T93" fmla="*/ 523 h 722"/>
                <a:gd name="T94" fmla="*/ 182 w 322"/>
                <a:gd name="T95" fmla="*/ 489 h 722"/>
                <a:gd name="T96" fmla="*/ 173 w 322"/>
                <a:gd name="T97" fmla="*/ 451 h 722"/>
                <a:gd name="T98" fmla="*/ 163 w 322"/>
                <a:gd name="T99" fmla="*/ 411 h 722"/>
                <a:gd name="T100" fmla="*/ 152 w 322"/>
                <a:gd name="T101" fmla="*/ 374 h 7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2"/>
                <a:gd name="T154" fmla="*/ 0 h 722"/>
                <a:gd name="T155" fmla="*/ 322 w 322"/>
                <a:gd name="T156" fmla="*/ 722 h 72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2" h="722">
                  <a:moveTo>
                    <a:pt x="267" y="330"/>
                  </a:moveTo>
                  <a:lnTo>
                    <a:pt x="262" y="324"/>
                  </a:lnTo>
                  <a:lnTo>
                    <a:pt x="258" y="318"/>
                  </a:lnTo>
                  <a:lnTo>
                    <a:pt x="253" y="311"/>
                  </a:lnTo>
                  <a:lnTo>
                    <a:pt x="249" y="303"/>
                  </a:lnTo>
                  <a:lnTo>
                    <a:pt x="245" y="295"/>
                  </a:lnTo>
                  <a:lnTo>
                    <a:pt x="241" y="286"/>
                  </a:lnTo>
                  <a:lnTo>
                    <a:pt x="238" y="277"/>
                  </a:lnTo>
                  <a:lnTo>
                    <a:pt x="234" y="267"/>
                  </a:lnTo>
                  <a:lnTo>
                    <a:pt x="231" y="257"/>
                  </a:lnTo>
                  <a:lnTo>
                    <a:pt x="228" y="247"/>
                  </a:lnTo>
                  <a:lnTo>
                    <a:pt x="225" y="236"/>
                  </a:lnTo>
                  <a:lnTo>
                    <a:pt x="223" y="226"/>
                  </a:lnTo>
                  <a:lnTo>
                    <a:pt x="220" y="215"/>
                  </a:lnTo>
                  <a:lnTo>
                    <a:pt x="218" y="203"/>
                  </a:lnTo>
                  <a:lnTo>
                    <a:pt x="216" y="192"/>
                  </a:lnTo>
                  <a:lnTo>
                    <a:pt x="215" y="181"/>
                  </a:lnTo>
                  <a:lnTo>
                    <a:pt x="214" y="169"/>
                  </a:lnTo>
                  <a:lnTo>
                    <a:pt x="213" y="158"/>
                  </a:lnTo>
                  <a:lnTo>
                    <a:pt x="212" y="147"/>
                  </a:lnTo>
                  <a:lnTo>
                    <a:pt x="211" y="135"/>
                  </a:lnTo>
                  <a:lnTo>
                    <a:pt x="211" y="124"/>
                  </a:lnTo>
                  <a:lnTo>
                    <a:pt x="211" y="113"/>
                  </a:lnTo>
                  <a:lnTo>
                    <a:pt x="212" y="102"/>
                  </a:lnTo>
                  <a:lnTo>
                    <a:pt x="213" y="92"/>
                  </a:lnTo>
                  <a:lnTo>
                    <a:pt x="214" y="82"/>
                  </a:lnTo>
                  <a:lnTo>
                    <a:pt x="215" y="72"/>
                  </a:lnTo>
                  <a:lnTo>
                    <a:pt x="217" y="62"/>
                  </a:lnTo>
                  <a:lnTo>
                    <a:pt x="219" y="53"/>
                  </a:lnTo>
                  <a:lnTo>
                    <a:pt x="222" y="45"/>
                  </a:lnTo>
                  <a:lnTo>
                    <a:pt x="225" y="37"/>
                  </a:lnTo>
                  <a:lnTo>
                    <a:pt x="228" y="29"/>
                  </a:lnTo>
                  <a:lnTo>
                    <a:pt x="232" y="22"/>
                  </a:lnTo>
                  <a:lnTo>
                    <a:pt x="229" y="17"/>
                  </a:lnTo>
                  <a:lnTo>
                    <a:pt x="226" y="12"/>
                  </a:lnTo>
                  <a:lnTo>
                    <a:pt x="222" y="9"/>
                  </a:lnTo>
                  <a:lnTo>
                    <a:pt x="218" y="6"/>
                  </a:lnTo>
                  <a:lnTo>
                    <a:pt x="214" y="4"/>
                  </a:lnTo>
                  <a:lnTo>
                    <a:pt x="209" y="2"/>
                  </a:lnTo>
                  <a:lnTo>
                    <a:pt x="205" y="1"/>
                  </a:lnTo>
                  <a:lnTo>
                    <a:pt x="200" y="0"/>
                  </a:lnTo>
                  <a:lnTo>
                    <a:pt x="196" y="0"/>
                  </a:lnTo>
                  <a:lnTo>
                    <a:pt x="191" y="1"/>
                  </a:lnTo>
                  <a:lnTo>
                    <a:pt x="186" y="2"/>
                  </a:lnTo>
                  <a:lnTo>
                    <a:pt x="181" y="3"/>
                  </a:lnTo>
                  <a:lnTo>
                    <a:pt x="176" y="5"/>
                  </a:lnTo>
                  <a:lnTo>
                    <a:pt x="171" y="7"/>
                  </a:lnTo>
                  <a:lnTo>
                    <a:pt x="166" y="10"/>
                  </a:lnTo>
                  <a:lnTo>
                    <a:pt x="161" y="13"/>
                  </a:lnTo>
                  <a:lnTo>
                    <a:pt x="156" y="16"/>
                  </a:lnTo>
                  <a:lnTo>
                    <a:pt x="151" y="19"/>
                  </a:lnTo>
                  <a:lnTo>
                    <a:pt x="146" y="23"/>
                  </a:lnTo>
                  <a:lnTo>
                    <a:pt x="141" y="27"/>
                  </a:lnTo>
                  <a:lnTo>
                    <a:pt x="136" y="30"/>
                  </a:lnTo>
                  <a:lnTo>
                    <a:pt x="132" y="35"/>
                  </a:lnTo>
                  <a:lnTo>
                    <a:pt x="127" y="39"/>
                  </a:lnTo>
                  <a:lnTo>
                    <a:pt x="123" y="43"/>
                  </a:lnTo>
                  <a:lnTo>
                    <a:pt x="119" y="46"/>
                  </a:lnTo>
                  <a:lnTo>
                    <a:pt x="115" y="51"/>
                  </a:lnTo>
                  <a:lnTo>
                    <a:pt x="111" y="55"/>
                  </a:lnTo>
                  <a:lnTo>
                    <a:pt x="108" y="58"/>
                  </a:lnTo>
                  <a:lnTo>
                    <a:pt x="105" y="62"/>
                  </a:lnTo>
                  <a:lnTo>
                    <a:pt x="102" y="66"/>
                  </a:lnTo>
                  <a:lnTo>
                    <a:pt x="99" y="69"/>
                  </a:lnTo>
                  <a:lnTo>
                    <a:pt x="97" y="72"/>
                  </a:lnTo>
                  <a:lnTo>
                    <a:pt x="94" y="78"/>
                  </a:lnTo>
                  <a:lnTo>
                    <a:pt x="91" y="84"/>
                  </a:lnTo>
                  <a:lnTo>
                    <a:pt x="87" y="91"/>
                  </a:lnTo>
                  <a:lnTo>
                    <a:pt x="84" y="98"/>
                  </a:lnTo>
                  <a:lnTo>
                    <a:pt x="81" y="105"/>
                  </a:lnTo>
                  <a:lnTo>
                    <a:pt x="77" y="112"/>
                  </a:lnTo>
                  <a:lnTo>
                    <a:pt x="73" y="119"/>
                  </a:lnTo>
                  <a:lnTo>
                    <a:pt x="70" y="127"/>
                  </a:lnTo>
                  <a:lnTo>
                    <a:pt x="66" y="134"/>
                  </a:lnTo>
                  <a:lnTo>
                    <a:pt x="63" y="142"/>
                  </a:lnTo>
                  <a:lnTo>
                    <a:pt x="59" y="150"/>
                  </a:lnTo>
                  <a:lnTo>
                    <a:pt x="55" y="158"/>
                  </a:lnTo>
                  <a:lnTo>
                    <a:pt x="51" y="166"/>
                  </a:lnTo>
                  <a:lnTo>
                    <a:pt x="48" y="175"/>
                  </a:lnTo>
                  <a:lnTo>
                    <a:pt x="44" y="183"/>
                  </a:lnTo>
                  <a:lnTo>
                    <a:pt x="41" y="191"/>
                  </a:lnTo>
                  <a:lnTo>
                    <a:pt x="37" y="199"/>
                  </a:lnTo>
                  <a:lnTo>
                    <a:pt x="34" y="207"/>
                  </a:lnTo>
                  <a:lnTo>
                    <a:pt x="30" y="215"/>
                  </a:lnTo>
                  <a:lnTo>
                    <a:pt x="27" y="223"/>
                  </a:lnTo>
                  <a:lnTo>
                    <a:pt x="24" y="231"/>
                  </a:lnTo>
                  <a:lnTo>
                    <a:pt x="21" y="239"/>
                  </a:lnTo>
                  <a:lnTo>
                    <a:pt x="18" y="246"/>
                  </a:lnTo>
                  <a:lnTo>
                    <a:pt x="16" y="254"/>
                  </a:lnTo>
                  <a:lnTo>
                    <a:pt x="13" y="261"/>
                  </a:lnTo>
                  <a:lnTo>
                    <a:pt x="11" y="268"/>
                  </a:lnTo>
                  <a:lnTo>
                    <a:pt x="9" y="274"/>
                  </a:lnTo>
                  <a:lnTo>
                    <a:pt x="7" y="281"/>
                  </a:lnTo>
                  <a:lnTo>
                    <a:pt x="5" y="287"/>
                  </a:lnTo>
                  <a:lnTo>
                    <a:pt x="4" y="293"/>
                  </a:lnTo>
                  <a:lnTo>
                    <a:pt x="3" y="299"/>
                  </a:lnTo>
                  <a:lnTo>
                    <a:pt x="2" y="304"/>
                  </a:lnTo>
                  <a:lnTo>
                    <a:pt x="1" y="309"/>
                  </a:lnTo>
                  <a:lnTo>
                    <a:pt x="0" y="315"/>
                  </a:lnTo>
                  <a:lnTo>
                    <a:pt x="0" y="321"/>
                  </a:lnTo>
                  <a:lnTo>
                    <a:pt x="0" y="328"/>
                  </a:lnTo>
                  <a:lnTo>
                    <a:pt x="0" y="336"/>
                  </a:lnTo>
                  <a:lnTo>
                    <a:pt x="1" y="343"/>
                  </a:lnTo>
                  <a:lnTo>
                    <a:pt x="2" y="352"/>
                  </a:lnTo>
                  <a:lnTo>
                    <a:pt x="3" y="360"/>
                  </a:lnTo>
                  <a:lnTo>
                    <a:pt x="4" y="369"/>
                  </a:lnTo>
                  <a:lnTo>
                    <a:pt x="5" y="378"/>
                  </a:lnTo>
                  <a:lnTo>
                    <a:pt x="7" y="388"/>
                  </a:lnTo>
                  <a:lnTo>
                    <a:pt x="8" y="397"/>
                  </a:lnTo>
                  <a:lnTo>
                    <a:pt x="10" y="407"/>
                  </a:lnTo>
                  <a:lnTo>
                    <a:pt x="12" y="418"/>
                  </a:lnTo>
                  <a:lnTo>
                    <a:pt x="15" y="428"/>
                  </a:lnTo>
                  <a:lnTo>
                    <a:pt x="17" y="438"/>
                  </a:lnTo>
                  <a:lnTo>
                    <a:pt x="20" y="449"/>
                  </a:lnTo>
                  <a:lnTo>
                    <a:pt x="23" y="460"/>
                  </a:lnTo>
                  <a:lnTo>
                    <a:pt x="26" y="470"/>
                  </a:lnTo>
                  <a:lnTo>
                    <a:pt x="29" y="481"/>
                  </a:lnTo>
                  <a:lnTo>
                    <a:pt x="32" y="491"/>
                  </a:lnTo>
                  <a:lnTo>
                    <a:pt x="36" y="502"/>
                  </a:lnTo>
                  <a:lnTo>
                    <a:pt x="39" y="513"/>
                  </a:lnTo>
                  <a:lnTo>
                    <a:pt x="43" y="523"/>
                  </a:lnTo>
                  <a:lnTo>
                    <a:pt x="47" y="533"/>
                  </a:lnTo>
                  <a:lnTo>
                    <a:pt x="51" y="543"/>
                  </a:lnTo>
                  <a:lnTo>
                    <a:pt x="55" y="553"/>
                  </a:lnTo>
                  <a:lnTo>
                    <a:pt x="60" y="563"/>
                  </a:lnTo>
                  <a:lnTo>
                    <a:pt x="65" y="572"/>
                  </a:lnTo>
                  <a:lnTo>
                    <a:pt x="69" y="581"/>
                  </a:lnTo>
                  <a:lnTo>
                    <a:pt x="74" y="590"/>
                  </a:lnTo>
                  <a:lnTo>
                    <a:pt x="79" y="598"/>
                  </a:lnTo>
                  <a:lnTo>
                    <a:pt x="84" y="606"/>
                  </a:lnTo>
                  <a:lnTo>
                    <a:pt x="89" y="613"/>
                  </a:lnTo>
                  <a:lnTo>
                    <a:pt x="94" y="621"/>
                  </a:lnTo>
                  <a:lnTo>
                    <a:pt x="100" y="628"/>
                  </a:lnTo>
                  <a:lnTo>
                    <a:pt x="105" y="635"/>
                  </a:lnTo>
                  <a:lnTo>
                    <a:pt x="111" y="641"/>
                  </a:lnTo>
                  <a:lnTo>
                    <a:pt x="116" y="647"/>
                  </a:lnTo>
                  <a:lnTo>
                    <a:pt x="122" y="653"/>
                  </a:lnTo>
                  <a:lnTo>
                    <a:pt x="127" y="659"/>
                  </a:lnTo>
                  <a:lnTo>
                    <a:pt x="133" y="664"/>
                  </a:lnTo>
                  <a:lnTo>
                    <a:pt x="139" y="669"/>
                  </a:lnTo>
                  <a:lnTo>
                    <a:pt x="144" y="674"/>
                  </a:lnTo>
                  <a:lnTo>
                    <a:pt x="150" y="678"/>
                  </a:lnTo>
                  <a:lnTo>
                    <a:pt x="156" y="683"/>
                  </a:lnTo>
                  <a:lnTo>
                    <a:pt x="162" y="687"/>
                  </a:lnTo>
                  <a:lnTo>
                    <a:pt x="168" y="691"/>
                  </a:lnTo>
                  <a:lnTo>
                    <a:pt x="175" y="694"/>
                  </a:lnTo>
                  <a:lnTo>
                    <a:pt x="181" y="697"/>
                  </a:lnTo>
                  <a:lnTo>
                    <a:pt x="187" y="700"/>
                  </a:lnTo>
                  <a:lnTo>
                    <a:pt x="193" y="703"/>
                  </a:lnTo>
                  <a:lnTo>
                    <a:pt x="200" y="706"/>
                  </a:lnTo>
                  <a:lnTo>
                    <a:pt x="206" y="708"/>
                  </a:lnTo>
                  <a:lnTo>
                    <a:pt x="213" y="711"/>
                  </a:lnTo>
                  <a:lnTo>
                    <a:pt x="219" y="712"/>
                  </a:lnTo>
                  <a:lnTo>
                    <a:pt x="226" y="714"/>
                  </a:lnTo>
                  <a:lnTo>
                    <a:pt x="232" y="716"/>
                  </a:lnTo>
                  <a:lnTo>
                    <a:pt x="239" y="717"/>
                  </a:lnTo>
                  <a:lnTo>
                    <a:pt x="246" y="719"/>
                  </a:lnTo>
                  <a:lnTo>
                    <a:pt x="252" y="719"/>
                  </a:lnTo>
                  <a:lnTo>
                    <a:pt x="259" y="720"/>
                  </a:lnTo>
                  <a:lnTo>
                    <a:pt x="266" y="721"/>
                  </a:lnTo>
                  <a:lnTo>
                    <a:pt x="273" y="722"/>
                  </a:lnTo>
                  <a:lnTo>
                    <a:pt x="274" y="722"/>
                  </a:lnTo>
                  <a:lnTo>
                    <a:pt x="276" y="722"/>
                  </a:lnTo>
                  <a:lnTo>
                    <a:pt x="277" y="721"/>
                  </a:lnTo>
                  <a:lnTo>
                    <a:pt x="278" y="721"/>
                  </a:lnTo>
                  <a:lnTo>
                    <a:pt x="280" y="721"/>
                  </a:lnTo>
                  <a:lnTo>
                    <a:pt x="282" y="720"/>
                  </a:lnTo>
                  <a:lnTo>
                    <a:pt x="283" y="720"/>
                  </a:lnTo>
                  <a:lnTo>
                    <a:pt x="285" y="719"/>
                  </a:lnTo>
                  <a:lnTo>
                    <a:pt x="286" y="719"/>
                  </a:lnTo>
                  <a:lnTo>
                    <a:pt x="288" y="718"/>
                  </a:lnTo>
                  <a:lnTo>
                    <a:pt x="290" y="717"/>
                  </a:lnTo>
                  <a:lnTo>
                    <a:pt x="291" y="717"/>
                  </a:lnTo>
                  <a:lnTo>
                    <a:pt x="293" y="716"/>
                  </a:lnTo>
                  <a:lnTo>
                    <a:pt x="295" y="715"/>
                  </a:lnTo>
                  <a:lnTo>
                    <a:pt x="296" y="714"/>
                  </a:lnTo>
                  <a:lnTo>
                    <a:pt x="298" y="712"/>
                  </a:lnTo>
                  <a:lnTo>
                    <a:pt x="300" y="711"/>
                  </a:lnTo>
                  <a:lnTo>
                    <a:pt x="301" y="710"/>
                  </a:lnTo>
                  <a:lnTo>
                    <a:pt x="302" y="708"/>
                  </a:lnTo>
                  <a:lnTo>
                    <a:pt x="304" y="707"/>
                  </a:lnTo>
                  <a:lnTo>
                    <a:pt x="306" y="705"/>
                  </a:lnTo>
                  <a:lnTo>
                    <a:pt x="307" y="703"/>
                  </a:lnTo>
                  <a:lnTo>
                    <a:pt x="308" y="701"/>
                  </a:lnTo>
                  <a:lnTo>
                    <a:pt x="310" y="699"/>
                  </a:lnTo>
                  <a:lnTo>
                    <a:pt x="311" y="697"/>
                  </a:lnTo>
                  <a:lnTo>
                    <a:pt x="312" y="695"/>
                  </a:lnTo>
                  <a:lnTo>
                    <a:pt x="313" y="693"/>
                  </a:lnTo>
                  <a:lnTo>
                    <a:pt x="314" y="690"/>
                  </a:lnTo>
                  <a:lnTo>
                    <a:pt x="315" y="688"/>
                  </a:lnTo>
                  <a:lnTo>
                    <a:pt x="316" y="685"/>
                  </a:lnTo>
                  <a:lnTo>
                    <a:pt x="317" y="682"/>
                  </a:lnTo>
                  <a:lnTo>
                    <a:pt x="318" y="679"/>
                  </a:lnTo>
                  <a:lnTo>
                    <a:pt x="319" y="675"/>
                  </a:lnTo>
                  <a:lnTo>
                    <a:pt x="320" y="670"/>
                  </a:lnTo>
                  <a:lnTo>
                    <a:pt x="320" y="665"/>
                  </a:lnTo>
                  <a:lnTo>
                    <a:pt x="321" y="660"/>
                  </a:lnTo>
                  <a:lnTo>
                    <a:pt x="321" y="654"/>
                  </a:lnTo>
                  <a:lnTo>
                    <a:pt x="322" y="649"/>
                  </a:lnTo>
                  <a:lnTo>
                    <a:pt x="322" y="644"/>
                  </a:lnTo>
                  <a:lnTo>
                    <a:pt x="322" y="639"/>
                  </a:lnTo>
                  <a:lnTo>
                    <a:pt x="322" y="634"/>
                  </a:lnTo>
                  <a:lnTo>
                    <a:pt x="322" y="628"/>
                  </a:lnTo>
                  <a:lnTo>
                    <a:pt x="322" y="623"/>
                  </a:lnTo>
                  <a:lnTo>
                    <a:pt x="322" y="618"/>
                  </a:lnTo>
                  <a:lnTo>
                    <a:pt x="321" y="612"/>
                  </a:lnTo>
                  <a:lnTo>
                    <a:pt x="321" y="607"/>
                  </a:lnTo>
                  <a:lnTo>
                    <a:pt x="321" y="602"/>
                  </a:lnTo>
                  <a:lnTo>
                    <a:pt x="320" y="596"/>
                  </a:lnTo>
                  <a:lnTo>
                    <a:pt x="320" y="591"/>
                  </a:lnTo>
                  <a:lnTo>
                    <a:pt x="319" y="586"/>
                  </a:lnTo>
                  <a:lnTo>
                    <a:pt x="319" y="580"/>
                  </a:lnTo>
                  <a:lnTo>
                    <a:pt x="318" y="575"/>
                  </a:lnTo>
                  <a:lnTo>
                    <a:pt x="318" y="570"/>
                  </a:lnTo>
                  <a:lnTo>
                    <a:pt x="317" y="564"/>
                  </a:lnTo>
                  <a:lnTo>
                    <a:pt x="317" y="559"/>
                  </a:lnTo>
                  <a:lnTo>
                    <a:pt x="316" y="554"/>
                  </a:lnTo>
                  <a:lnTo>
                    <a:pt x="316" y="549"/>
                  </a:lnTo>
                  <a:lnTo>
                    <a:pt x="315" y="544"/>
                  </a:lnTo>
                  <a:lnTo>
                    <a:pt x="315" y="538"/>
                  </a:lnTo>
                  <a:lnTo>
                    <a:pt x="315" y="533"/>
                  </a:lnTo>
                  <a:lnTo>
                    <a:pt x="315" y="528"/>
                  </a:lnTo>
                  <a:lnTo>
                    <a:pt x="314" y="523"/>
                  </a:lnTo>
                  <a:lnTo>
                    <a:pt x="314" y="518"/>
                  </a:lnTo>
                  <a:lnTo>
                    <a:pt x="314" y="513"/>
                  </a:lnTo>
                  <a:lnTo>
                    <a:pt x="202" y="565"/>
                  </a:lnTo>
                  <a:lnTo>
                    <a:pt x="201" y="562"/>
                  </a:lnTo>
                  <a:lnTo>
                    <a:pt x="199" y="559"/>
                  </a:lnTo>
                  <a:lnTo>
                    <a:pt x="198" y="555"/>
                  </a:lnTo>
                  <a:lnTo>
                    <a:pt x="197" y="551"/>
                  </a:lnTo>
                  <a:lnTo>
                    <a:pt x="196" y="546"/>
                  </a:lnTo>
                  <a:lnTo>
                    <a:pt x="194" y="541"/>
                  </a:lnTo>
                  <a:lnTo>
                    <a:pt x="193" y="535"/>
                  </a:lnTo>
                  <a:lnTo>
                    <a:pt x="192" y="529"/>
                  </a:lnTo>
                  <a:lnTo>
                    <a:pt x="190" y="523"/>
                  </a:lnTo>
                  <a:lnTo>
                    <a:pt x="189" y="517"/>
                  </a:lnTo>
                  <a:lnTo>
                    <a:pt x="187" y="510"/>
                  </a:lnTo>
                  <a:lnTo>
                    <a:pt x="185" y="503"/>
                  </a:lnTo>
                  <a:lnTo>
                    <a:pt x="184" y="496"/>
                  </a:lnTo>
                  <a:lnTo>
                    <a:pt x="182" y="489"/>
                  </a:lnTo>
                  <a:lnTo>
                    <a:pt x="180" y="481"/>
                  </a:lnTo>
                  <a:lnTo>
                    <a:pt x="179" y="474"/>
                  </a:lnTo>
                  <a:lnTo>
                    <a:pt x="177" y="466"/>
                  </a:lnTo>
                  <a:lnTo>
                    <a:pt x="175" y="458"/>
                  </a:lnTo>
                  <a:lnTo>
                    <a:pt x="173" y="451"/>
                  </a:lnTo>
                  <a:lnTo>
                    <a:pt x="171" y="443"/>
                  </a:lnTo>
                  <a:lnTo>
                    <a:pt x="169" y="435"/>
                  </a:lnTo>
                  <a:lnTo>
                    <a:pt x="167" y="427"/>
                  </a:lnTo>
                  <a:lnTo>
                    <a:pt x="165" y="419"/>
                  </a:lnTo>
                  <a:lnTo>
                    <a:pt x="163" y="411"/>
                  </a:lnTo>
                  <a:lnTo>
                    <a:pt x="161" y="404"/>
                  </a:lnTo>
                  <a:lnTo>
                    <a:pt x="159" y="396"/>
                  </a:lnTo>
                  <a:lnTo>
                    <a:pt x="157" y="389"/>
                  </a:lnTo>
                  <a:lnTo>
                    <a:pt x="154" y="381"/>
                  </a:lnTo>
                  <a:lnTo>
                    <a:pt x="152" y="374"/>
                  </a:lnTo>
                  <a:lnTo>
                    <a:pt x="149" y="367"/>
                  </a:lnTo>
                  <a:lnTo>
                    <a:pt x="147" y="361"/>
                  </a:lnTo>
                  <a:lnTo>
                    <a:pt x="144" y="354"/>
                  </a:lnTo>
                  <a:lnTo>
                    <a:pt x="267" y="330"/>
                  </a:lnTo>
                  <a:close/>
                </a:path>
              </a:pathLst>
            </a:custGeom>
            <a:solidFill>
              <a:srgbClr val="B2B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48" name="Freeform 390"/>
            <p:cNvSpPr>
              <a:spLocks/>
            </p:cNvSpPr>
            <p:nvPr/>
          </p:nvSpPr>
          <p:spPr bwMode="auto">
            <a:xfrm>
              <a:off x="4091" y="2120"/>
              <a:ext cx="77" cy="322"/>
            </a:xfrm>
            <a:custGeom>
              <a:avLst/>
              <a:gdLst>
                <a:gd name="T0" fmla="*/ 73 w 77"/>
                <a:gd name="T1" fmla="*/ 301 h 322"/>
                <a:gd name="T2" fmla="*/ 65 w 77"/>
                <a:gd name="T3" fmla="*/ 289 h 322"/>
                <a:gd name="T4" fmla="*/ 57 w 77"/>
                <a:gd name="T5" fmla="*/ 274 h 322"/>
                <a:gd name="T6" fmla="*/ 50 w 77"/>
                <a:gd name="T7" fmla="*/ 257 h 322"/>
                <a:gd name="T8" fmla="*/ 44 w 77"/>
                <a:gd name="T9" fmla="*/ 238 h 322"/>
                <a:gd name="T10" fmla="*/ 38 w 77"/>
                <a:gd name="T11" fmla="*/ 217 h 322"/>
                <a:gd name="T12" fmla="*/ 33 w 77"/>
                <a:gd name="T13" fmla="*/ 196 h 322"/>
                <a:gd name="T14" fmla="*/ 29 w 77"/>
                <a:gd name="T15" fmla="*/ 174 h 322"/>
                <a:gd name="T16" fmla="*/ 26 w 77"/>
                <a:gd name="T17" fmla="*/ 152 h 322"/>
                <a:gd name="T18" fmla="*/ 25 w 77"/>
                <a:gd name="T19" fmla="*/ 130 h 322"/>
                <a:gd name="T20" fmla="*/ 24 w 77"/>
                <a:gd name="T21" fmla="*/ 108 h 322"/>
                <a:gd name="T22" fmla="*/ 25 w 77"/>
                <a:gd name="T23" fmla="*/ 87 h 322"/>
                <a:gd name="T24" fmla="*/ 27 w 77"/>
                <a:gd name="T25" fmla="*/ 67 h 322"/>
                <a:gd name="T26" fmla="*/ 30 w 77"/>
                <a:gd name="T27" fmla="*/ 49 h 322"/>
                <a:gd name="T28" fmla="*/ 34 w 77"/>
                <a:gd name="T29" fmla="*/ 32 h 322"/>
                <a:gd name="T30" fmla="*/ 40 w 77"/>
                <a:gd name="T31" fmla="*/ 18 h 322"/>
                <a:gd name="T32" fmla="*/ 23 w 77"/>
                <a:gd name="T33" fmla="*/ 0 h 322"/>
                <a:gd name="T34" fmla="*/ 15 w 77"/>
                <a:gd name="T35" fmla="*/ 16 h 322"/>
                <a:gd name="T36" fmla="*/ 9 w 77"/>
                <a:gd name="T37" fmla="*/ 34 h 322"/>
                <a:gd name="T38" fmla="*/ 5 w 77"/>
                <a:gd name="T39" fmla="*/ 54 h 322"/>
                <a:gd name="T40" fmla="*/ 2 w 77"/>
                <a:gd name="T41" fmla="*/ 75 h 322"/>
                <a:gd name="T42" fmla="*/ 0 w 77"/>
                <a:gd name="T43" fmla="*/ 97 h 322"/>
                <a:gd name="T44" fmla="*/ 0 w 77"/>
                <a:gd name="T45" fmla="*/ 119 h 322"/>
                <a:gd name="T46" fmla="*/ 2 w 77"/>
                <a:gd name="T47" fmla="*/ 143 h 322"/>
                <a:gd name="T48" fmla="*/ 4 w 77"/>
                <a:gd name="T49" fmla="*/ 166 h 322"/>
                <a:gd name="T50" fmla="*/ 8 w 77"/>
                <a:gd name="T51" fmla="*/ 189 h 322"/>
                <a:gd name="T52" fmla="*/ 12 w 77"/>
                <a:gd name="T53" fmla="*/ 212 h 322"/>
                <a:gd name="T54" fmla="*/ 17 w 77"/>
                <a:gd name="T55" fmla="*/ 234 h 322"/>
                <a:gd name="T56" fmla="*/ 24 w 77"/>
                <a:gd name="T57" fmla="*/ 255 h 322"/>
                <a:gd name="T58" fmla="*/ 31 w 77"/>
                <a:gd name="T59" fmla="*/ 275 h 322"/>
                <a:gd name="T60" fmla="*/ 39 w 77"/>
                <a:gd name="T61" fmla="*/ 292 h 322"/>
                <a:gd name="T62" fmla="*/ 48 w 77"/>
                <a:gd name="T63" fmla="*/ 308 h 322"/>
                <a:gd name="T64" fmla="*/ 58 w 77"/>
                <a:gd name="T65" fmla="*/ 322 h 3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"/>
                <a:gd name="T100" fmla="*/ 0 h 322"/>
                <a:gd name="T101" fmla="*/ 77 w 77"/>
                <a:gd name="T102" fmla="*/ 322 h 3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" h="322">
                  <a:moveTo>
                    <a:pt x="77" y="307"/>
                  </a:moveTo>
                  <a:lnTo>
                    <a:pt x="73" y="301"/>
                  </a:lnTo>
                  <a:lnTo>
                    <a:pt x="69" y="296"/>
                  </a:lnTo>
                  <a:lnTo>
                    <a:pt x="65" y="289"/>
                  </a:lnTo>
                  <a:lnTo>
                    <a:pt x="61" y="282"/>
                  </a:lnTo>
                  <a:lnTo>
                    <a:pt x="57" y="274"/>
                  </a:lnTo>
                  <a:lnTo>
                    <a:pt x="53" y="266"/>
                  </a:lnTo>
                  <a:lnTo>
                    <a:pt x="50" y="257"/>
                  </a:lnTo>
                  <a:lnTo>
                    <a:pt x="46" y="247"/>
                  </a:lnTo>
                  <a:lnTo>
                    <a:pt x="44" y="238"/>
                  </a:lnTo>
                  <a:lnTo>
                    <a:pt x="41" y="228"/>
                  </a:lnTo>
                  <a:lnTo>
                    <a:pt x="38" y="217"/>
                  </a:lnTo>
                  <a:lnTo>
                    <a:pt x="35" y="207"/>
                  </a:lnTo>
                  <a:lnTo>
                    <a:pt x="33" y="196"/>
                  </a:lnTo>
                  <a:lnTo>
                    <a:pt x="31" y="185"/>
                  </a:lnTo>
                  <a:lnTo>
                    <a:pt x="29" y="174"/>
                  </a:lnTo>
                  <a:lnTo>
                    <a:pt x="28" y="163"/>
                  </a:lnTo>
                  <a:lnTo>
                    <a:pt x="26" y="152"/>
                  </a:lnTo>
                  <a:lnTo>
                    <a:pt x="25" y="141"/>
                  </a:lnTo>
                  <a:lnTo>
                    <a:pt x="25" y="130"/>
                  </a:lnTo>
                  <a:lnTo>
                    <a:pt x="24" y="119"/>
                  </a:lnTo>
                  <a:lnTo>
                    <a:pt x="24" y="108"/>
                  </a:lnTo>
                  <a:lnTo>
                    <a:pt x="24" y="98"/>
                  </a:lnTo>
                  <a:lnTo>
                    <a:pt x="25" y="87"/>
                  </a:lnTo>
                  <a:lnTo>
                    <a:pt x="26" y="77"/>
                  </a:lnTo>
                  <a:lnTo>
                    <a:pt x="27" y="67"/>
                  </a:lnTo>
                  <a:lnTo>
                    <a:pt x="28" y="58"/>
                  </a:lnTo>
                  <a:lnTo>
                    <a:pt x="30" y="49"/>
                  </a:lnTo>
                  <a:lnTo>
                    <a:pt x="32" y="40"/>
                  </a:lnTo>
                  <a:lnTo>
                    <a:pt x="34" y="32"/>
                  </a:lnTo>
                  <a:lnTo>
                    <a:pt x="37" y="25"/>
                  </a:lnTo>
                  <a:lnTo>
                    <a:pt x="40" y="18"/>
                  </a:lnTo>
                  <a:lnTo>
                    <a:pt x="44" y="12"/>
                  </a:lnTo>
                  <a:lnTo>
                    <a:pt x="23" y="0"/>
                  </a:lnTo>
                  <a:lnTo>
                    <a:pt x="19" y="8"/>
                  </a:lnTo>
                  <a:lnTo>
                    <a:pt x="15" y="16"/>
                  </a:lnTo>
                  <a:lnTo>
                    <a:pt x="12" y="25"/>
                  </a:lnTo>
                  <a:lnTo>
                    <a:pt x="9" y="34"/>
                  </a:lnTo>
                  <a:lnTo>
                    <a:pt x="7" y="44"/>
                  </a:lnTo>
                  <a:lnTo>
                    <a:pt x="5" y="54"/>
                  </a:lnTo>
                  <a:lnTo>
                    <a:pt x="3" y="64"/>
                  </a:lnTo>
                  <a:lnTo>
                    <a:pt x="2" y="75"/>
                  </a:lnTo>
                  <a:lnTo>
                    <a:pt x="1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9"/>
                  </a:lnTo>
                  <a:lnTo>
                    <a:pt x="1" y="131"/>
                  </a:lnTo>
                  <a:lnTo>
                    <a:pt x="2" y="143"/>
                  </a:lnTo>
                  <a:lnTo>
                    <a:pt x="3" y="154"/>
                  </a:lnTo>
                  <a:lnTo>
                    <a:pt x="4" y="166"/>
                  </a:lnTo>
                  <a:lnTo>
                    <a:pt x="6" y="178"/>
                  </a:lnTo>
                  <a:lnTo>
                    <a:pt x="8" y="189"/>
                  </a:lnTo>
                  <a:lnTo>
                    <a:pt x="10" y="201"/>
                  </a:lnTo>
                  <a:lnTo>
                    <a:pt x="12" y="212"/>
                  </a:lnTo>
                  <a:lnTo>
                    <a:pt x="15" y="223"/>
                  </a:lnTo>
                  <a:lnTo>
                    <a:pt x="17" y="234"/>
                  </a:lnTo>
                  <a:lnTo>
                    <a:pt x="21" y="245"/>
                  </a:lnTo>
                  <a:lnTo>
                    <a:pt x="24" y="255"/>
                  </a:lnTo>
                  <a:lnTo>
                    <a:pt x="28" y="265"/>
                  </a:lnTo>
                  <a:lnTo>
                    <a:pt x="31" y="275"/>
                  </a:lnTo>
                  <a:lnTo>
                    <a:pt x="35" y="284"/>
                  </a:lnTo>
                  <a:lnTo>
                    <a:pt x="39" y="292"/>
                  </a:lnTo>
                  <a:lnTo>
                    <a:pt x="44" y="301"/>
                  </a:lnTo>
                  <a:lnTo>
                    <a:pt x="48" y="308"/>
                  </a:lnTo>
                  <a:lnTo>
                    <a:pt x="53" y="315"/>
                  </a:lnTo>
                  <a:lnTo>
                    <a:pt x="58" y="322"/>
                  </a:lnTo>
                  <a:lnTo>
                    <a:pt x="77" y="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49" name="Freeform 391"/>
            <p:cNvSpPr>
              <a:spLocks/>
            </p:cNvSpPr>
            <p:nvPr/>
          </p:nvSpPr>
          <p:spPr bwMode="auto">
            <a:xfrm>
              <a:off x="3979" y="2092"/>
              <a:ext cx="155" cy="91"/>
            </a:xfrm>
            <a:custGeom>
              <a:avLst/>
              <a:gdLst>
                <a:gd name="T0" fmla="*/ 152 w 155"/>
                <a:gd name="T1" fmla="*/ 22 h 91"/>
                <a:gd name="T2" fmla="*/ 143 w 155"/>
                <a:gd name="T3" fmla="*/ 12 h 91"/>
                <a:gd name="T4" fmla="*/ 132 w 155"/>
                <a:gd name="T5" fmla="*/ 5 h 91"/>
                <a:gd name="T6" fmla="*/ 120 w 155"/>
                <a:gd name="T7" fmla="*/ 1 h 91"/>
                <a:gd name="T8" fmla="*/ 108 w 155"/>
                <a:gd name="T9" fmla="*/ 0 h 91"/>
                <a:gd name="T10" fmla="*/ 96 w 155"/>
                <a:gd name="T11" fmla="*/ 2 h 91"/>
                <a:gd name="T12" fmla="*/ 84 w 155"/>
                <a:gd name="T13" fmla="*/ 6 h 91"/>
                <a:gd name="T14" fmla="*/ 73 w 155"/>
                <a:gd name="T15" fmla="*/ 12 h 91"/>
                <a:gd name="T16" fmla="*/ 62 w 155"/>
                <a:gd name="T17" fmla="*/ 18 h 91"/>
                <a:gd name="T18" fmla="*/ 52 w 155"/>
                <a:gd name="T19" fmla="*/ 26 h 91"/>
                <a:gd name="T20" fmla="*/ 41 w 155"/>
                <a:gd name="T21" fmla="*/ 33 h 91"/>
                <a:gd name="T22" fmla="*/ 32 w 155"/>
                <a:gd name="T23" fmla="*/ 42 h 91"/>
                <a:gd name="T24" fmla="*/ 23 w 155"/>
                <a:gd name="T25" fmla="*/ 50 h 91"/>
                <a:gd name="T26" fmla="*/ 15 w 155"/>
                <a:gd name="T27" fmla="*/ 58 h 91"/>
                <a:gd name="T28" fmla="*/ 8 w 155"/>
                <a:gd name="T29" fmla="*/ 66 h 91"/>
                <a:gd name="T30" fmla="*/ 3 w 155"/>
                <a:gd name="T31" fmla="*/ 74 h 91"/>
                <a:gd name="T32" fmla="*/ 19 w 155"/>
                <a:gd name="T33" fmla="*/ 91 h 91"/>
                <a:gd name="T34" fmla="*/ 24 w 155"/>
                <a:gd name="T35" fmla="*/ 85 h 91"/>
                <a:gd name="T36" fmla="*/ 30 w 155"/>
                <a:gd name="T37" fmla="*/ 78 h 91"/>
                <a:gd name="T38" fmla="*/ 36 w 155"/>
                <a:gd name="T39" fmla="*/ 71 h 91"/>
                <a:gd name="T40" fmla="*/ 44 w 155"/>
                <a:gd name="T41" fmla="*/ 63 h 91"/>
                <a:gd name="T42" fmla="*/ 52 w 155"/>
                <a:gd name="T43" fmla="*/ 55 h 91"/>
                <a:gd name="T44" fmla="*/ 61 w 155"/>
                <a:gd name="T45" fmla="*/ 48 h 91"/>
                <a:gd name="T46" fmla="*/ 70 w 155"/>
                <a:gd name="T47" fmla="*/ 41 h 91"/>
                <a:gd name="T48" fmla="*/ 80 w 155"/>
                <a:gd name="T49" fmla="*/ 35 h 91"/>
                <a:gd name="T50" fmla="*/ 89 w 155"/>
                <a:gd name="T51" fmla="*/ 30 h 91"/>
                <a:gd name="T52" fmla="*/ 98 w 155"/>
                <a:gd name="T53" fmla="*/ 27 h 91"/>
                <a:gd name="T54" fmla="*/ 106 w 155"/>
                <a:gd name="T55" fmla="*/ 25 h 91"/>
                <a:gd name="T56" fmla="*/ 113 w 155"/>
                <a:gd name="T57" fmla="*/ 24 h 91"/>
                <a:gd name="T58" fmla="*/ 119 w 155"/>
                <a:gd name="T59" fmla="*/ 25 h 91"/>
                <a:gd name="T60" fmla="*/ 124 w 155"/>
                <a:gd name="T61" fmla="*/ 28 h 91"/>
                <a:gd name="T62" fmla="*/ 130 w 155"/>
                <a:gd name="T63" fmla="*/ 32 h 91"/>
                <a:gd name="T64" fmla="*/ 135 w 155"/>
                <a:gd name="T65" fmla="*/ 40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5"/>
                <a:gd name="T100" fmla="*/ 0 h 91"/>
                <a:gd name="T101" fmla="*/ 155 w 155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5" h="91">
                  <a:moveTo>
                    <a:pt x="155" y="28"/>
                  </a:moveTo>
                  <a:lnTo>
                    <a:pt x="152" y="22"/>
                  </a:lnTo>
                  <a:lnTo>
                    <a:pt x="147" y="16"/>
                  </a:lnTo>
                  <a:lnTo>
                    <a:pt x="143" y="12"/>
                  </a:lnTo>
                  <a:lnTo>
                    <a:pt x="137" y="8"/>
                  </a:lnTo>
                  <a:lnTo>
                    <a:pt x="132" y="5"/>
                  </a:lnTo>
                  <a:lnTo>
                    <a:pt x="126" y="2"/>
                  </a:lnTo>
                  <a:lnTo>
                    <a:pt x="120" y="1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1"/>
                  </a:lnTo>
                  <a:lnTo>
                    <a:pt x="96" y="2"/>
                  </a:lnTo>
                  <a:lnTo>
                    <a:pt x="90" y="4"/>
                  </a:lnTo>
                  <a:lnTo>
                    <a:pt x="84" y="6"/>
                  </a:lnTo>
                  <a:lnTo>
                    <a:pt x="79" y="9"/>
                  </a:lnTo>
                  <a:lnTo>
                    <a:pt x="73" y="12"/>
                  </a:lnTo>
                  <a:lnTo>
                    <a:pt x="68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2" y="26"/>
                  </a:lnTo>
                  <a:lnTo>
                    <a:pt x="46" y="29"/>
                  </a:lnTo>
                  <a:lnTo>
                    <a:pt x="41" y="33"/>
                  </a:lnTo>
                  <a:lnTo>
                    <a:pt x="37" y="37"/>
                  </a:lnTo>
                  <a:lnTo>
                    <a:pt x="32" y="42"/>
                  </a:lnTo>
                  <a:lnTo>
                    <a:pt x="28" y="46"/>
                  </a:lnTo>
                  <a:lnTo>
                    <a:pt x="23" y="50"/>
                  </a:lnTo>
                  <a:lnTo>
                    <a:pt x="19" y="54"/>
                  </a:lnTo>
                  <a:lnTo>
                    <a:pt x="15" y="58"/>
                  </a:lnTo>
                  <a:lnTo>
                    <a:pt x="12" y="63"/>
                  </a:lnTo>
                  <a:lnTo>
                    <a:pt x="8" y="66"/>
                  </a:lnTo>
                  <a:lnTo>
                    <a:pt x="5" y="70"/>
                  </a:lnTo>
                  <a:lnTo>
                    <a:pt x="3" y="74"/>
                  </a:lnTo>
                  <a:lnTo>
                    <a:pt x="0" y="77"/>
                  </a:lnTo>
                  <a:lnTo>
                    <a:pt x="19" y="91"/>
                  </a:lnTo>
                  <a:lnTo>
                    <a:pt x="22" y="88"/>
                  </a:lnTo>
                  <a:lnTo>
                    <a:pt x="24" y="85"/>
                  </a:lnTo>
                  <a:lnTo>
                    <a:pt x="27" y="82"/>
                  </a:lnTo>
                  <a:lnTo>
                    <a:pt x="30" y="78"/>
                  </a:lnTo>
                  <a:lnTo>
                    <a:pt x="33" y="75"/>
                  </a:lnTo>
                  <a:lnTo>
                    <a:pt x="36" y="71"/>
                  </a:lnTo>
                  <a:lnTo>
                    <a:pt x="40" y="67"/>
                  </a:lnTo>
                  <a:lnTo>
                    <a:pt x="44" y="63"/>
                  </a:lnTo>
                  <a:lnTo>
                    <a:pt x="48" y="59"/>
                  </a:lnTo>
                  <a:lnTo>
                    <a:pt x="52" y="55"/>
                  </a:lnTo>
                  <a:lnTo>
                    <a:pt x="57" y="52"/>
                  </a:lnTo>
                  <a:lnTo>
                    <a:pt x="61" y="48"/>
                  </a:lnTo>
                  <a:lnTo>
                    <a:pt x="66" y="44"/>
                  </a:lnTo>
                  <a:lnTo>
                    <a:pt x="70" y="41"/>
                  </a:lnTo>
                  <a:lnTo>
                    <a:pt x="75" y="38"/>
                  </a:lnTo>
                  <a:lnTo>
                    <a:pt x="80" y="35"/>
                  </a:lnTo>
                  <a:lnTo>
                    <a:pt x="84" y="33"/>
                  </a:lnTo>
                  <a:lnTo>
                    <a:pt x="89" y="30"/>
                  </a:lnTo>
                  <a:lnTo>
                    <a:pt x="93" y="28"/>
                  </a:lnTo>
                  <a:lnTo>
                    <a:pt x="98" y="27"/>
                  </a:lnTo>
                  <a:lnTo>
                    <a:pt x="102" y="26"/>
                  </a:lnTo>
                  <a:lnTo>
                    <a:pt x="106" y="25"/>
                  </a:lnTo>
                  <a:lnTo>
                    <a:pt x="110" y="24"/>
                  </a:lnTo>
                  <a:lnTo>
                    <a:pt x="113" y="24"/>
                  </a:lnTo>
                  <a:lnTo>
                    <a:pt x="116" y="24"/>
                  </a:lnTo>
                  <a:lnTo>
                    <a:pt x="119" y="25"/>
                  </a:lnTo>
                  <a:lnTo>
                    <a:pt x="122" y="26"/>
                  </a:lnTo>
                  <a:lnTo>
                    <a:pt x="124" y="28"/>
                  </a:lnTo>
                  <a:lnTo>
                    <a:pt x="127" y="30"/>
                  </a:lnTo>
                  <a:lnTo>
                    <a:pt x="130" y="32"/>
                  </a:lnTo>
                  <a:lnTo>
                    <a:pt x="132" y="35"/>
                  </a:lnTo>
                  <a:lnTo>
                    <a:pt x="135" y="40"/>
                  </a:lnTo>
                  <a:lnTo>
                    <a:pt x="155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50" name="Freeform 392"/>
            <p:cNvSpPr>
              <a:spLocks/>
            </p:cNvSpPr>
            <p:nvPr/>
          </p:nvSpPr>
          <p:spPr bwMode="auto">
            <a:xfrm>
              <a:off x="4111" y="2120"/>
              <a:ext cx="27" cy="12"/>
            </a:xfrm>
            <a:custGeom>
              <a:avLst/>
              <a:gdLst>
                <a:gd name="T0" fmla="*/ 24 w 27"/>
                <a:gd name="T1" fmla="*/ 12 h 12"/>
                <a:gd name="T2" fmla="*/ 3 w 27"/>
                <a:gd name="T3" fmla="*/ 12 h 12"/>
                <a:gd name="T4" fmla="*/ 0 w 27"/>
                <a:gd name="T5" fmla="*/ 6 h 12"/>
                <a:gd name="T6" fmla="*/ 3 w 27"/>
                <a:gd name="T7" fmla="*/ 0 h 12"/>
                <a:gd name="T8" fmla="*/ 23 w 27"/>
                <a:gd name="T9" fmla="*/ 0 h 12"/>
                <a:gd name="T10" fmla="*/ 27 w 27"/>
                <a:gd name="T11" fmla="*/ 5 h 12"/>
                <a:gd name="T12" fmla="*/ 24 w 27"/>
                <a:gd name="T13" fmla="*/ 12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12"/>
                <a:gd name="T23" fmla="*/ 27 w 27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12">
                  <a:moveTo>
                    <a:pt x="24" y="12"/>
                  </a:moveTo>
                  <a:lnTo>
                    <a:pt x="3" y="12"/>
                  </a:lnTo>
                  <a:lnTo>
                    <a:pt x="0" y="6"/>
                  </a:lnTo>
                  <a:lnTo>
                    <a:pt x="3" y="0"/>
                  </a:lnTo>
                  <a:lnTo>
                    <a:pt x="23" y="0"/>
                  </a:lnTo>
                  <a:lnTo>
                    <a:pt x="27" y="5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51" name="Freeform 393"/>
            <p:cNvSpPr>
              <a:spLocks/>
            </p:cNvSpPr>
            <p:nvPr/>
          </p:nvSpPr>
          <p:spPr bwMode="auto">
            <a:xfrm>
              <a:off x="3882" y="2171"/>
              <a:ext cx="118" cy="239"/>
            </a:xfrm>
            <a:custGeom>
              <a:avLst/>
              <a:gdLst>
                <a:gd name="T0" fmla="*/ 93 w 118"/>
                <a:gd name="T1" fmla="*/ 5 h 239"/>
                <a:gd name="T2" fmla="*/ 87 w 118"/>
                <a:gd name="T3" fmla="*/ 18 h 239"/>
                <a:gd name="T4" fmla="*/ 80 w 118"/>
                <a:gd name="T5" fmla="*/ 32 h 239"/>
                <a:gd name="T6" fmla="*/ 73 w 118"/>
                <a:gd name="T7" fmla="*/ 47 h 239"/>
                <a:gd name="T8" fmla="*/ 65 w 118"/>
                <a:gd name="T9" fmla="*/ 62 h 239"/>
                <a:gd name="T10" fmla="*/ 58 w 118"/>
                <a:gd name="T11" fmla="*/ 78 h 239"/>
                <a:gd name="T12" fmla="*/ 51 w 118"/>
                <a:gd name="T13" fmla="*/ 94 h 239"/>
                <a:gd name="T14" fmla="*/ 43 w 118"/>
                <a:gd name="T15" fmla="*/ 111 h 239"/>
                <a:gd name="T16" fmla="*/ 36 w 118"/>
                <a:gd name="T17" fmla="*/ 127 h 239"/>
                <a:gd name="T18" fmla="*/ 29 w 118"/>
                <a:gd name="T19" fmla="*/ 144 h 239"/>
                <a:gd name="T20" fmla="*/ 23 w 118"/>
                <a:gd name="T21" fmla="*/ 160 h 239"/>
                <a:gd name="T22" fmla="*/ 17 w 118"/>
                <a:gd name="T23" fmla="*/ 175 h 239"/>
                <a:gd name="T24" fmla="*/ 12 w 118"/>
                <a:gd name="T25" fmla="*/ 190 h 239"/>
                <a:gd name="T26" fmla="*/ 7 w 118"/>
                <a:gd name="T27" fmla="*/ 204 h 239"/>
                <a:gd name="T28" fmla="*/ 4 w 118"/>
                <a:gd name="T29" fmla="*/ 217 h 239"/>
                <a:gd name="T30" fmla="*/ 1 w 118"/>
                <a:gd name="T31" fmla="*/ 229 h 239"/>
                <a:gd name="T32" fmla="*/ 23 w 118"/>
                <a:gd name="T33" fmla="*/ 239 h 239"/>
                <a:gd name="T34" fmla="*/ 25 w 118"/>
                <a:gd name="T35" fmla="*/ 229 h 239"/>
                <a:gd name="T36" fmla="*/ 28 w 118"/>
                <a:gd name="T37" fmla="*/ 217 h 239"/>
                <a:gd name="T38" fmla="*/ 32 w 118"/>
                <a:gd name="T39" fmla="*/ 204 h 239"/>
                <a:gd name="T40" fmla="*/ 37 w 118"/>
                <a:gd name="T41" fmla="*/ 190 h 239"/>
                <a:gd name="T42" fmla="*/ 42 w 118"/>
                <a:gd name="T43" fmla="*/ 176 h 239"/>
                <a:gd name="T44" fmla="*/ 48 w 118"/>
                <a:gd name="T45" fmla="*/ 160 h 239"/>
                <a:gd name="T46" fmla="*/ 55 w 118"/>
                <a:gd name="T47" fmla="*/ 145 h 239"/>
                <a:gd name="T48" fmla="*/ 61 w 118"/>
                <a:gd name="T49" fmla="*/ 129 h 239"/>
                <a:gd name="T50" fmla="*/ 68 w 118"/>
                <a:gd name="T51" fmla="*/ 112 h 239"/>
                <a:gd name="T52" fmla="*/ 76 w 118"/>
                <a:gd name="T53" fmla="*/ 96 h 239"/>
                <a:gd name="T54" fmla="*/ 83 w 118"/>
                <a:gd name="T55" fmla="*/ 80 h 239"/>
                <a:gd name="T56" fmla="*/ 91 w 118"/>
                <a:gd name="T57" fmla="*/ 65 h 239"/>
                <a:gd name="T58" fmla="*/ 98 w 118"/>
                <a:gd name="T59" fmla="*/ 50 h 239"/>
                <a:gd name="T60" fmla="*/ 105 w 118"/>
                <a:gd name="T61" fmla="*/ 36 h 239"/>
                <a:gd name="T62" fmla="*/ 111 w 118"/>
                <a:gd name="T63" fmla="*/ 22 h 239"/>
                <a:gd name="T64" fmla="*/ 118 w 118"/>
                <a:gd name="T65" fmla="*/ 10 h 2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8"/>
                <a:gd name="T100" fmla="*/ 0 h 239"/>
                <a:gd name="T101" fmla="*/ 118 w 118"/>
                <a:gd name="T102" fmla="*/ 239 h 2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8" h="239">
                  <a:moveTo>
                    <a:pt x="96" y="0"/>
                  </a:moveTo>
                  <a:lnTo>
                    <a:pt x="93" y="5"/>
                  </a:lnTo>
                  <a:lnTo>
                    <a:pt x="90" y="12"/>
                  </a:lnTo>
                  <a:lnTo>
                    <a:pt x="87" y="18"/>
                  </a:lnTo>
                  <a:lnTo>
                    <a:pt x="83" y="25"/>
                  </a:lnTo>
                  <a:lnTo>
                    <a:pt x="80" y="32"/>
                  </a:lnTo>
                  <a:lnTo>
                    <a:pt x="76" y="39"/>
                  </a:lnTo>
                  <a:lnTo>
                    <a:pt x="73" y="47"/>
                  </a:lnTo>
                  <a:lnTo>
                    <a:pt x="69" y="54"/>
                  </a:lnTo>
                  <a:lnTo>
                    <a:pt x="65" y="62"/>
                  </a:lnTo>
                  <a:lnTo>
                    <a:pt x="62" y="70"/>
                  </a:lnTo>
                  <a:lnTo>
                    <a:pt x="58" y="78"/>
                  </a:lnTo>
                  <a:lnTo>
                    <a:pt x="54" y="86"/>
                  </a:lnTo>
                  <a:lnTo>
                    <a:pt x="51" y="94"/>
                  </a:lnTo>
                  <a:lnTo>
                    <a:pt x="47" y="103"/>
                  </a:lnTo>
                  <a:lnTo>
                    <a:pt x="43" y="111"/>
                  </a:lnTo>
                  <a:lnTo>
                    <a:pt x="40" y="119"/>
                  </a:lnTo>
                  <a:lnTo>
                    <a:pt x="36" y="127"/>
                  </a:lnTo>
                  <a:lnTo>
                    <a:pt x="33" y="136"/>
                  </a:lnTo>
                  <a:lnTo>
                    <a:pt x="29" y="144"/>
                  </a:lnTo>
                  <a:lnTo>
                    <a:pt x="26" y="152"/>
                  </a:lnTo>
                  <a:lnTo>
                    <a:pt x="23" y="160"/>
                  </a:lnTo>
                  <a:lnTo>
                    <a:pt x="20" y="167"/>
                  </a:lnTo>
                  <a:lnTo>
                    <a:pt x="17" y="175"/>
                  </a:lnTo>
                  <a:lnTo>
                    <a:pt x="14" y="183"/>
                  </a:lnTo>
                  <a:lnTo>
                    <a:pt x="12" y="190"/>
                  </a:lnTo>
                  <a:lnTo>
                    <a:pt x="9" y="197"/>
                  </a:lnTo>
                  <a:lnTo>
                    <a:pt x="7" y="204"/>
                  </a:lnTo>
                  <a:lnTo>
                    <a:pt x="5" y="211"/>
                  </a:lnTo>
                  <a:lnTo>
                    <a:pt x="4" y="217"/>
                  </a:lnTo>
                  <a:lnTo>
                    <a:pt x="2" y="223"/>
                  </a:lnTo>
                  <a:lnTo>
                    <a:pt x="1" y="229"/>
                  </a:lnTo>
                  <a:lnTo>
                    <a:pt x="0" y="235"/>
                  </a:lnTo>
                  <a:lnTo>
                    <a:pt x="23" y="239"/>
                  </a:lnTo>
                  <a:lnTo>
                    <a:pt x="24" y="234"/>
                  </a:lnTo>
                  <a:lnTo>
                    <a:pt x="25" y="229"/>
                  </a:lnTo>
                  <a:lnTo>
                    <a:pt x="27" y="223"/>
                  </a:lnTo>
                  <a:lnTo>
                    <a:pt x="28" y="217"/>
                  </a:lnTo>
                  <a:lnTo>
                    <a:pt x="30" y="211"/>
                  </a:lnTo>
                  <a:lnTo>
                    <a:pt x="32" y="204"/>
                  </a:lnTo>
                  <a:lnTo>
                    <a:pt x="34" y="198"/>
                  </a:lnTo>
                  <a:lnTo>
                    <a:pt x="37" y="190"/>
                  </a:lnTo>
                  <a:lnTo>
                    <a:pt x="39" y="183"/>
                  </a:lnTo>
                  <a:lnTo>
                    <a:pt x="42" y="176"/>
                  </a:lnTo>
                  <a:lnTo>
                    <a:pt x="45" y="168"/>
                  </a:lnTo>
                  <a:lnTo>
                    <a:pt x="48" y="160"/>
                  </a:lnTo>
                  <a:lnTo>
                    <a:pt x="51" y="153"/>
                  </a:lnTo>
                  <a:lnTo>
                    <a:pt x="55" y="145"/>
                  </a:lnTo>
                  <a:lnTo>
                    <a:pt x="58" y="137"/>
                  </a:lnTo>
                  <a:lnTo>
                    <a:pt x="61" y="129"/>
                  </a:lnTo>
                  <a:lnTo>
                    <a:pt x="65" y="120"/>
                  </a:lnTo>
                  <a:lnTo>
                    <a:pt x="68" y="112"/>
                  </a:lnTo>
                  <a:lnTo>
                    <a:pt x="72" y="104"/>
                  </a:lnTo>
                  <a:lnTo>
                    <a:pt x="76" y="96"/>
                  </a:lnTo>
                  <a:lnTo>
                    <a:pt x="80" y="88"/>
                  </a:lnTo>
                  <a:lnTo>
                    <a:pt x="83" y="80"/>
                  </a:lnTo>
                  <a:lnTo>
                    <a:pt x="87" y="72"/>
                  </a:lnTo>
                  <a:lnTo>
                    <a:pt x="91" y="65"/>
                  </a:lnTo>
                  <a:lnTo>
                    <a:pt x="94" y="57"/>
                  </a:lnTo>
                  <a:lnTo>
                    <a:pt x="98" y="50"/>
                  </a:lnTo>
                  <a:lnTo>
                    <a:pt x="101" y="43"/>
                  </a:lnTo>
                  <a:lnTo>
                    <a:pt x="105" y="36"/>
                  </a:lnTo>
                  <a:lnTo>
                    <a:pt x="108" y="29"/>
                  </a:lnTo>
                  <a:lnTo>
                    <a:pt x="111" y="22"/>
                  </a:lnTo>
                  <a:lnTo>
                    <a:pt x="114" y="16"/>
                  </a:lnTo>
                  <a:lnTo>
                    <a:pt x="118" y="1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52" name="Freeform 394"/>
            <p:cNvSpPr>
              <a:spLocks/>
            </p:cNvSpPr>
            <p:nvPr/>
          </p:nvSpPr>
          <p:spPr bwMode="auto">
            <a:xfrm>
              <a:off x="3978" y="2169"/>
              <a:ext cx="22" cy="14"/>
            </a:xfrm>
            <a:custGeom>
              <a:avLst/>
              <a:gdLst>
                <a:gd name="T0" fmla="*/ 1 w 22"/>
                <a:gd name="T1" fmla="*/ 0 h 14"/>
                <a:gd name="T2" fmla="*/ 22 w 22"/>
                <a:gd name="T3" fmla="*/ 12 h 14"/>
                <a:gd name="T4" fmla="*/ 21 w 22"/>
                <a:gd name="T5" fmla="*/ 13 h 14"/>
                <a:gd name="T6" fmla="*/ 20 w 22"/>
                <a:gd name="T7" fmla="*/ 14 h 14"/>
                <a:gd name="T8" fmla="*/ 0 w 22"/>
                <a:gd name="T9" fmla="*/ 2 h 14"/>
                <a:gd name="T10" fmla="*/ 1 w 22"/>
                <a:gd name="T11" fmla="*/ 1 h 14"/>
                <a:gd name="T12" fmla="*/ 1 w 22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4"/>
                <a:gd name="T23" fmla="*/ 22 w 22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4">
                  <a:moveTo>
                    <a:pt x="1" y="0"/>
                  </a:moveTo>
                  <a:lnTo>
                    <a:pt x="22" y="12"/>
                  </a:lnTo>
                  <a:lnTo>
                    <a:pt x="21" y="13"/>
                  </a:lnTo>
                  <a:lnTo>
                    <a:pt x="20" y="14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53" name="Freeform 395"/>
            <p:cNvSpPr>
              <a:spLocks/>
            </p:cNvSpPr>
            <p:nvPr/>
          </p:nvSpPr>
          <p:spPr bwMode="auto">
            <a:xfrm>
              <a:off x="3880" y="2406"/>
              <a:ext cx="101" cy="302"/>
            </a:xfrm>
            <a:custGeom>
              <a:avLst/>
              <a:gdLst>
                <a:gd name="T0" fmla="*/ 1 w 101"/>
                <a:gd name="T1" fmla="*/ 6 h 302"/>
                <a:gd name="T2" fmla="*/ 0 w 101"/>
                <a:gd name="T3" fmla="*/ 19 h 302"/>
                <a:gd name="T4" fmla="*/ 1 w 101"/>
                <a:gd name="T5" fmla="*/ 34 h 302"/>
                <a:gd name="T6" fmla="*/ 2 w 101"/>
                <a:gd name="T7" fmla="*/ 51 h 302"/>
                <a:gd name="T8" fmla="*/ 4 w 101"/>
                <a:gd name="T9" fmla="*/ 69 h 302"/>
                <a:gd name="T10" fmla="*/ 7 w 101"/>
                <a:gd name="T11" fmla="*/ 88 h 302"/>
                <a:gd name="T12" fmla="*/ 11 w 101"/>
                <a:gd name="T13" fmla="*/ 108 h 302"/>
                <a:gd name="T14" fmla="*/ 15 w 101"/>
                <a:gd name="T15" fmla="*/ 129 h 302"/>
                <a:gd name="T16" fmla="*/ 20 w 101"/>
                <a:gd name="T17" fmla="*/ 150 h 302"/>
                <a:gd name="T18" fmla="*/ 26 w 101"/>
                <a:gd name="T19" fmla="*/ 172 h 302"/>
                <a:gd name="T20" fmla="*/ 33 w 101"/>
                <a:gd name="T21" fmla="*/ 193 h 302"/>
                <a:gd name="T22" fmla="*/ 40 w 101"/>
                <a:gd name="T23" fmla="*/ 214 h 302"/>
                <a:gd name="T24" fmla="*/ 48 w 101"/>
                <a:gd name="T25" fmla="*/ 235 h 302"/>
                <a:gd name="T26" fmla="*/ 57 w 101"/>
                <a:gd name="T27" fmla="*/ 256 h 302"/>
                <a:gd name="T28" fmla="*/ 66 w 101"/>
                <a:gd name="T29" fmla="*/ 275 h 302"/>
                <a:gd name="T30" fmla="*/ 76 w 101"/>
                <a:gd name="T31" fmla="*/ 293 h 302"/>
                <a:gd name="T32" fmla="*/ 101 w 101"/>
                <a:gd name="T33" fmla="*/ 290 h 302"/>
                <a:gd name="T34" fmla="*/ 92 w 101"/>
                <a:gd name="T35" fmla="*/ 273 h 302"/>
                <a:gd name="T36" fmla="*/ 83 w 101"/>
                <a:gd name="T37" fmla="*/ 256 h 302"/>
                <a:gd name="T38" fmla="*/ 74 w 101"/>
                <a:gd name="T39" fmla="*/ 237 h 302"/>
                <a:gd name="T40" fmla="*/ 66 w 101"/>
                <a:gd name="T41" fmla="*/ 217 h 302"/>
                <a:gd name="T42" fmla="*/ 59 w 101"/>
                <a:gd name="T43" fmla="*/ 196 h 302"/>
                <a:gd name="T44" fmla="*/ 52 w 101"/>
                <a:gd name="T45" fmla="*/ 175 h 302"/>
                <a:gd name="T46" fmla="*/ 46 w 101"/>
                <a:gd name="T47" fmla="*/ 154 h 302"/>
                <a:gd name="T48" fmla="*/ 41 w 101"/>
                <a:gd name="T49" fmla="*/ 134 h 302"/>
                <a:gd name="T50" fmla="*/ 36 w 101"/>
                <a:gd name="T51" fmla="*/ 113 h 302"/>
                <a:gd name="T52" fmla="*/ 32 w 101"/>
                <a:gd name="T53" fmla="*/ 93 h 302"/>
                <a:gd name="T54" fmla="*/ 29 w 101"/>
                <a:gd name="T55" fmla="*/ 74 h 302"/>
                <a:gd name="T56" fmla="*/ 27 w 101"/>
                <a:gd name="T57" fmla="*/ 57 h 302"/>
                <a:gd name="T58" fmla="*/ 25 w 101"/>
                <a:gd name="T59" fmla="*/ 41 h 302"/>
                <a:gd name="T60" fmla="*/ 24 w 101"/>
                <a:gd name="T61" fmla="*/ 26 h 302"/>
                <a:gd name="T62" fmla="*/ 24 w 101"/>
                <a:gd name="T63" fmla="*/ 13 h 302"/>
                <a:gd name="T64" fmla="*/ 25 w 101"/>
                <a:gd name="T65" fmla="*/ 3 h 3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1"/>
                <a:gd name="T100" fmla="*/ 0 h 302"/>
                <a:gd name="T101" fmla="*/ 101 w 101"/>
                <a:gd name="T102" fmla="*/ 302 h 3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1" h="302">
                  <a:moveTo>
                    <a:pt x="2" y="0"/>
                  </a:moveTo>
                  <a:lnTo>
                    <a:pt x="1" y="6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1" y="34"/>
                  </a:lnTo>
                  <a:lnTo>
                    <a:pt x="1" y="42"/>
                  </a:lnTo>
                  <a:lnTo>
                    <a:pt x="2" y="51"/>
                  </a:lnTo>
                  <a:lnTo>
                    <a:pt x="3" y="60"/>
                  </a:lnTo>
                  <a:lnTo>
                    <a:pt x="4" y="69"/>
                  </a:lnTo>
                  <a:lnTo>
                    <a:pt x="5" y="78"/>
                  </a:lnTo>
                  <a:lnTo>
                    <a:pt x="7" y="88"/>
                  </a:lnTo>
                  <a:lnTo>
                    <a:pt x="9" y="98"/>
                  </a:lnTo>
                  <a:lnTo>
                    <a:pt x="11" y="108"/>
                  </a:lnTo>
                  <a:lnTo>
                    <a:pt x="13" y="118"/>
                  </a:lnTo>
                  <a:lnTo>
                    <a:pt x="15" y="129"/>
                  </a:lnTo>
                  <a:lnTo>
                    <a:pt x="17" y="139"/>
                  </a:lnTo>
                  <a:lnTo>
                    <a:pt x="20" y="150"/>
                  </a:lnTo>
                  <a:lnTo>
                    <a:pt x="23" y="161"/>
                  </a:lnTo>
                  <a:lnTo>
                    <a:pt x="26" y="172"/>
                  </a:lnTo>
                  <a:lnTo>
                    <a:pt x="29" y="182"/>
                  </a:lnTo>
                  <a:lnTo>
                    <a:pt x="33" y="193"/>
                  </a:lnTo>
                  <a:lnTo>
                    <a:pt x="36" y="204"/>
                  </a:lnTo>
                  <a:lnTo>
                    <a:pt x="40" y="214"/>
                  </a:lnTo>
                  <a:lnTo>
                    <a:pt x="44" y="225"/>
                  </a:lnTo>
                  <a:lnTo>
                    <a:pt x="48" y="235"/>
                  </a:lnTo>
                  <a:lnTo>
                    <a:pt x="52" y="246"/>
                  </a:lnTo>
                  <a:lnTo>
                    <a:pt x="57" y="256"/>
                  </a:lnTo>
                  <a:lnTo>
                    <a:pt x="61" y="266"/>
                  </a:lnTo>
                  <a:lnTo>
                    <a:pt x="66" y="275"/>
                  </a:lnTo>
                  <a:lnTo>
                    <a:pt x="71" y="284"/>
                  </a:lnTo>
                  <a:lnTo>
                    <a:pt x="76" y="293"/>
                  </a:lnTo>
                  <a:lnTo>
                    <a:pt x="81" y="302"/>
                  </a:lnTo>
                  <a:lnTo>
                    <a:pt x="101" y="290"/>
                  </a:lnTo>
                  <a:lnTo>
                    <a:pt x="96" y="282"/>
                  </a:lnTo>
                  <a:lnTo>
                    <a:pt x="92" y="273"/>
                  </a:lnTo>
                  <a:lnTo>
                    <a:pt x="87" y="265"/>
                  </a:lnTo>
                  <a:lnTo>
                    <a:pt x="83" y="256"/>
                  </a:lnTo>
                  <a:lnTo>
                    <a:pt x="78" y="246"/>
                  </a:lnTo>
                  <a:lnTo>
                    <a:pt x="74" y="237"/>
                  </a:lnTo>
                  <a:lnTo>
                    <a:pt x="70" y="227"/>
                  </a:lnTo>
                  <a:lnTo>
                    <a:pt x="66" y="217"/>
                  </a:lnTo>
                  <a:lnTo>
                    <a:pt x="63" y="207"/>
                  </a:lnTo>
                  <a:lnTo>
                    <a:pt x="59" y="196"/>
                  </a:lnTo>
                  <a:lnTo>
                    <a:pt x="55" y="186"/>
                  </a:lnTo>
                  <a:lnTo>
                    <a:pt x="52" y="175"/>
                  </a:lnTo>
                  <a:lnTo>
                    <a:pt x="49" y="165"/>
                  </a:lnTo>
                  <a:lnTo>
                    <a:pt x="46" y="154"/>
                  </a:lnTo>
                  <a:lnTo>
                    <a:pt x="43" y="144"/>
                  </a:lnTo>
                  <a:lnTo>
                    <a:pt x="41" y="134"/>
                  </a:lnTo>
                  <a:lnTo>
                    <a:pt x="38" y="123"/>
                  </a:lnTo>
                  <a:lnTo>
                    <a:pt x="36" y="113"/>
                  </a:lnTo>
                  <a:lnTo>
                    <a:pt x="34" y="103"/>
                  </a:lnTo>
                  <a:lnTo>
                    <a:pt x="32" y="93"/>
                  </a:lnTo>
                  <a:lnTo>
                    <a:pt x="30" y="84"/>
                  </a:lnTo>
                  <a:lnTo>
                    <a:pt x="29" y="74"/>
                  </a:lnTo>
                  <a:lnTo>
                    <a:pt x="28" y="65"/>
                  </a:lnTo>
                  <a:lnTo>
                    <a:pt x="27" y="57"/>
                  </a:lnTo>
                  <a:lnTo>
                    <a:pt x="26" y="48"/>
                  </a:lnTo>
                  <a:lnTo>
                    <a:pt x="25" y="41"/>
                  </a:lnTo>
                  <a:lnTo>
                    <a:pt x="24" y="33"/>
                  </a:lnTo>
                  <a:lnTo>
                    <a:pt x="24" y="26"/>
                  </a:lnTo>
                  <a:lnTo>
                    <a:pt x="24" y="20"/>
                  </a:lnTo>
                  <a:lnTo>
                    <a:pt x="24" y="13"/>
                  </a:lnTo>
                  <a:lnTo>
                    <a:pt x="25" y="8"/>
                  </a:lnTo>
                  <a:lnTo>
                    <a:pt x="25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54" name="Freeform 396"/>
            <p:cNvSpPr>
              <a:spLocks/>
            </p:cNvSpPr>
            <p:nvPr/>
          </p:nvSpPr>
          <p:spPr bwMode="auto">
            <a:xfrm>
              <a:off x="3961" y="2695"/>
              <a:ext cx="205" cy="142"/>
            </a:xfrm>
            <a:custGeom>
              <a:avLst/>
              <a:gdLst>
                <a:gd name="T0" fmla="*/ 5 w 205"/>
                <a:gd name="T1" fmla="*/ 21 h 142"/>
                <a:gd name="T2" fmla="*/ 16 w 205"/>
                <a:gd name="T3" fmla="*/ 37 h 142"/>
                <a:gd name="T4" fmla="*/ 27 w 205"/>
                <a:gd name="T5" fmla="*/ 51 h 142"/>
                <a:gd name="T6" fmla="*/ 38 w 205"/>
                <a:gd name="T7" fmla="*/ 64 h 142"/>
                <a:gd name="T8" fmla="*/ 50 w 205"/>
                <a:gd name="T9" fmla="*/ 76 h 142"/>
                <a:gd name="T10" fmla="*/ 62 w 205"/>
                <a:gd name="T11" fmla="*/ 87 h 142"/>
                <a:gd name="T12" fmla="*/ 74 w 205"/>
                <a:gd name="T13" fmla="*/ 97 h 142"/>
                <a:gd name="T14" fmla="*/ 87 w 205"/>
                <a:gd name="T15" fmla="*/ 106 h 142"/>
                <a:gd name="T16" fmla="*/ 100 w 205"/>
                <a:gd name="T17" fmla="*/ 113 h 142"/>
                <a:gd name="T18" fmla="*/ 113 w 205"/>
                <a:gd name="T19" fmla="*/ 120 h 142"/>
                <a:gd name="T20" fmla="*/ 126 w 205"/>
                <a:gd name="T21" fmla="*/ 126 h 142"/>
                <a:gd name="T22" fmla="*/ 140 w 205"/>
                <a:gd name="T23" fmla="*/ 131 h 142"/>
                <a:gd name="T24" fmla="*/ 154 w 205"/>
                <a:gd name="T25" fmla="*/ 135 h 142"/>
                <a:gd name="T26" fmla="*/ 168 w 205"/>
                <a:gd name="T27" fmla="*/ 138 h 142"/>
                <a:gd name="T28" fmla="*/ 182 w 205"/>
                <a:gd name="T29" fmla="*/ 140 h 142"/>
                <a:gd name="T30" fmla="*/ 196 w 205"/>
                <a:gd name="T31" fmla="*/ 142 h 142"/>
                <a:gd name="T32" fmla="*/ 205 w 205"/>
                <a:gd name="T33" fmla="*/ 119 h 142"/>
                <a:gd name="T34" fmla="*/ 192 w 205"/>
                <a:gd name="T35" fmla="*/ 118 h 142"/>
                <a:gd name="T36" fmla="*/ 179 w 205"/>
                <a:gd name="T37" fmla="*/ 116 h 142"/>
                <a:gd name="T38" fmla="*/ 166 w 205"/>
                <a:gd name="T39" fmla="*/ 113 h 142"/>
                <a:gd name="T40" fmla="*/ 153 w 205"/>
                <a:gd name="T41" fmla="*/ 110 h 142"/>
                <a:gd name="T42" fmla="*/ 141 w 205"/>
                <a:gd name="T43" fmla="*/ 106 h 142"/>
                <a:gd name="T44" fmla="*/ 129 w 205"/>
                <a:gd name="T45" fmla="*/ 101 h 142"/>
                <a:gd name="T46" fmla="*/ 117 w 205"/>
                <a:gd name="T47" fmla="*/ 96 h 142"/>
                <a:gd name="T48" fmla="*/ 106 w 205"/>
                <a:gd name="T49" fmla="*/ 89 h 142"/>
                <a:gd name="T50" fmla="*/ 94 w 205"/>
                <a:gd name="T51" fmla="*/ 82 h 142"/>
                <a:gd name="T52" fmla="*/ 83 w 205"/>
                <a:gd name="T53" fmla="*/ 74 h 142"/>
                <a:gd name="T54" fmla="*/ 72 w 205"/>
                <a:gd name="T55" fmla="*/ 64 h 142"/>
                <a:gd name="T56" fmla="*/ 61 w 205"/>
                <a:gd name="T57" fmla="*/ 54 h 142"/>
                <a:gd name="T58" fmla="*/ 51 w 205"/>
                <a:gd name="T59" fmla="*/ 42 h 142"/>
                <a:gd name="T60" fmla="*/ 40 w 205"/>
                <a:gd name="T61" fmla="*/ 30 h 142"/>
                <a:gd name="T62" fmla="*/ 30 w 205"/>
                <a:gd name="T63" fmla="*/ 16 h 142"/>
                <a:gd name="T64" fmla="*/ 20 w 205"/>
                <a:gd name="T65" fmla="*/ 0 h 1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5"/>
                <a:gd name="T100" fmla="*/ 0 h 142"/>
                <a:gd name="T101" fmla="*/ 205 w 205"/>
                <a:gd name="T102" fmla="*/ 142 h 1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5" h="142">
                  <a:moveTo>
                    <a:pt x="0" y="13"/>
                  </a:moveTo>
                  <a:lnTo>
                    <a:pt x="5" y="21"/>
                  </a:lnTo>
                  <a:lnTo>
                    <a:pt x="10" y="29"/>
                  </a:lnTo>
                  <a:lnTo>
                    <a:pt x="16" y="37"/>
                  </a:lnTo>
                  <a:lnTo>
                    <a:pt x="21" y="44"/>
                  </a:lnTo>
                  <a:lnTo>
                    <a:pt x="27" y="51"/>
                  </a:lnTo>
                  <a:lnTo>
                    <a:pt x="32" y="58"/>
                  </a:lnTo>
                  <a:lnTo>
                    <a:pt x="38" y="64"/>
                  </a:lnTo>
                  <a:lnTo>
                    <a:pt x="44" y="70"/>
                  </a:lnTo>
                  <a:lnTo>
                    <a:pt x="50" y="76"/>
                  </a:lnTo>
                  <a:lnTo>
                    <a:pt x="56" y="82"/>
                  </a:lnTo>
                  <a:lnTo>
                    <a:pt x="62" y="87"/>
                  </a:lnTo>
                  <a:lnTo>
                    <a:pt x="68" y="92"/>
                  </a:lnTo>
                  <a:lnTo>
                    <a:pt x="74" y="97"/>
                  </a:lnTo>
                  <a:lnTo>
                    <a:pt x="80" y="101"/>
                  </a:lnTo>
                  <a:lnTo>
                    <a:pt x="87" y="106"/>
                  </a:lnTo>
                  <a:lnTo>
                    <a:pt x="93" y="110"/>
                  </a:lnTo>
                  <a:lnTo>
                    <a:pt x="100" y="113"/>
                  </a:lnTo>
                  <a:lnTo>
                    <a:pt x="106" y="117"/>
                  </a:lnTo>
                  <a:lnTo>
                    <a:pt x="113" y="120"/>
                  </a:lnTo>
                  <a:lnTo>
                    <a:pt x="120" y="123"/>
                  </a:lnTo>
                  <a:lnTo>
                    <a:pt x="126" y="126"/>
                  </a:lnTo>
                  <a:lnTo>
                    <a:pt x="133" y="128"/>
                  </a:lnTo>
                  <a:lnTo>
                    <a:pt x="140" y="131"/>
                  </a:lnTo>
                  <a:lnTo>
                    <a:pt x="147" y="133"/>
                  </a:lnTo>
                  <a:lnTo>
                    <a:pt x="154" y="135"/>
                  </a:lnTo>
                  <a:lnTo>
                    <a:pt x="161" y="136"/>
                  </a:lnTo>
                  <a:lnTo>
                    <a:pt x="168" y="138"/>
                  </a:lnTo>
                  <a:lnTo>
                    <a:pt x="175" y="139"/>
                  </a:lnTo>
                  <a:lnTo>
                    <a:pt x="182" y="140"/>
                  </a:lnTo>
                  <a:lnTo>
                    <a:pt x="189" y="141"/>
                  </a:lnTo>
                  <a:lnTo>
                    <a:pt x="196" y="142"/>
                  </a:lnTo>
                  <a:lnTo>
                    <a:pt x="203" y="142"/>
                  </a:lnTo>
                  <a:lnTo>
                    <a:pt x="205" y="119"/>
                  </a:lnTo>
                  <a:lnTo>
                    <a:pt x="198" y="118"/>
                  </a:lnTo>
                  <a:lnTo>
                    <a:pt x="192" y="118"/>
                  </a:lnTo>
                  <a:lnTo>
                    <a:pt x="185" y="117"/>
                  </a:lnTo>
                  <a:lnTo>
                    <a:pt x="179" y="116"/>
                  </a:lnTo>
                  <a:lnTo>
                    <a:pt x="172" y="115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3" y="110"/>
                  </a:lnTo>
                  <a:lnTo>
                    <a:pt x="147" y="108"/>
                  </a:lnTo>
                  <a:lnTo>
                    <a:pt x="141" y="106"/>
                  </a:lnTo>
                  <a:lnTo>
                    <a:pt x="135" y="104"/>
                  </a:lnTo>
                  <a:lnTo>
                    <a:pt x="129" y="101"/>
                  </a:lnTo>
                  <a:lnTo>
                    <a:pt x="123" y="99"/>
                  </a:lnTo>
                  <a:lnTo>
                    <a:pt x="117" y="96"/>
                  </a:lnTo>
                  <a:lnTo>
                    <a:pt x="111" y="93"/>
                  </a:lnTo>
                  <a:lnTo>
                    <a:pt x="106" y="89"/>
                  </a:lnTo>
                  <a:lnTo>
                    <a:pt x="100" y="86"/>
                  </a:lnTo>
                  <a:lnTo>
                    <a:pt x="94" y="82"/>
                  </a:lnTo>
                  <a:lnTo>
                    <a:pt x="88" y="78"/>
                  </a:lnTo>
                  <a:lnTo>
                    <a:pt x="83" y="74"/>
                  </a:lnTo>
                  <a:lnTo>
                    <a:pt x="77" y="69"/>
                  </a:lnTo>
                  <a:lnTo>
                    <a:pt x="72" y="64"/>
                  </a:lnTo>
                  <a:lnTo>
                    <a:pt x="66" y="59"/>
                  </a:lnTo>
                  <a:lnTo>
                    <a:pt x="61" y="54"/>
                  </a:lnTo>
                  <a:lnTo>
                    <a:pt x="56" y="48"/>
                  </a:lnTo>
                  <a:lnTo>
                    <a:pt x="51" y="42"/>
                  </a:lnTo>
                  <a:lnTo>
                    <a:pt x="45" y="36"/>
                  </a:lnTo>
                  <a:lnTo>
                    <a:pt x="40" y="30"/>
                  </a:lnTo>
                  <a:lnTo>
                    <a:pt x="35" y="23"/>
                  </a:lnTo>
                  <a:lnTo>
                    <a:pt x="30" y="16"/>
                  </a:lnTo>
                  <a:lnTo>
                    <a:pt x="25" y="8"/>
                  </a:lnTo>
                  <a:lnTo>
                    <a:pt x="2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55" name="Freeform 397"/>
            <p:cNvSpPr>
              <a:spLocks/>
            </p:cNvSpPr>
            <p:nvPr/>
          </p:nvSpPr>
          <p:spPr bwMode="auto">
            <a:xfrm>
              <a:off x="3961" y="2695"/>
              <a:ext cx="20" cy="13"/>
            </a:xfrm>
            <a:custGeom>
              <a:avLst/>
              <a:gdLst>
                <a:gd name="T0" fmla="*/ 0 w 20"/>
                <a:gd name="T1" fmla="*/ 13 h 13"/>
                <a:gd name="T2" fmla="*/ 20 w 20"/>
                <a:gd name="T3" fmla="*/ 0 h 13"/>
                <a:gd name="T4" fmla="*/ 20 w 20"/>
                <a:gd name="T5" fmla="*/ 1 h 13"/>
                <a:gd name="T6" fmla="*/ 20 w 20"/>
                <a:gd name="T7" fmla="*/ 1 h 13"/>
                <a:gd name="T8" fmla="*/ 0 w 20"/>
                <a:gd name="T9" fmla="*/ 13 h 13"/>
                <a:gd name="T10" fmla="*/ 0 w 20"/>
                <a:gd name="T11" fmla="*/ 13 h 13"/>
                <a:gd name="T12" fmla="*/ 0 w 20"/>
                <a:gd name="T13" fmla="*/ 13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13"/>
                <a:gd name="T23" fmla="*/ 20 w 2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13">
                  <a:moveTo>
                    <a:pt x="0" y="13"/>
                  </a:moveTo>
                  <a:lnTo>
                    <a:pt x="20" y="0"/>
                  </a:lnTo>
                  <a:lnTo>
                    <a:pt x="20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56" name="Freeform 398"/>
            <p:cNvSpPr>
              <a:spLocks/>
            </p:cNvSpPr>
            <p:nvPr/>
          </p:nvSpPr>
          <p:spPr bwMode="auto">
            <a:xfrm>
              <a:off x="4165" y="2781"/>
              <a:ext cx="56" cy="56"/>
            </a:xfrm>
            <a:custGeom>
              <a:avLst/>
              <a:gdLst>
                <a:gd name="T0" fmla="*/ 1 w 56"/>
                <a:gd name="T1" fmla="*/ 56 h 56"/>
                <a:gd name="T2" fmla="*/ 5 w 56"/>
                <a:gd name="T3" fmla="*/ 56 h 56"/>
                <a:gd name="T4" fmla="*/ 10 w 56"/>
                <a:gd name="T5" fmla="*/ 55 h 56"/>
                <a:gd name="T6" fmla="*/ 14 w 56"/>
                <a:gd name="T7" fmla="*/ 54 h 56"/>
                <a:gd name="T8" fmla="*/ 18 w 56"/>
                <a:gd name="T9" fmla="*/ 53 h 56"/>
                <a:gd name="T10" fmla="*/ 22 w 56"/>
                <a:gd name="T11" fmla="*/ 51 h 56"/>
                <a:gd name="T12" fmla="*/ 26 w 56"/>
                <a:gd name="T13" fmla="*/ 49 h 56"/>
                <a:gd name="T14" fmla="*/ 30 w 56"/>
                <a:gd name="T15" fmla="*/ 46 h 56"/>
                <a:gd name="T16" fmla="*/ 34 w 56"/>
                <a:gd name="T17" fmla="*/ 43 h 56"/>
                <a:gd name="T18" fmla="*/ 38 w 56"/>
                <a:gd name="T19" fmla="*/ 40 h 56"/>
                <a:gd name="T20" fmla="*/ 42 w 56"/>
                <a:gd name="T21" fmla="*/ 35 h 56"/>
                <a:gd name="T22" fmla="*/ 45 w 56"/>
                <a:gd name="T23" fmla="*/ 31 h 56"/>
                <a:gd name="T24" fmla="*/ 48 w 56"/>
                <a:gd name="T25" fmla="*/ 26 h 56"/>
                <a:gd name="T26" fmla="*/ 51 w 56"/>
                <a:gd name="T27" fmla="*/ 21 h 56"/>
                <a:gd name="T28" fmla="*/ 53 w 56"/>
                <a:gd name="T29" fmla="*/ 15 h 56"/>
                <a:gd name="T30" fmla="*/ 56 w 56"/>
                <a:gd name="T31" fmla="*/ 8 h 56"/>
                <a:gd name="T32" fmla="*/ 33 w 56"/>
                <a:gd name="T33" fmla="*/ 0 h 56"/>
                <a:gd name="T34" fmla="*/ 32 w 56"/>
                <a:gd name="T35" fmla="*/ 5 h 56"/>
                <a:gd name="T36" fmla="*/ 30 w 56"/>
                <a:gd name="T37" fmla="*/ 9 h 56"/>
                <a:gd name="T38" fmla="*/ 29 w 56"/>
                <a:gd name="T39" fmla="*/ 12 h 56"/>
                <a:gd name="T40" fmla="*/ 27 w 56"/>
                <a:gd name="T41" fmla="*/ 16 h 56"/>
                <a:gd name="T42" fmla="*/ 25 w 56"/>
                <a:gd name="T43" fmla="*/ 19 h 56"/>
                <a:gd name="T44" fmla="*/ 22 w 56"/>
                <a:gd name="T45" fmla="*/ 21 h 56"/>
                <a:gd name="T46" fmla="*/ 20 w 56"/>
                <a:gd name="T47" fmla="*/ 24 h 56"/>
                <a:gd name="T48" fmla="*/ 17 w 56"/>
                <a:gd name="T49" fmla="*/ 26 h 56"/>
                <a:gd name="T50" fmla="*/ 15 w 56"/>
                <a:gd name="T51" fmla="*/ 28 h 56"/>
                <a:gd name="T52" fmla="*/ 13 w 56"/>
                <a:gd name="T53" fmla="*/ 29 h 56"/>
                <a:gd name="T54" fmla="*/ 10 w 56"/>
                <a:gd name="T55" fmla="*/ 30 h 56"/>
                <a:gd name="T56" fmla="*/ 8 w 56"/>
                <a:gd name="T57" fmla="*/ 31 h 56"/>
                <a:gd name="T58" fmla="*/ 6 w 56"/>
                <a:gd name="T59" fmla="*/ 32 h 56"/>
                <a:gd name="T60" fmla="*/ 4 w 56"/>
                <a:gd name="T61" fmla="*/ 32 h 56"/>
                <a:gd name="T62" fmla="*/ 2 w 56"/>
                <a:gd name="T63" fmla="*/ 33 h 56"/>
                <a:gd name="T64" fmla="*/ 1 w 56"/>
                <a:gd name="T65" fmla="*/ 33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"/>
                <a:gd name="T100" fmla="*/ 0 h 56"/>
                <a:gd name="T101" fmla="*/ 56 w 56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" h="56">
                  <a:moveTo>
                    <a:pt x="0" y="56"/>
                  </a:moveTo>
                  <a:lnTo>
                    <a:pt x="1" y="56"/>
                  </a:lnTo>
                  <a:lnTo>
                    <a:pt x="3" y="56"/>
                  </a:lnTo>
                  <a:lnTo>
                    <a:pt x="5" y="56"/>
                  </a:lnTo>
                  <a:lnTo>
                    <a:pt x="8" y="56"/>
                  </a:lnTo>
                  <a:lnTo>
                    <a:pt x="10" y="55"/>
                  </a:lnTo>
                  <a:lnTo>
                    <a:pt x="12" y="55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8" y="53"/>
                  </a:lnTo>
                  <a:lnTo>
                    <a:pt x="20" y="52"/>
                  </a:lnTo>
                  <a:lnTo>
                    <a:pt x="22" y="51"/>
                  </a:lnTo>
                  <a:lnTo>
                    <a:pt x="24" y="50"/>
                  </a:lnTo>
                  <a:lnTo>
                    <a:pt x="26" y="49"/>
                  </a:lnTo>
                  <a:lnTo>
                    <a:pt x="28" y="47"/>
                  </a:lnTo>
                  <a:lnTo>
                    <a:pt x="30" y="46"/>
                  </a:lnTo>
                  <a:lnTo>
                    <a:pt x="32" y="45"/>
                  </a:lnTo>
                  <a:lnTo>
                    <a:pt x="34" y="43"/>
                  </a:lnTo>
                  <a:lnTo>
                    <a:pt x="36" y="41"/>
                  </a:lnTo>
                  <a:lnTo>
                    <a:pt x="38" y="40"/>
                  </a:lnTo>
                  <a:lnTo>
                    <a:pt x="40" y="37"/>
                  </a:lnTo>
                  <a:lnTo>
                    <a:pt x="42" y="35"/>
                  </a:lnTo>
                  <a:lnTo>
                    <a:pt x="44" y="33"/>
                  </a:lnTo>
                  <a:lnTo>
                    <a:pt x="45" y="31"/>
                  </a:lnTo>
                  <a:lnTo>
                    <a:pt x="47" y="28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51" y="21"/>
                  </a:lnTo>
                  <a:lnTo>
                    <a:pt x="52" y="18"/>
                  </a:lnTo>
                  <a:lnTo>
                    <a:pt x="53" y="15"/>
                  </a:lnTo>
                  <a:lnTo>
                    <a:pt x="55" y="12"/>
                  </a:lnTo>
                  <a:lnTo>
                    <a:pt x="56" y="8"/>
                  </a:lnTo>
                  <a:lnTo>
                    <a:pt x="56" y="5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32" y="5"/>
                  </a:lnTo>
                  <a:lnTo>
                    <a:pt x="31" y="7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29" y="12"/>
                  </a:lnTo>
                  <a:lnTo>
                    <a:pt x="28" y="14"/>
                  </a:lnTo>
                  <a:lnTo>
                    <a:pt x="27" y="16"/>
                  </a:lnTo>
                  <a:lnTo>
                    <a:pt x="26" y="17"/>
                  </a:lnTo>
                  <a:lnTo>
                    <a:pt x="25" y="19"/>
                  </a:lnTo>
                  <a:lnTo>
                    <a:pt x="24" y="20"/>
                  </a:lnTo>
                  <a:lnTo>
                    <a:pt x="22" y="21"/>
                  </a:lnTo>
                  <a:lnTo>
                    <a:pt x="21" y="23"/>
                  </a:lnTo>
                  <a:lnTo>
                    <a:pt x="20" y="24"/>
                  </a:lnTo>
                  <a:lnTo>
                    <a:pt x="19" y="25"/>
                  </a:lnTo>
                  <a:lnTo>
                    <a:pt x="17" y="26"/>
                  </a:lnTo>
                  <a:lnTo>
                    <a:pt x="16" y="27"/>
                  </a:lnTo>
                  <a:lnTo>
                    <a:pt x="15" y="28"/>
                  </a:lnTo>
                  <a:lnTo>
                    <a:pt x="14" y="28"/>
                  </a:lnTo>
                  <a:lnTo>
                    <a:pt x="13" y="29"/>
                  </a:lnTo>
                  <a:lnTo>
                    <a:pt x="11" y="30"/>
                  </a:lnTo>
                  <a:lnTo>
                    <a:pt x="10" y="30"/>
                  </a:lnTo>
                  <a:lnTo>
                    <a:pt x="9" y="31"/>
                  </a:lnTo>
                  <a:lnTo>
                    <a:pt x="8" y="31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5" y="32"/>
                  </a:lnTo>
                  <a:lnTo>
                    <a:pt x="4" y="32"/>
                  </a:lnTo>
                  <a:lnTo>
                    <a:pt x="3" y="33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57" name="Freeform 399"/>
            <p:cNvSpPr>
              <a:spLocks/>
            </p:cNvSpPr>
            <p:nvPr/>
          </p:nvSpPr>
          <p:spPr bwMode="auto">
            <a:xfrm>
              <a:off x="4164" y="2814"/>
              <a:ext cx="2" cy="23"/>
            </a:xfrm>
            <a:custGeom>
              <a:avLst/>
              <a:gdLst>
                <a:gd name="T0" fmla="*/ 0 w 2"/>
                <a:gd name="T1" fmla="*/ 23 h 23"/>
                <a:gd name="T2" fmla="*/ 2 w 2"/>
                <a:gd name="T3" fmla="*/ 0 h 23"/>
                <a:gd name="T4" fmla="*/ 2 w 2"/>
                <a:gd name="T5" fmla="*/ 0 h 23"/>
                <a:gd name="T6" fmla="*/ 2 w 2"/>
                <a:gd name="T7" fmla="*/ 0 h 23"/>
                <a:gd name="T8" fmla="*/ 1 w 2"/>
                <a:gd name="T9" fmla="*/ 23 h 23"/>
                <a:gd name="T10" fmla="*/ 1 w 2"/>
                <a:gd name="T11" fmla="*/ 23 h 23"/>
                <a:gd name="T12" fmla="*/ 0 w 2"/>
                <a:gd name="T13" fmla="*/ 23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3"/>
                <a:gd name="T23" fmla="*/ 2 w 2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3">
                  <a:moveTo>
                    <a:pt x="0" y="23"/>
                  </a:moveTo>
                  <a:lnTo>
                    <a:pt x="2" y="0"/>
                  </a:lnTo>
                  <a:lnTo>
                    <a:pt x="1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58" name="Freeform 400"/>
            <p:cNvSpPr>
              <a:spLocks/>
            </p:cNvSpPr>
            <p:nvPr/>
          </p:nvSpPr>
          <p:spPr bwMode="auto">
            <a:xfrm>
              <a:off x="4195" y="2617"/>
              <a:ext cx="31" cy="169"/>
            </a:xfrm>
            <a:custGeom>
              <a:avLst/>
              <a:gdLst>
                <a:gd name="T0" fmla="*/ 28 w 31"/>
                <a:gd name="T1" fmla="*/ 164 h 169"/>
                <a:gd name="T2" fmla="*/ 29 w 31"/>
                <a:gd name="T3" fmla="*/ 153 h 169"/>
                <a:gd name="T4" fmla="*/ 30 w 31"/>
                <a:gd name="T5" fmla="*/ 142 h 169"/>
                <a:gd name="T6" fmla="*/ 31 w 31"/>
                <a:gd name="T7" fmla="*/ 131 h 169"/>
                <a:gd name="T8" fmla="*/ 31 w 31"/>
                <a:gd name="T9" fmla="*/ 121 h 169"/>
                <a:gd name="T10" fmla="*/ 31 w 31"/>
                <a:gd name="T11" fmla="*/ 110 h 169"/>
                <a:gd name="T12" fmla="*/ 30 w 31"/>
                <a:gd name="T13" fmla="*/ 99 h 169"/>
                <a:gd name="T14" fmla="*/ 29 w 31"/>
                <a:gd name="T15" fmla="*/ 88 h 169"/>
                <a:gd name="T16" fmla="*/ 28 w 31"/>
                <a:gd name="T17" fmla="*/ 77 h 169"/>
                <a:gd name="T18" fmla="*/ 28 w 31"/>
                <a:gd name="T19" fmla="*/ 66 h 169"/>
                <a:gd name="T20" fmla="*/ 26 w 31"/>
                <a:gd name="T21" fmla="*/ 56 h 169"/>
                <a:gd name="T22" fmla="*/ 26 w 31"/>
                <a:gd name="T23" fmla="*/ 45 h 169"/>
                <a:gd name="T24" fmla="*/ 25 w 31"/>
                <a:gd name="T25" fmla="*/ 35 h 169"/>
                <a:gd name="T26" fmla="*/ 24 w 31"/>
                <a:gd name="T27" fmla="*/ 25 h 169"/>
                <a:gd name="T28" fmla="*/ 23 w 31"/>
                <a:gd name="T29" fmla="*/ 15 h 169"/>
                <a:gd name="T30" fmla="*/ 23 w 31"/>
                <a:gd name="T31" fmla="*/ 5 h 169"/>
                <a:gd name="T32" fmla="*/ 0 w 31"/>
                <a:gd name="T33" fmla="*/ 0 h 169"/>
                <a:gd name="T34" fmla="*/ 0 w 31"/>
                <a:gd name="T35" fmla="*/ 10 h 169"/>
                <a:gd name="T36" fmla="*/ 0 w 31"/>
                <a:gd name="T37" fmla="*/ 21 h 169"/>
                <a:gd name="T38" fmla="*/ 1 w 31"/>
                <a:gd name="T39" fmla="*/ 31 h 169"/>
                <a:gd name="T40" fmla="*/ 1 w 31"/>
                <a:gd name="T41" fmla="*/ 42 h 169"/>
                <a:gd name="T42" fmla="*/ 2 w 31"/>
                <a:gd name="T43" fmla="*/ 52 h 169"/>
                <a:gd name="T44" fmla="*/ 3 w 31"/>
                <a:gd name="T45" fmla="*/ 63 h 169"/>
                <a:gd name="T46" fmla="*/ 4 w 31"/>
                <a:gd name="T47" fmla="*/ 74 h 169"/>
                <a:gd name="T48" fmla="*/ 5 w 31"/>
                <a:gd name="T49" fmla="*/ 84 h 169"/>
                <a:gd name="T50" fmla="*/ 6 w 31"/>
                <a:gd name="T51" fmla="*/ 95 h 169"/>
                <a:gd name="T52" fmla="*/ 7 w 31"/>
                <a:gd name="T53" fmla="*/ 105 h 169"/>
                <a:gd name="T54" fmla="*/ 7 w 31"/>
                <a:gd name="T55" fmla="*/ 116 h 169"/>
                <a:gd name="T56" fmla="*/ 7 w 31"/>
                <a:gd name="T57" fmla="*/ 126 h 169"/>
                <a:gd name="T58" fmla="*/ 7 w 31"/>
                <a:gd name="T59" fmla="*/ 136 h 169"/>
                <a:gd name="T60" fmla="*/ 6 w 31"/>
                <a:gd name="T61" fmla="*/ 145 h 169"/>
                <a:gd name="T62" fmla="*/ 5 w 31"/>
                <a:gd name="T63" fmla="*/ 155 h 169"/>
                <a:gd name="T64" fmla="*/ 3 w 31"/>
                <a:gd name="T65" fmla="*/ 164 h 1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"/>
                <a:gd name="T100" fmla="*/ 0 h 169"/>
                <a:gd name="T101" fmla="*/ 31 w 31"/>
                <a:gd name="T102" fmla="*/ 169 h 1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" h="169">
                  <a:moveTo>
                    <a:pt x="26" y="169"/>
                  </a:moveTo>
                  <a:lnTo>
                    <a:pt x="28" y="164"/>
                  </a:lnTo>
                  <a:lnTo>
                    <a:pt x="28" y="159"/>
                  </a:lnTo>
                  <a:lnTo>
                    <a:pt x="29" y="153"/>
                  </a:lnTo>
                  <a:lnTo>
                    <a:pt x="30" y="148"/>
                  </a:lnTo>
                  <a:lnTo>
                    <a:pt x="30" y="142"/>
                  </a:lnTo>
                  <a:lnTo>
                    <a:pt x="31" y="137"/>
                  </a:lnTo>
                  <a:lnTo>
                    <a:pt x="31" y="131"/>
                  </a:lnTo>
                  <a:lnTo>
                    <a:pt x="31" y="126"/>
                  </a:lnTo>
                  <a:lnTo>
                    <a:pt x="31" y="121"/>
                  </a:lnTo>
                  <a:lnTo>
                    <a:pt x="31" y="115"/>
                  </a:lnTo>
                  <a:lnTo>
                    <a:pt x="31" y="110"/>
                  </a:lnTo>
                  <a:lnTo>
                    <a:pt x="31" y="104"/>
                  </a:lnTo>
                  <a:lnTo>
                    <a:pt x="30" y="99"/>
                  </a:lnTo>
                  <a:lnTo>
                    <a:pt x="30" y="93"/>
                  </a:lnTo>
                  <a:lnTo>
                    <a:pt x="29" y="88"/>
                  </a:lnTo>
                  <a:lnTo>
                    <a:pt x="29" y="82"/>
                  </a:lnTo>
                  <a:lnTo>
                    <a:pt x="28" y="77"/>
                  </a:lnTo>
                  <a:lnTo>
                    <a:pt x="28" y="72"/>
                  </a:lnTo>
                  <a:lnTo>
                    <a:pt x="28" y="66"/>
                  </a:lnTo>
                  <a:lnTo>
                    <a:pt x="27" y="61"/>
                  </a:lnTo>
                  <a:lnTo>
                    <a:pt x="26" y="56"/>
                  </a:lnTo>
                  <a:lnTo>
                    <a:pt x="26" y="50"/>
                  </a:lnTo>
                  <a:lnTo>
                    <a:pt x="26" y="45"/>
                  </a:lnTo>
                  <a:lnTo>
                    <a:pt x="25" y="40"/>
                  </a:lnTo>
                  <a:lnTo>
                    <a:pt x="25" y="35"/>
                  </a:lnTo>
                  <a:lnTo>
                    <a:pt x="24" y="30"/>
                  </a:lnTo>
                  <a:lnTo>
                    <a:pt x="24" y="25"/>
                  </a:lnTo>
                  <a:lnTo>
                    <a:pt x="24" y="20"/>
                  </a:lnTo>
                  <a:lnTo>
                    <a:pt x="23" y="15"/>
                  </a:lnTo>
                  <a:lnTo>
                    <a:pt x="23" y="10"/>
                  </a:lnTo>
                  <a:lnTo>
                    <a:pt x="23" y="5"/>
                  </a:lnTo>
                  <a:lnTo>
                    <a:pt x="23" y="1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1" y="31"/>
                  </a:lnTo>
                  <a:lnTo>
                    <a:pt x="1" y="37"/>
                  </a:lnTo>
                  <a:lnTo>
                    <a:pt x="1" y="42"/>
                  </a:lnTo>
                  <a:lnTo>
                    <a:pt x="2" y="47"/>
                  </a:lnTo>
                  <a:lnTo>
                    <a:pt x="2" y="52"/>
                  </a:lnTo>
                  <a:lnTo>
                    <a:pt x="3" y="58"/>
                  </a:lnTo>
                  <a:lnTo>
                    <a:pt x="3" y="63"/>
                  </a:lnTo>
                  <a:lnTo>
                    <a:pt x="4" y="68"/>
                  </a:lnTo>
                  <a:lnTo>
                    <a:pt x="4" y="74"/>
                  </a:lnTo>
                  <a:lnTo>
                    <a:pt x="5" y="79"/>
                  </a:lnTo>
                  <a:lnTo>
                    <a:pt x="5" y="84"/>
                  </a:lnTo>
                  <a:lnTo>
                    <a:pt x="6" y="90"/>
                  </a:lnTo>
                  <a:lnTo>
                    <a:pt x="6" y="95"/>
                  </a:lnTo>
                  <a:lnTo>
                    <a:pt x="7" y="100"/>
                  </a:lnTo>
                  <a:lnTo>
                    <a:pt x="7" y="105"/>
                  </a:lnTo>
                  <a:lnTo>
                    <a:pt x="7" y="110"/>
                  </a:lnTo>
                  <a:lnTo>
                    <a:pt x="7" y="116"/>
                  </a:lnTo>
                  <a:lnTo>
                    <a:pt x="7" y="121"/>
                  </a:lnTo>
                  <a:lnTo>
                    <a:pt x="7" y="126"/>
                  </a:lnTo>
                  <a:lnTo>
                    <a:pt x="7" y="131"/>
                  </a:lnTo>
                  <a:lnTo>
                    <a:pt x="7" y="136"/>
                  </a:lnTo>
                  <a:lnTo>
                    <a:pt x="7" y="141"/>
                  </a:lnTo>
                  <a:lnTo>
                    <a:pt x="6" y="145"/>
                  </a:lnTo>
                  <a:lnTo>
                    <a:pt x="6" y="150"/>
                  </a:lnTo>
                  <a:lnTo>
                    <a:pt x="5" y="155"/>
                  </a:lnTo>
                  <a:lnTo>
                    <a:pt x="4" y="159"/>
                  </a:lnTo>
                  <a:lnTo>
                    <a:pt x="3" y="164"/>
                  </a:lnTo>
                  <a:lnTo>
                    <a:pt x="26" y="1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59" name="Freeform 401"/>
            <p:cNvSpPr>
              <a:spLocks/>
            </p:cNvSpPr>
            <p:nvPr/>
          </p:nvSpPr>
          <p:spPr bwMode="auto">
            <a:xfrm>
              <a:off x="4198" y="2781"/>
              <a:ext cx="23" cy="5"/>
            </a:xfrm>
            <a:custGeom>
              <a:avLst/>
              <a:gdLst>
                <a:gd name="T0" fmla="*/ 23 w 23"/>
                <a:gd name="T1" fmla="*/ 5 h 5"/>
                <a:gd name="T2" fmla="*/ 0 w 23"/>
                <a:gd name="T3" fmla="*/ 0 h 5"/>
                <a:gd name="T4" fmla="*/ 0 w 23"/>
                <a:gd name="T5" fmla="*/ 0 h 5"/>
                <a:gd name="T6" fmla="*/ 0 w 23"/>
                <a:gd name="T7" fmla="*/ 0 h 5"/>
                <a:gd name="T8" fmla="*/ 23 w 23"/>
                <a:gd name="T9" fmla="*/ 5 h 5"/>
                <a:gd name="T10" fmla="*/ 23 w 23"/>
                <a:gd name="T11" fmla="*/ 5 h 5"/>
                <a:gd name="T12" fmla="*/ 23 w 23"/>
                <a:gd name="T13" fmla="*/ 5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5"/>
                <a:gd name="T23" fmla="*/ 23 w 23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5">
                  <a:moveTo>
                    <a:pt x="23" y="5"/>
                  </a:moveTo>
                  <a:lnTo>
                    <a:pt x="0" y="0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60" name="Freeform 402"/>
            <p:cNvSpPr>
              <a:spLocks/>
            </p:cNvSpPr>
            <p:nvPr/>
          </p:nvSpPr>
          <p:spPr bwMode="auto">
            <a:xfrm>
              <a:off x="4089" y="2607"/>
              <a:ext cx="122" cy="73"/>
            </a:xfrm>
            <a:custGeom>
              <a:avLst/>
              <a:gdLst>
                <a:gd name="T0" fmla="*/ 113 w 122"/>
                <a:gd name="T1" fmla="*/ 0 h 73"/>
                <a:gd name="T2" fmla="*/ 0 w 122"/>
                <a:gd name="T3" fmla="*/ 51 h 73"/>
                <a:gd name="T4" fmla="*/ 10 w 122"/>
                <a:gd name="T5" fmla="*/ 73 h 73"/>
                <a:gd name="T6" fmla="*/ 122 w 122"/>
                <a:gd name="T7" fmla="*/ 21 h 73"/>
                <a:gd name="T8" fmla="*/ 113 w 12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73"/>
                <a:gd name="T17" fmla="*/ 122 w 12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73">
                  <a:moveTo>
                    <a:pt x="113" y="0"/>
                  </a:moveTo>
                  <a:lnTo>
                    <a:pt x="0" y="51"/>
                  </a:lnTo>
                  <a:lnTo>
                    <a:pt x="10" y="73"/>
                  </a:lnTo>
                  <a:lnTo>
                    <a:pt x="122" y="21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61" name="Freeform 403"/>
            <p:cNvSpPr>
              <a:spLocks/>
            </p:cNvSpPr>
            <p:nvPr/>
          </p:nvSpPr>
          <p:spPr bwMode="auto">
            <a:xfrm>
              <a:off x="4194" y="2599"/>
              <a:ext cx="25" cy="37"/>
            </a:xfrm>
            <a:custGeom>
              <a:avLst/>
              <a:gdLst>
                <a:gd name="T0" fmla="*/ 24 w 25"/>
                <a:gd name="T1" fmla="*/ 19 h 37"/>
                <a:gd name="T2" fmla="*/ 17 w 25"/>
                <a:gd name="T3" fmla="*/ 29 h 37"/>
                <a:gd name="T4" fmla="*/ 0 w 25"/>
                <a:gd name="T5" fmla="*/ 37 h 37"/>
                <a:gd name="T6" fmla="*/ 1 w 25"/>
                <a:gd name="T7" fmla="*/ 18 h 37"/>
                <a:gd name="T8" fmla="*/ 8 w 25"/>
                <a:gd name="T9" fmla="*/ 8 h 37"/>
                <a:gd name="T10" fmla="*/ 25 w 25"/>
                <a:gd name="T11" fmla="*/ 0 h 37"/>
                <a:gd name="T12" fmla="*/ 24 w 25"/>
                <a:gd name="T13" fmla="*/ 19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37"/>
                <a:gd name="T23" fmla="*/ 25 w 25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37">
                  <a:moveTo>
                    <a:pt x="24" y="19"/>
                  </a:moveTo>
                  <a:lnTo>
                    <a:pt x="17" y="29"/>
                  </a:lnTo>
                  <a:lnTo>
                    <a:pt x="0" y="37"/>
                  </a:lnTo>
                  <a:lnTo>
                    <a:pt x="1" y="18"/>
                  </a:lnTo>
                  <a:lnTo>
                    <a:pt x="8" y="8"/>
                  </a:lnTo>
                  <a:lnTo>
                    <a:pt x="25" y="0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62" name="Freeform 404"/>
            <p:cNvSpPr>
              <a:spLocks/>
            </p:cNvSpPr>
            <p:nvPr/>
          </p:nvSpPr>
          <p:spPr bwMode="auto">
            <a:xfrm>
              <a:off x="4025" y="2454"/>
              <a:ext cx="80" cy="220"/>
            </a:xfrm>
            <a:custGeom>
              <a:avLst/>
              <a:gdLst>
                <a:gd name="T0" fmla="*/ 79 w 80"/>
                <a:gd name="T1" fmla="*/ 208 h 220"/>
                <a:gd name="T2" fmla="*/ 77 w 80"/>
                <a:gd name="T3" fmla="*/ 201 h 220"/>
                <a:gd name="T4" fmla="*/ 74 w 80"/>
                <a:gd name="T5" fmla="*/ 193 h 220"/>
                <a:gd name="T6" fmla="*/ 71 w 80"/>
                <a:gd name="T7" fmla="*/ 182 h 220"/>
                <a:gd name="T8" fmla="*/ 69 w 80"/>
                <a:gd name="T9" fmla="*/ 171 h 220"/>
                <a:gd name="T10" fmla="*/ 66 w 80"/>
                <a:gd name="T11" fmla="*/ 157 h 220"/>
                <a:gd name="T12" fmla="*/ 62 w 80"/>
                <a:gd name="T13" fmla="*/ 144 h 220"/>
                <a:gd name="T14" fmla="*/ 59 w 80"/>
                <a:gd name="T15" fmla="*/ 129 h 220"/>
                <a:gd name="T16" fmla="*/ 56 w 80"/>
                <a:gd name="T17" fmla="*/ 114 h 220"/>
                <a:gd name="T18" fmla="*/ 52 w 80"/>
                <a:gd name="T19" fmla="*/ 98 h 220"/>
                <a:gd name="T20" fmla="*/ 48 w 80"/>
                <a:gd name="T21" fmla="*/ 82 h 220"/>
                <a:gd name="T22" fmla="*/ 44 w 80"/>
                <a:gd name="T23" fmla="*/ 66 h 220"/>
                <a:gd name="T24" fmla="*/ 40 w 80"/>
                <a:gd name="T25" fmla="*/ 51 h 220"/>
                <a:gd name="T26" fmla="*/ 35 w 80"/>
                <a:gd name="T27" fmla="*/ 35 h 220"/>
                <a:gd name="T28" fmla="*/ 30 w 80"/>
                <a:gd name="T29" fmla="*/ 21 h 220"/>
                <a:gd name="T30" fmla="*/ 25 w 80"/>
                <a:gd name="T31" fmla="*/ 7 h 220"/>
                <a:gd name="T32" fmla="*/ 0 w 80"/>
                <a:gd name="T33" fmla="*/ 9 h 220"/>
                <a:gd name="T34" fmla="*/ 5 w 80"/>
                <a:gd name="T35" fmla="*/ 21 h 220"/>
                <a:gd name="T36" fmla="*/ 10 w 80"/>
                <a:gd name="T37" fmla="*/ 35 h 220"/>
                <a:gd name="T38" fmla="*/ 14 w 80"/>
                <a:gd name="T39" fmla="*/ 50 h 220"/>
                <a:gd name="T40" fmla="*/ 19 w 80"/>
                <a:gd name="T41" fmla="*/ 65 h 220"/>
                <a:gd name="T42" fmla="*/ 23 w 80"/>
                <a:gd name="T43" fmla="*/ 80 h 220"/>
                <a:gd name="T44" fmla="*/ 27 w 80"/>
                <a:gd name="T45" fmla="*/ 96 h 220"/>
                <a:gd name="T46" fmla="*/ 30 w 80"/>
                <a:gd name="T47" fmla="*/ 111 h 220"/>
                <a:gd name="T48" fmla="*/ 34 w 80"/>
                <a:gd name="T49" fmla="*/ 127 h 220"/>
                <a:gd name="T50" fmla="*/ 38 w 80"/>
                <a:gd name="T51" fmla="*/ 142 h 220"/>
                <a:gd name="T52" fmla="*/ 41 w 80"/>
                <a:gd name="T53" fmla="*/ 156 h 220"/>
                <a:gd name="T54" fmla="*/ 44 w 80"/>
                <a:gd name="T55" fmla="*/ 169 h 220"/>
                <a:gd name="T56" fmla="*/ 47 w 80"/>
                <a:gd name="T57" fmla="*/ 182 h 220"/>
                <a:gd name="T58" fmla="*/ 50 w 80"/>
                <a:gd name="T59" fmla="*/ 194 h 220"/>
                <a:gd name="T60" fmla="*/ 52 w 80"/>
                <a:gd name="T61" fmla="*/ 204 h 220"/>
                <a:gd name="T62" fmla="*/ 55 w 80"/>
                <a:gd name="T63" fmla="*/ 213 h 220"/>
                <a:gd name="T64" fmla="*/ 58 w 80"/>
                <a:gd name="T65" fmla="*/ 220 h 2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"/>
                <a:gd name="T100" fmla="*/ 0 h 220"/>
                <a:gd name="T101" fmla="*/ 80 w 80"/>
                <a:gd name="T102" fmla="*/ 220 h 2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" h="220">
                  <a:moveTo>
                    <a:pt x="80" y="211"/>
                  </a:moveTo>
                  <a:lnTo>
                    <a:pt x="79" y="208"/>
                  </a:lnTo>
                  <a:lnTo>
                    <a:pt x="78" y="205"/>
                  </a:lnTo>
                  <a:lnTo>
                    <a:pt x="77" y="201"/>
                  </a:lnTo>
                  <a:lnTo>
                    <a:pt x="75" y="197"/>
                  </a:lnTo>
                  <a:lnTo>
                    <a:pt x="74" y="193"/>
                  </a:lnTo>
                  <a:lnTo>
                    <a:pt x="73" y="188"/>
                  </a:lnTo>
                  <a:lnTo>
                    <a:pt x="71" y="182"/>
                  </a:lnTo>
                  <a:lnTo>
                    <a:pt x="70" y="176"/>
                  </a:lnTo>
                  <a:lnTo>
                    <a:pt x="69" y="171"/>
                  </a:lnTo>
                  <a:lnTo>
                    <a:pt x="67" y="164"/>
                  </a:lnTo>
                  <a:lnTo>
                    <a:pt x="66" y="157"/>
                  </a:lnTo>
                  <a:lnTo>
                    <a:pt x="64" y="151"/>
                  </a:lnTo>
                  <a:lnTo>
                    <a:pt x="62" y="144"/>
                  </a:lnTo>
                  <a:lnTo>
                    <a:pt x="61" y="136"/>
                  </a:lnTo>
                  <a:lnTo>
                    <a:pt x="59" y="129"/>
                  </a:lnTo>
                  <a:lnTo>
                    <a:pt x="57" y="121"/>
                  </a:lnTo>
                  <a:lnTo>
                    <a:pt x="56" y="114"/>
                  </a:lnTo>
                  <a:lnTo>
                    <a:pt x="54" y="106"/>
                  </a:lnTo>
                  <a:lnTo>
                    <a:pt x="52" y="98"/>
                  </a:lnTo>
                  <a:lnTo>
                    <a:pt x="50" y="90"/>
                  </a:lnTo>
                  <a:lnTo>
                    <a:pt x="48" y="82"/>
                  </a:lnTo>
                  <a:lnTo>
                    <a:pt x="46" y="74"/>
                  </a:lnTo>
                  <a:lnTo>
                    <a:pt x="44" y="66"/>
                  </a:lnTo>
                  <a:lnTo>
                    <a:pt x="42" y="58"/>
                  </a:lnTo>
                  <a:lnTo>
                    <a:pt x="40" y="51"/>
                  </a:lnTo>
                  <a:lnTo>
                    <a:pt x="37" y="43"/>
                  </a:lnTo>
                  <a:lnTo>
                    <a:pt x="35" y="35"/>
                  </a:lnTo>
                  <a:lnTo>
                    <a:pt x="33" y="28"/>
                  </a:lnTo>
                  <a:lnTo>
                    <a:pt x="30" y="21"/>
                  </a:lnTo>
                  <a:lnTo>
                    <a:pt x="28" y="13"/>
                  </a:lnTo>
                  <a:lnTo>
                    <a:pt x="25" y="7"/>
                  </a:lnTo>
                  <a:lnTo>
                    <a:pt x="23" y="0"/>
                  </a:lnTo>
                  <a:lnTo>
                    <a:pt x="0" y="9"/>
                  </a:lnTo>
                  <a:lnTo>
                    <a:pt x="3" y="15"/>
                  </a:lnTo>
                  <a:lnTo>
                    <a:pt x="5" y="21"/>
                  </a:lnTo>
                  <a:lnTo>
                    <a:pt x="8" y="28"/>
                  </a:lnTo>
                  <a:lnTo>
                    <a:pt x="10" y="35"/>
                  </a:lnTo>
                  <a:lnTo>
                    <a:pt x="12" y="42"/>
                  </a:lnTo>
                  <a:lnTo>
                    <a:pt x="14" y="50"/>
                  </a:lnTo>
                  <a:lnTo>
                    <a:pt x="17" y="57"/>
                  </a:lnTo>
                  <a:lnTo>
                    <a:pt x="19" y="65"/>
                  </a:lnTo>
                  <a:lnTo>
                    <a:pt x="21" y="72"/>
                  </a:lnTo>
                  <a:lnTo>
                    <a:pt x="23" y="80"/>
                  </a:lnTo>
                  <a:lnTo>
                    <a:pt x="25" y="88"/>
                  </a:lnTo>
                  <a:lnTo>
                    <a:pt x="27" y="96"/>
                  </a:lnTo>
                  <a:lnTo>
                    <a:pt x="29" y="103"/>
                  </a:lnTo>
                  <a:lnTo>
                    <a:pt x="30" y="111"/>
                  </a:lnTo>
                  <a:lnTo>
                    <a:pt x="32" y="119"/>
                  </a:lnTo>
                  <a:lnTo>
                    <a:pt x="34" y="127"/>
                  </a:lnTo>
                  <a:lnTo>
                    <a:pt x="36" y="134"/>
                  </a:lnTo>
                  <a:lnTo>
                    <a:pt x="38" y="142"/>
                  </a:lnTo>
                  <a:lnTo>
                    <a:pt x="39" y="149"/>
                  </a:lnTo>
                  <a:lnTo>
                    <a:pt x="41" y="156"/>
                  </a:lnTo>
                  <a:lnTo>
                    <a:pt x="42" y="163"/>
                  </a:lnTo>
                  <a:lnTo>
                    <a:pt x="44" y="169"/>
                  </a:lnTo>
                  <a:lnTo>
                    <a:pt x="45" y="176"/>
                  </a:lnTo>
                  <a:lnTo>
                    <a:pt x="47" y="182"/>
                  </a:lnTo>
                  <a:lnTo>
                    <a:pt x="48" y="188"/>
                  </a:lnTo>
                  <a:lnTo>
                    <a:pt x="50" y="194"/>
                  </a:lnTo>
                  <a:lnTo>
                    <a:pt x="51" y="199"/>
                  </a:lnTo>
                  <a:lnTo>
                    <a:pt x="52" y="204"/>
                  </a:lnTo>
                  <a:lnTo>
                    <a:pt x="54" y="208"/>
                  </a:lnTo>
                  <a:lnTo>
                    <a:pt x="55" y="213"/>
                  </a:lnTo>
                  <a:lnTo>
                    <a:pt x="57" y="216"/>
                  </a:lnTo>
                  <a:lnTo>
                    <a:pt x="58" y="220"/>
                  </a:lnTo>
                  <a:lnTo>
                    <a:pt x="80" y="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63" name="Freeform 405"/>
            <p:cNvSpPr>
              <a:spLocks/>
            </p:cNvSpPr>
            <p:nvPr/>
          </p:nvSpPr>
          <p:spPr bwMode="auto">
            <a:xfrm>
              <a:off x="4083" y="2658"/>
              <a:ext cx="22" cy="22"/>
            </a:xfrm>
            <a:custGeom>
              <a:avLst/>
              <a:gdLst>
                <a:gd name="T0" fmla="*/ 6 w 22"/>
                <a:gd name="T1" fmla="*/ 0 h 22"/>
                <a:gd name="T2" fmla="*/ 0 w 22"/>
                <a:gd name="T3" fmla="*/ 16 h 22"/>
                <a:gd name="T4" fmla="*/ 0 w 22"/>
                <a:gd name="T5" fmla="*/ 16 h 22"/>
                <a:gd name="T6" fmla="*/ 16 w 22"/>
                <a:gd name="T7" fmla="*/ 22 h 22"/>
                <a:gd name="T8" fmla="*/ 22 w 22"/>
                <a:gd name="T9" fmla="*/ 7 h 22"/>
                <a:gd name="T10" fmla="*/ 22 w 22"/>
                <a:gd name="T11" fmla="*/ 7 h 22"/>
                <a:gd name="T12" fmla="*/ 6 w 22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22"/>
                <a:gd name="T23" fmla="*/ 22 w 22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22">
                  <a:moveTo>
                    <a:pt x="6" y="0"/>
                  </a:moveTo>
                  <a:lnTo>
                    <a:pt x="0" y="16"/>
                  </a:lnTo>
                  <a:lnTo>
                    <a:pt x="16" y="22"/>
                  </a:lnTo>
                  <a:lnTo>
                    <a:pt x="22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64" name="Freeform 406"/>
            <p:cNvSpPr>
              <a:spLocks/>
            </p:cNvSpPr>
            <p:nvPr/>
          </p:nvSpPr>
          <p:spPr bwMode="auto">
            <a:xfrm>
              <a:off x="4034" y="2423"/>
              <a:ext cx="127" cy="47"/>
            </a:xfrm>
            <a:custGeom>
              <a:avLst/>
              <a:gdLst>
                <a:gd name="T0" fmla="*/ 5 w 127"/>
                <a:gd name="T1" fmla="*/ 47 h 47"/>
                <a:gd name="T2" fmla="*/ 127 w 127"/>
                <a:gd name="T3" fmla="*/ 23 h 47"/>
                <a:gd name="T4" fmla="*/ 122 w 127"/>
                <a:gd name="T5" fmla="*/ 0 h 47"/>
                <a:gd name="T6" fmla="*/ 0 w 127"/>
                <a:gd name="T7" fmla="*/ 24 h 47"/>
                <a:gd name="T8" fmla="*/ 5 w 127"/>
                <a:gd name="T9" fmla="*/ 4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47"/>
                <a:gd name="T17" fmla="*/ 127 w 127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47">
                  <a:moveTo>
                    <a:pt x="5" y="47"/>
                  </a:moveTo>
                  <a:lnTo>
                    <a:pt x="127" y="23"/>
                  </a:lnTo>
                  <a:lnTo>
                    <a:pt x="122" y="0"/>
                  </a:lnTo>
                  <a:lnTo>
                    <a:pt x="0" y="24"/>
                  </a:lnTo>
                  <a:lnTo>
                    <a:pt x="5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65" name="Freeform 407"/>
            <p:cNvSpPr>
              <a:spLocks/>
            </p:cNvSpPr>
            <p:nvPr/>
          </p:nvSpPr>
          <p:spPr bwMode="auto">
            <a:xfrm>
              <a:off x="4020" y="2447"/>
              <a:ext cx="33" cy="23"/>
            </a:xfrm>
            <a:custGeom>
              <a:avLst/>
              <a:gdLst>
                <a:gd name="T0" fmla="*/ 28 w 33"/>
                <a:gd name="T1" fmla="*/ 7 h 23"/>
                <a:gd name="T2" fmla="*/ 14 w 33"/>
                <a:gd name="T3" fmla="*/ 0 h 23"/>
                <a:gd name="T4" fmla="*/ 0 w 33"/>
                <a:gd name="T5" fmla="*/ 2 h 23"/>
                <a:gd name="T6" fmla="*/ 5 w 33"/>
                <a:gd name="T7" fmla="*/ 16 h 23"/>
                <a:gd name="T8" fmla="*/ 19 w 33"/>
                <a:gd name="T9" fmla="*/ 23 h 23"/>
                <a:gd name="T10" fmla="*/ 33 w 33"/>
                <a:gd name="T11" fmla="*/ 20 h 23"/>
                <a:gd name="T12" fmla="*/ 28 w 33"/>
                <a:gd name="T13" fmla="*/ 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23"/>
                <a:gd name="T23" fmla="*/ 33 w 33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23">
                  <a:moveTo>
                    <a:pt x="28" y="7"/>
                  </a:moveTo>
                  <a:lnTo>
                    <a:pt x="14" y="0"/>
                  </a:lnTo>
                  <a:lnTo>
                    <a:pt x="0" y="2"/>
                  </a:lnTo>
                  <a:lnTo>
                    <a:pt x="5" y="16"/>
                  </a:lnTo>
                  <a:lnTo>
                    <a:pt x="19" y="23"/>
                  </a:lnTo>
                  <a:lnTo>
                    <a:pt x="33" y="20"/>
                  </a:lnTo>
                  <a:lnTo>
                    <a:pt x="2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66" name="Freeform 408"/>
            <p:cNvSpPr>
              <a:spLocks/>
            </p:cNvSpPr>
            <p:nvPr/>
          </p:nvSpPr>
          <p:spPr bwMode="auto">
            <a:xfrm>
              <a:off x="4137" y="2423"/>
              <a:ext cx="43" cy="23"/>
            </a:xfrm>
            <a:custGeom>
              <a:avLst/>
              <a:gdLst>
                <a:gd name="T0" fmla="*/ 31 w 43"/>
                <a:gd name="T1" fmla="*/ 4 h 23"/>
                <a:gd name="T2" fmla="*/ 12 w 43"/>
                <a:gd name="T3" fmla="*/ 19 h 23"/>
                <a:gd name="T4" fmla="*/ 0 w 43"/>
                <a:gd name="T5" fmla="*/ 3 h 23"/>
                <a:gd name="T6" fmla="*/ 19 w 43"/>
                <a:gd name="T7" fmla="*/ 0 h 23"/>
                <a:gd name="T8" fmla="*/ 24 w 43"/>
                <a:gd name="T9" fmla="*/ 23 h 23"/>
                <a:gd name="T10" fmla="*/ 43 w 43"/>
                <a:gd name="T11" fmla="*/ 19 h 23"/>
                <a:gd name="T12" fmla="*/ 31 w 43"/>
                <a:gd name="T13" fmla="*/ 4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23"/>
                <a:gd name="T23" fmla="*/ 43 w 43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23">
                  <a:moveTo>
                    <a:pt x="31" y="4"/>
                  </a:moveTo>
                  <a:lnTo>
                    <a:pt x="12" y="19"/>
                  </a:lnTo>
                  <a:lnTo>
                    <a:pt x="0" y="3"/>
                  </a:lnTo>
                  <a:lnTo>
                    <a:pt x="19" y="0"/>
                  </a:lnTo>
                  <a:lnTo>
                    <a:pt x="24" y="23"/>
                  </a:lnTo>
                  <a:lnTo>
                    <a:pt x="43" y="19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67" name="Freeform 409"/>
            <p:cNvSpPr>
              <a:spLocks/>
            </p:cNvSpPr>
            <p:nvPr/>
          </p:nvSpPr>
          <p:spPr bwMode="auto">
            <a:xfrm>
              <a:off x="4409" y="1757"/>
              <a:ext cx="149" cy="155"/>
            </a:xfrm>
            <a:custGeom>
              <a:avLst/>
              <a:gdLst>
                <a:gd name="T0" fmla="*/ 61 w 149"/>
                <a:gd name="T1" fmla="*/ 141 h 155"/>
                <a:gd name="T2" fmla="*/ 72 w 149"/>
                <a:gd name="T3" fmla="*/ 140 h 155"/>
                <a:gd name="T4" fmla="*/ 83 w 149"/>
                <a:gd name="T5" fmla="*/ 138 h 155"/>
                <a:gd name="T6" fmla="*/ 95 w 149"/>
                <a:gd name="T7" fmla="*/ 135 h 155"/>
                <a:gd name="T8" fmla="*/ 107 w 149"/>
                <a:gd name="T9" fmla="*/ 132 h 155"/>
                <a:gd name="T10" fmla="*/ 118 w 149"/>
                <a:gd name="T11" fmla="*/ 127 h 155"/>
                <a:gd name="T12" fmla="*/ 128 w 149"/>
                <a:gd name="T13" fmla="*/ 122 h 155"/>
                <a:gd name="T14" fmla="*/ 136 w 149"/>
                <a:gd name="T15" fmla="*/ 116 h 155"/>
                <a:gd name="T16" fmla="*/ 143 w 149"/>
                <a:gd name="T17" fmla="*/ 109 h 155"/>
                <a:gd name="T18" fmla="*/ 147 w 149"/>
                <a:gd name="T19" fmla="*/ 101 h 155"/>
                <a:gd name="T20" fmla="*/ 149 w 149"/>
                <a:gd name="T21" fmla="*/ 92 h 155"/>
                <a:gd name="T22" fmla="*/ 149 w 149"/>
                <a:gd name="T23" fmla="*/ 88 h 155"/>
                <a:gd name="T24" fmla="*/ 149 w 149"/>
                <a:gd name="T25" fmla="*/ 84 h 155"/>
                <a:gd name="T26" fmla="*/ 149 w 149"/>
                <a:gd name="T27" fmla="*/ 81 h 155"/>
                <a:gd name="T28" fmla="*/ 149 w 149"/>
                <a:gd name="T29" fmla="*/ 78 h 155"/>
                <a:gd name="T30" fmla="*/ 148 w 149"/>
                <a:gd name="T31" fmla="*/ 75 h 155"/>
                <a:gd name="T32" fmla="*/ 147 w 149"/>
                <a:gd name="T33" fmla="*/ 72 h 155"/>
                <a:gd name="T34" fmla="*/ 145 w 149"/>
                <a:gd name="T35" fmla="*/ 69 h 155"/>
                <a:gd name="T36" fmla="*/ 142 w 149"/>
                <a:gd name="T37" fmla="*/ 66 h 155"/>
                <a:gd name="T38" fmla="*/ 138 w 149"/>
                <a:gd name="T39" fmla="*/ 62 h 155"/>
                <a:gd name="T40" fmla="*/ 133 w 149"/>
                <a:gd name="T41" fmla="*/ 57 h 155"/>
                <a:gd name="T42" fmla="*/ 126 w 149"/>
                <a:gd name="T43" fmla="*/ 52 h 155"/>
                <a:gd name="T44" fmla="*/ 118 w 149"/>
                <a:gd name="T45" fmla="*/ 46 h 155"/>
                <a:gd name="T46" fmla="*/ 109 w 149"/>
                <a:gd name="T47" fmla="*/ 39 h 155"/>
                <a:gd name="T48" fmla="*/ 99 w 149"/>
                <a:gd name="T49" fmla="*/ 33 h 155"/>
                <a:gd name="T50" fmla="*/ 88 w 149"/>
                <a:gd name="T51" fmla="*/ 26 h 155"/>
                <a:gd name="T52" fmla="*/ 78 w 149"/>
                <a:gd name="T53" fmla="*/ 20 h 155"/>
                <a:gd name="T54" fmla="*/ 67 w 149"/>
                <a:gd name="T55" fmla="*/ 14 h 155"/>
                <a:gd name="T56" fmla="*/ 57 w 149"/>
                <a:gd name="T57" fmla="*/ 9 h 155"/>
                <a:gd name="T58" fmla="*/ 48 w 149"/>
                <a:gd name="T59" fmla="*/ 5 h 155"/>
                <a:gd name="T60" fmla="*/ 40 w 149"/>
                <a:gd name="T61" fmla="*/ 2 h 155"/>
                <a:gd name="T62" fmla="*/ 34 w 149"/>
                <a:gd name="T63" fmla="*/ 0 h 155"/>
                <a:gd name="T64" fmla="*/ 27 w 149"/>
                <a:gd name="T65" fmla="*/ 0 h 155"/>
                <a:gd name="T66" fmla="*/ 20 w 149"/>
                <a:gd name="T67" fmla="*/ 1 h 155"/>
                <a:gd name="T68" fmla="*/ 14 w 149"/>
                <a:gd name="T69" fmla="*/ 1 h 155"/>
                <a:gd name="T70" fmla="*/ 10 w 149"/>
                <a:gd name="T71" fmla="*/ 2 h 155"/>
                <a:gd name="T72" fmla="*/ 7 w 149"/>
                <a:gd name="T73" fmla="*/ 4 h 155"/>
                <a:gd name="T74" fmla="*/ 5 w 149"/>
                <a:gd name="T75" fmla="*/ 7 h 155"/>
                <a:gd name="T76" fmla="*/ 4 w 149"/>
                <a:gd name="T77" fmla="*/ 10 h 155"/>
                <a:gd name="T78" fmla="*/ 3 w 149"/>
                <a:gd name="T79" fmla="*/ 15 h 155"/>
                <a:gd name="T80" fmla="*/ 3 w 149"/>
                <a:gd name="T81" fmla="*/ 20 h 155"/>
                <a:gd name="T82" fmla="*/ 3 w 149"/>
                <a:gd name="T83" fmla="*/ 27 h 155"/>
                <a:gd name="T84" fmla="*/ 3 w 149"/>
                <a:gd name="T85" fmla="*/ 36 h 155"/>
                <a:gd name="T86" fmla="*/ 2 w 149"/>
                <a:gd name="T87" fmla="*/ 153 h 155"/>
                <a:gd name="T88" fmla="*/ 6 w 149"/>
                <a:gd name="T89" fmla="*/ 155 h 155"/>
                <a:gd name="T90" fmla="*/ 11 w 149"/>
                <a:gd name="T91" fmla="*/ 155 h 155"/>
                <a:gd name="T92" fmla="*/ 16 w 149"/>
                <a:gd name="T93" fmla="*/ 154 h 155"/>
                <a:gd name="T94" fmla="*/ 21 w 149"/>
                <a:gd name="T95" fmla="*/ 152 h 155"/>
                <a:gd name="T96" fmla="*/ 27 w 149"/>
                <a:gd name="T97" fmla="*/ 150 h 155"/>
                <a:gd name="T98" fmla="*/ 33 w 149"/>
                <a:gd name="T99" fmla="*/ 148 h 155"/>
                <a:gd name="T100" fmla="*/ 39 w 149"/>
                <a:gd name="T101" fmla="*/ 145 h 155"/>
                <a:gd name="T102" fmla="*/ 45 w 149"/>
                <a:gd name="T103" fmla="*/ 143 h 155"/>
                <a:gd name="T104" fmla="*/ 50 w 149"/>
                <a:gd name="T105" fmla="*/ 142 h 155"/>
                <a:gd name="T106" fmla="*/ 55 w 149"/>
                <a:gd name="T107" fmla="*/ 141 h 1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9"/>
                <a:gd name="T163" fmla="*/ 0 h 155"/>
                <a:gd name="T164" fmla="*/ 149 w 149"/>
                <a:gd name="T165" fmla="*/ 155 h 15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9" h="155">
                  <a:moveTo>
                    <a:pt x="55" y="141"/>
                  </a:moveTo>
                  <a:lnTo>
                    <a:pt x="58" y="141"/>
                  </a:lnTo>
                  <a:lnTo>
                    <a:pt x="61" y="141"/>
                  </a:lnTo>
                  <a:lnTo>
                    <a:pt x="65" y="141"/>
                  </a:lnTo>
                  <a:lnTo>
                    <a:pt x="68" y="140"/>
                  </a:lnTo>
                  <a:lnTo>
                    <a:pt x="72" y="140"/>
                  </a:lnTo>
                  <a:lnTo>
                    <a:pt x="76" y="139"/>
                  </a:lnTo>
                  <a:lnTo>
                    <a:pt x="80" y="139"/>
                  </a:lnTo>
                  <a:lnTo>
                    <a:pt x="83" y="138"/>
                  </a:lnTo>
                  <a:lnTo>
                    <a:pt x="87" y="137"/>
                  </a:lnTo>
                  <a:lnTo>
                    <a:pt x="91" y="136"/>
                  </a:lnTo>
                  <a:lnTo>
                    <a:pt x="95" y="135"/>
                  </a:lnTo>
                  <a:lnTo>
                    <a:pt x="99" y="134"/>
                  </a:lnTo>
                  <a:lnTo>
                    <a:pt x="103" y="133"/>
                  </a:lnTo>
                  <a:lnTo>
                    <a:pt x="107" y="132"/>
                  </a:lnTo>
                  <a:lnTo>
                    <a:pt x="110" y="130"/>
                  </a:lnTo>
                  <a:lnTo>
                    <a:pt x="114" y="129"/>
                  </a:lnTo>
                  <a:lnTo>
                    <a:pt x="118" y="127"/>
                  </a:lnTo>
                  <a:lnTo>
                    <a:pt x="121" y="126"/>
                  </a:lnTo>
                  <a:lnTo>
                    <a:pt x="124" y="124"/>
                  </a:lnTo>
                  <a:lnTo>
                    <a:pt x="128" y="122"/>
                  </a:lnTo>
                  <a:lnTo>
                    <a:pt x="131" y="120"/>
                  </a:lnTo>
                  <a:lnTo>
                    <a:pt x="133" y="118"/>
                  </a:lnTo>
                  <a:lnTo>
                    <a:pt x="136" y="116"/>
                  </a:lnTo>
                  <a:lnTo>
                    <a:pt x="139" y="114"/>
                  </a:lnTo>
                  <a:lnTo>
                    <a:pt x="141" y="111"/>
                  </a:lnTo>
                  <a:lnTo>
                    <a:pt x="143" y="109"/>
                  </a:lnTo>
                  <a:lnTo>
                    <a:pt x="145" y="106"/>
                  </a:lnTo>
                  <a:lnTo>
                    <a:pt x="146" y="104"/>
                  </a:lnTo>
                  <a:lnTo>
                    <a:pt x="147" y="101"/>
                  </a:lnTo>
                  <a:lnTo>
                    <a:pt x="148" y="98"/>
                  </a:lnTo>
                  <a:lnTo>
                    <a:pt x="148" y="95"/>
                  </a:lnTo>
                  <a:lnTo>
                    <a:pt x="149" y="92"/>
                  </a:lnTo>
                  <a:lnTo>
                    <a:pt x="149" y="91"/>
                  </a:lnTo>
                  <a:lnTo>
                    <a:pt x="149" y="89"/>
                  </a:lnTo>
                  <a:lnTo>
                    <a:pt x="149" y="88"/>
                  </a:lnTo>
                  <a:lnTo>
                    <a:pt x="149" y="87"/>
                  </a:lnTo>
                  <a:lnTo>
                    <a:pt x="149" y="85"/>
                  </a:lnTo>
                  <a:lnTo>
                    <a:pt x="149" y="84"/>
                  </a:lnTo>
                  <a:lnTo>
                    <a:pt x="149" y="83"/>
                  </a:lnTo>
                  <a:lnTo>
                    <a:pt x="149" y="82"/>
                  </a:lnTo>
                  <a:lnTo>
                    <a:pt x="149" y="81"/>
                  </a:lnTo>
                  <a:lnTo>
                    <a:pt x="149" y="80"/>
                  </a:lnTo>
                  <a:lnTo>
                    <a:pt x="149" y="79"/>
                  </a:lnTo>
                  <a:lnTo>
                    <a:pt x="149" y="78"/>
                  </a:lnTo>
                  <a:lnTo>
                    <a:pt x="149" y="77"/>
                  </a:lnTo>
                  <a:lnTo>
                    <a:pt x="148" y="76"/>
                  </a:lnTo>
                  <a:lnTo>
                    <a:pt x="148" y="75"/>
                  </a:lnTo>
                  <a:lnTo>
                    <a:pt x="148" y="74"/>
                  </a:lnTo>
                  <a:lnTo>
                    <a:pt x="148" y="73"/>
                  </a:lnTo>
                  <a:lnTo>
                    <a:pt x="147" y="72"/>
                  </a:lnTo>
                  <a:lnTo>
                    <a:pt x="146" y="71"/>
                  </a:lnTo>
                  <a:lnTo>
                    <a:pt x="146" y="70"/>
                  </a:lnTo>
                  <a:lnTo>
                    <a:pt x="145" y="69"/>
                  </a:lnTo>
                  <a:lnTo>
                    <a:pt x="144" y="68"/>
                  </a:lnTo>
                  <a:lnTo>
                    <a:pt x="143" y="67"/>
                  </a:lnTo>
                  <a:lnTo>
                    <a:pt x="142" y="66"/>
                  </a:lnTo>
                  <a:lnTo>
                    <a:pt x="141" y="64"/>
                  </a:lnTo>
                  <a:lnTo>
                    <a:pt x="140" y="63"/>
                  </a:lnTo>
                  <a:lnTo>
                    <a:pt x="138" y="62"/>
                  </a:lnTo>
                  <a:lnTo>
                    <a:pt x="137" y="60"/>
                  </a:lnTo>
                  <a:lnTo>
                    <a:pt x="135" y="59"/>
                  </a:lnTo>
                  <a:lnTo>
                    <a:pt x="133" y="57"/>
                  </a:lnTo>
                  <a:lnTo>
                    <a:pt x="131" y="56"/>
                  </a:lnTo>
                  <a:lnTo>
                    <a:pt x="129" y="54"/>
                  </a:lnTo>
                  <a:lnTo>
                    <a:pt x="126" y="52"/>
                  </a:lnTo>
                  <a:lnTo>
                    <a:pt x="124" y="50"/>
                  </a:lnTo>
                  <a:lnTo>
                    <a:pt x="121" y="48"/>
                  </a:lnTo>
                  <a:lnTo>
                    <a:pt x="118" y="46"/>
                  </a:lnTo>
                  <a:lnTo>
                    <a:pt x="115" y="44"/>
                  </a:lnTo>
                  <a:lnTo>
                    <a:pt x="112" y="42"/>
                  </a:lnTo>
                  <a:lnTo>
                    <a:pt x="109" y="39"/>
                  </a:lnTo>
                  <a:lnTo>
                    <a:pt x="105" y="37"/>
                  </a:lnTo>
                  <a:lnTo>
                    <a:pt x="102" y="35"/>
                  </a:lnTo>
                  <a:lnTo>
                    <a:pt x="99" y="33"/>
                  </a:lnTo>
                  <a:lnTo>
                    <a:pt x="95" y="31"/>
                  </a:lnTo>
                  <a:lnTo>
                    <a:pt x="92" y="28"/>
                  </a:lnTo>
                  <a:lnTo>
                    <a:pt x="88" y="26"/>
                  </a:lnTo>
                  <a:lnTo>
                    <a:pt x="85" y="24"/>
                  </a:lnTo>
                  <a:lnTo>
                    <a:pt x="81" y="22"/>
                  </a:lnTo>
                  <a:lnTo>
                    <a:pt x="78" y="20"/>
                  </a:lnTo>
                  <a:lnTo>
                    <a:pt x="74" y="18"/>
                  </a:lnTo>
                  <a:lnTo>
                    <a:pt x="71" y="16"/>
                  </a:lnTo>
                  <a:lnTo>
                    <a:pt x="67" y="14"/>
                  </a:lnTo>
                  <a:lnTo>
                    <a:pt x="64" y="12"/>
                  </a:lnTo>
                  <a:lnTo>
                    <a:pt x="60" y="10"/>
                  </a:lnTo>
                  <a:lnTo>
                    <a:pt x="57" y="9"/>
                  </a:lnTo>
                  <a:lnTo>
                    <a:pt x="54" y="7"/>
                  </a:lnTo>
                  <a:lnTo>
                    <a:pt x="51" y="6"/>
                  </a:lnTo>
                  <a:lnTo>
                    <a:pt x="48" y="5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0" y="2"/>
                  </a:lnTo>
                  <a:lnTo>
                    <a:pt x="38" y="1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0" y="152"/>
                  </a:lnTo>
                  <a:lnTo>
                    <a:pt x="1" y="153"/>
                  </a:lnTo>
                  <a:lnTo>
                    <a:pt x="2" y="153"/>
                  </a:lnTo>
                  <a:lnTo>
                    <a:pt x="3" y="154"/>
                  </a:lnTo>
                  <a:lnTo>
                    <a:pt x="5" y="155"/>
                  </a:lnTo>
                  <a:lnTo>
                    <a:pt x="6" y="155"/>
                  </a:lnTo>
                  <a:lnTo>
                    <a:pt x="7" y="155"/>
                  </a:lnTo>
                  <a:lnTo>
                    <a:pt x="9" y="155"/>
                  </a:lnTo>
                  <a:lnTo>
                    <a:pt x="11" y="155"/>
                  </a:lnTo>
                  <a:lnTo>
                    <a:pt x="12" y="155"/>
                  </a:lnTo>
                  <a:lnTo>
                    <a:pt x="14" y="154"/>
                  </a:lnTo>
                  <a:lnTo>
                    <a:pt x="16" y="154"/>
                  </a:lnTo>
                  <a:lnTo>
                    <a:pt x="18" y="153"/>
                  </a:lnTo>
                  <a:lnTo>
                    <a:pt x="19" y="153"/>
                  </a:lnTo>
                  <a:lnTo>
                    <a:pt x="21" y="152"/>
                  </a:lnTo>
                  <a:lnTo>
                    <a:pt x="23" y="151"/>
                  </a:lnTo>
                  <a:lnTo>
                    <a:pt x="25" y="151"/>
                  </a:lnTo>
                  <a:lnTo>
                    <a:pt x="27" y="150"/>
                  </a:lnTo>
                  <a:lnTo>
                    <a:pt x="29" y="149"/>
                  </a:lnTo>
                  <a:lnTo>
                    <a:pt x="31" y="148"/>
                  </a:lnTo>
                  <a:lnTo>
                    <a:pt x="33" y="148"/>
                  </a:lnTo>
                  <a:lnTo>
                    <a:pt x="35" y="147"/>
                  </a:lnTo>
                  <a:lnTo>
                    <a:pt x="37" y="146"/>
                  </a:lnTo>
                  <a:lnTo>
                    <a:pt x="39" y="145"/>
                  </a:lnTo>
                  <a:lnTo>
                    <a:pt x="41" y="144"/>
                  </a:lnTo>
                  <a:lnTo>
                    <a:pt x="43" y="144"/>
                  </a:lnTo>
                  <a:lnTo>
                    <a:pt x="45" y="143"/>
                  </a:lnTo>
                  <a:lnTo>
                    <a:pt x="46" y="143"/>
                  </a:lnTo>
                  <a:lnTo>
                    <a:pt x="48" y="142"/>
                  </a:lnTo>
                  <a:lnTo>
                    <a:pt x="50" y="142"/>
                  </a:lnTo>
                  <a:lnTo>
                    <a:pt x="52" y="141"/>
                  </a:lnTo>
                  <a:lnTo>
                    <a:pt x="53" y="141"/>
                  </a:lnTo>
                  <a:lnTo>
                    <a:pt x="55" y="141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68" name="Freeform 410"/>
            <p:cNvSpPr>
              <a:spLocks/>
            </p:cNvSpPr>
            <p:nvPr/>
          </p:nvSpPr>
          <p:spPr bwMode="auto">
            <a:xfrm>
              <a:off x="4464" y="1849"/>
              <a:ext cx="106" cy="61"/>
            </a:xfrm>
            <a:custGeom>
              <a:avLst/>
              <a:gdLst>
                <a:gd name="T0" fmla="*/ 3 w 106"/>
                <a:gd name="T1" fmla="*/ 61 h 61"/>
                <a:gd name="T2" fmla="*/ 11 w 106"/>
                <a:gd name="T3" fmla="*/ 61 h 61"/>
                <a:gd name="T4" fmla="*/ 18 w 106"/>
                <a:gd name="T5" fmla="*/ 60 h 61"/>
                <a:gd name="T6" fmla="*/ 27 w 106"/>
                <a:gd name="T7" fmla="*/ 58 h 61"/>
                <a:gd name="T8" fmla="*/ 35 w 106"/>
                <a:gd name="T9" fmla="*/ 57 h 61"/>
                <a:gd name="T10" fmla="*/ 43 w 106"/>
                <a:gd name="T11" fmla="*/ 55 h 61"/>
                <a:gd name="T12" fmla="*/ 52 w 106"/>
                <a:gd name="T13" fmla="*/ 52 h 61"/>
                <a:gd name="T14" fmla="*/ 60 w 106"/>
                <a:gd name="T15" fmla="*/ 49 h 61"/>
                <a:gd name="T16" fmla="*/ 68 w 106"/>
                <a:gd name="T17" fmla="*/ 46 h 61"/>
                <a:gd name="T18" fmla="*/ 75 w 106"/>
                <a:gd name="T19" fmla="*/ 42 h 61"/>
                <a:gd name="T20" fmla="*/ 82 w 106"/>
                <a:gd name="T21" fmla="*/ 38 h 61"/>
                <a:gd name="T22" fmla="*/ 89 w 106"/>
                <a:gd name="T23" fmla="*/ 33 h 61"/>
                <a:gd name="T24" fmla="*/ 95 w 106"/>
                <a:gd name="T25" fmla="*/ 27 h 61"/>
                <a:gd name="T26" fmla="*/ 100 w 106"/>
                <a:gd name="T27" fmla="*/ 21 h 61"/>
                <a:gd name="T28" fmla="*/ 103 w 106"/>
                <a:gd name="T29" fmla="*/ 13 h 61"/>
                <a:gd name="T30" fmla="*/ 105 w 106"/>
                <a:gd name="T31" fmla="*/ 5 h 61"/>
                <a:gd name="T32" fmla="*/ 82 w 106"/>
                <a:gd name="T33" fmla="*/ 0 h 61"/>
                <a:gd name="T34" fmla="*/ 81 w 106"/>
                <a:gd name="T35" fmla="*/ 3 h 61"/>
                <a:gd name="T36" fmla="*/ 80 w 106"/>
                <a:gd name="T37" fmla="*/ 7 h 61"/>
                <a:gd name="T38" fmla="*/ 78 w 106"/>
                <a:gd name="T39" fmla="*/ 10 h 61"/>
                <a:gd name="T40" fmla="*/ 75 w 106"/>
                <a:gd name="T41" fmla="*/ 13 h 61"/>
                <a:gd name="T42" fmla="*/ 71 w 106"/>
                <a:gd name="T43" fmla="*/ 17 h 61"/>
                <a:gd name="T44" fmla="*/ 66 w 106"/>
                <a:gd name="T45" fmla="*/ 20 h 61"/>
                <a:gd name="T46" fmla="*/ 61 w 106"/>
                <a:gd name="T47" fmla="*/ 23 h 61"/>
                <a:gd name="T48" fmla="*/ 54 w 106"/>
                <a:gd name="T49" fmla="*/ 26 h 61"/>
                <a:gd name="T50" fmla="*/ 48 w 106"/>
                <a:gd name="T51" fmla="*/ 29 h 61"/>
                <a:gd name="T52" fmla="*/ 41 w 106"/>
                <a:gd name="T53" fmla="*/ 31 h 61"/>
                <a:gd name="T54" fmla="*/ 33 w 106"/>
                <a:gd name="T55" fmla="*/ 33 h 61"/>
                <a:gd name="T56" fmla="*/ 26 w 106"/>
                <a:gd name="T57" fmla="*/ 35 h 61"/>
                <a:gd name="T58" fmla="*/ 19 w 106"/>
                <a:gd name="T59" fmla="*/ 36 h 61"/>
                <a:gd name="T60" fmla="*/ 12 w 106"/>
                <a:gd name="T61" fmla="*/ 37 h 61"/>
                <a:gd name="T62" fmla="*/ 6 w 106"/>
                <a:gd name="T63" fmla="*/ 37 h 61"/>
                <a:gd name="T64" fmla="*/ 0 w 106"/>
                <a:gd name="T65" fmla="*/ 37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61"/>
                <a:gd name="T101" fmla="*/ 106 w 106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61">
                  <a:moveTo>
                    <a:pt x="0" y="61"/>
                  </a:moveTo>
                  <a:lnTo>
                    <a:pt x="3" y="61"/>
                  </a:lnTo>
                  <a:lnTo>
                    <a:pt x="7" y="61"/>
                  </a:lnTo>
                  <a:lnTo>
                    <a:pt x="11" y="61"/>
                  </a:lnTo>
                  <a:lnTo>
                    <a:pt x="15" y="60"/>
                  </a:lnTo>
                  <a:lnTo>
                    <a:pt x="18" y="60"/>
                  </a:lnTo>
                  <a:lnTo>
                    <a:pt x="23" y="59"/>
                  </a:lnTo>
                  <a:lnTo>
                    <a:pt x="27" y="58"/>
                  </a:lnTo>
                  <a:lnTo>
                    <a:pt x="31" y="58"/>
                  </a:lnTo>
                  <a:lnTo>
                    <a:pt x="35" y="57"/>
                  </a:lnTo>
                  <a:lnTo>
                    <a:pt x="39" y="56"/>
                  </a:lnTo>
                  <a:lnTo>
                    <a:pt x="43" y="55"/>
                  </a:lnTo>
                  <a:lnTo>
                    <a:pt x="47" y="54"/>
                  </a:lnTo>
                  <a:lnTo>
                    <a:pt x="52" y="52"/>
                  </a:lnTo>
                  <a:lnTo>
                    <a:pt x="56" y="51"/>
                  </a:lnTo>
                  <a:lnTo>
                    <a:pt x="60" y="49"/>
                  </a:lnTo>
                  <a:lnTo>
                    <a:pt x="64" y="48"/>
                  </a:lnTo>
                  <a:lnTo>
                    <a:pt x="68" y="46"/>
                  </a:lnTo>
                  <a:lnTo>
                    <a:pt x="71" y="44"/>
                  </a:lnTo>
                  <a:lnTo>
                    <a:pt x="75" y="42"/>
                  </a:lnTo>
                  <a:lnTo>
                    <a:pt x="79" y="40"/>
                  </a:lnTo>
                  <a:lnTo>
                    <a:pt x="82" y="38"/>
                  </a:lnTo>
                  <a:lnTo>
                    <a:pt x="86" y="35"/>
                  </a:lnTo>
                  <a:lnTo>
                    <a:pt x="89" y="33"/>
                  </a:lnTo>
                  <a:lnTo>
                    <a:pt x="92" y="30"/>
                  </a:lnTo>
                  <a:lnTo>
                    <a:pt x="95" y="27"/>
                  </a:lnTo>
                  <a:lnTo>
                    <a:pt x="97" y="24"/>
                  </a:lnTo>
                  <a:lnTo>
                    <a:pt x="100" y="21"/>
                  </a:lnTo>
                  <a:lnTo>
                    <a:pt x="102" y="17"/>
                  </a:lnTo>
                  <a:lnTo>
                    <a:pt x="103" y="13"/>
                  </a:lnTo>
                  <a:lnTo>
                    <a:pt x="105" y="9"/>
                  </a:lnTo>
                  <a:lnTo>
                    <a:pt x="105" y="5"/>
                  </a:lnTo>
                  <a:lnTo>
                    <a:pt x="106" y="1"/>
                  </a:lnTo>
                  <a:lnTo>
                    <a:pt x="82" y="0"/>
                  </a:lnTo>
                  <a:lnTo>
                    <a:pt x="82" y="2"/>
                  </a:lnTo>
                  <a:lnTo>
                    <a:pt x="81" y="3"/>
                  </a:lnTo>
                  <a:lnTo>
                    <a:pt x="81" y="5"/>
                  </a:lnTo>
                  <a:lnTo>
                    <a:pt x="80" y="7"/>
                  </a:lnTo>
                  <a:lnTo>
                    <a:pt x="79" y="8"/>
                  </a:lnTo>
                  <a:lnTo>
                    <a:pt x="78" y="10"/>
                  </a:lnTo>
                  <a:lnTo>
                    <a:pt x="77" y="12"/>
                  </a:lnTo>
                  <a:lnTo>
                    <a:pt x="75" y="13"/>
                  </a:lnTo>
                  <a:lnTo>
                    <a:pt x="74" y="15"/>
                  </a:lnTo>
                  <a:lnTo>
                    <a:pt x="71" y="17"/>
                  </a:lnTo>
                  <a:lnTo>
                    <a:pt x="69" y="18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1" y="23"/>
                  </a:lnTo>
                  <a:lnTo>
                    <a:pt x="58" y="25"/>
                  </a:lnTo>
                  <a:lnTo>
                    <a:pt x="54" y="26"/>
                  </a:lnTo>
                  <a:lnTo>
                    <a:pt x="51" y="27"/>
                  </a:lnTo>
                  <a:lnTo>
                    <a:pt x="48" y="29"/>
                  </a:lnTo>
                  <a:lnTo>
                    <a:pt x="44" y="30"/>
                  </a:lnTo>
                  <a:lnTo>
                    <a:pt x="41" y="31"/>
                  </a:lnTo>
                  <a:lnTo>
                    <a:pt x="37" y="32"/>
                  </a:lnTo>
                  <a:lnTo>
                    <a:pt x="33" y="33"/>
                  </a:lnTo>
                  <a:lnTo>
                    <a:pt x="30" y="34"/>
                  </a:lnTo>
                  <a:lnTo>
                    <a:pt x="26" y="35"/>
                  </a:lnTo>
                  <a:lnTo>
                    <a:pt x="23" y="35"/>
                  </a:lnTo>
                  <a:lnTo>
                    <a:pt x="19" y="36"/>
                  </a:lnTo>
                  <a:lnTo>
                    <a:pt x="16" y="36"/>
                  </a:lnTo>
                  <a:lnTo>
                    <a:pt x="12" y="37"/>
                  </a:lnTo>
                  <a:lnTo>
                    <a:pt x="9" y="37"/>
                  </a:lnTo>
                  <a:lnTo>
                    <a:pt x="6" y="37"/>
                  </a:lnTo>
                  <a:lnTo>
                    <a:pt x="3" y="37"/>
                  </a:lnTo>
                  <a:lnTo>
                    <a:pt x="0" y="3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69" name="Freeform 411"/>
            <p:cNvSpPr>
              <a:spLocks/>
            </p:cNvSpPr>
            <p:nvPr/>
          </p:nvSpPr>
          <p:spPr bwMode="auto">
            <a:xfrm>
              <a:off x="4530" y="1802"/>
              <a:ext cx="40" cy="47"/>
            </a:xfrm>
            <a:custGeom>
              <a:avLst/>
              <a:gdLst>
                <a:gd name="T0" fmla="*/ 40 w 40"/>
                <a:gd name="T1" fmla="*/ 46 h 47"/>
                <a:gd name="T2" fmla="*/ 40 w 40"/>
                <a:gd name="T3" fmla="*/ 43 h 47"/>
                <a:gd name="T4" fmla="*/ 40 w 40"/>
                <a:gd name="T5" fmla="*/ 41 h 47"/>
                <a:gd name="T6" fmla="*/ 40 w 40"/>
                <a:gd name="T7" fmla="*/ 38 h 47"/>
                <a:gd name="T8" fmla="*/ 40 w 40"/>
                <a:gd name="T9" fmla="*/ 36 h 47"/>
                <a:gd name="T10" fmla="*/ 40 w 40"/>
                <a:gd name="T11" fmla="*/ 33 h 47"/>
                <a:gd name="T12" fmla="*/ 39 w 40"/>
                <a:gd name="T13" fmla="*/ 30 h 47"/>
                <a:gd name="T14" fmla="*/ 39 w 40"/>
                <a:gd name="T15" fmla="*/ 27 h 47"/>
                <a:gd name="T16" fmla="*/ 37 w 40"/>
                <a:gd name="T17" fmla="*/ 23 h 47"/>
                <a:gd name="T18" fmla="*/ 36 w 40"/>
                <a:gd name="T19" fmla="*/ 20 h 47"/>
                <a:gd name="T20" fmla="*/ 34 w 40"/>
                <a:gd name="T21" fmla="*/ 17 h 47"/>
                <a:gd name="T22" fmla="*/ 31 w 40"/>
                <a:gd name="T23" fmla="*/ 14 h 47"/>
                <a:gd name="T24" fmla="*/ 28 w 40"/>
                <a:gd name="T25" fmla="*/ 11 h 47"/>
                <a:gd name="T26" fmla="*/ 25 w 40"/>
                <a:gd name="T27" fmla="*/ 8 h 47"/>
                <a:gd name="T28" fmla="*/ 22 w 40"/>
                <a:gd name="T29" fmla="*/ 5 h 47"/>
                <a:gd name="T30" fmla="*/ 17 w 40"/>
                <a:gd name="T31" fmla="*/ 1 h 47"/>
                <a:gd name="T32" fmla="*/ 0 w 40"/>
                <a:gd name="T33" fmla="*/ 18 h 47"/>
                <a:gd name="T34" fmla="*/ 5 w 40"/>
                <a:gd name="T35" fmla="*/ 21 h 47"/>
                <a:gd name="T36" fmla="*/ 8 w 40"/>
                <a:gd name="T37" fmla="*/ 24 h 47"/>
                <a:gd name="T38" fmla="*/ 10 w 40"/>
                <a:gd name="T39" fmla="*/ 26 h 47"/>
                <a:gd name="T40" fmla="*/ 12 w 40"/>
                <a:gd name="T41" fmla="*/ 28 h 47"/>
                <a:gd name="T42" fmla="*/ 14 w 40"/>
                <a:gd name="T43" fmla="*/ 30 h 47"/>
                <a:gd name="T44" fmla="*/ 15 w 40"/>
                <a:gd name="T45" fmla="*/ 32 h 47"/>
                <a:gd name="T46" fmla="*/ 15 w 40"/>
                <a:gd name="T47" fmla="*/ 33 h 47"/>
                <a:gd name="T48" fmla="*/ 16 w 40"/>
                <a:gd name="T49" fmla="*/ 33 h 47"/>
                <a:gd name="T50" fmla="*/ 16 w 40"/>
                <a:gd name="T51" fmla="*/ 34 h 47"/>
                <a:gd name="T52" fmla="*/ 16 w 40"/>
                <a:gd name="T53" fmla="*/ 35 h 47"/>
                <a:gd name="T54" fmla="*/ 16 w 40"/>
                <a:gd name="T55" fmla="*/ 36 h 47"/>
                <a:gd name="T56" fmla="*/ 16 w 40"/>
                <a:gd name="T57" fmla="*/ 37 h 47"/>
                <a:gd name="T58" fmla="*/ 16 w 40"/>
                <a:gd name="T59" fmla="*/ 39 h 47"/>
                <a:gd name="T60" fmla="*/ 16 w 40"/>
                <a:gd name="T61" fmla="*/ 41 h 47"/>
                <a:gd name="T62" fmla="*/ 16 w 40"/>
                <a:gd name="T63" fmla="*/ 44 h 47"/>
                <a:gd name="T64" fmla="*/ 16 w 40"/>
                <a:gd name="T65" fmla="*/ 47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"/>
                <a:gd name="T100" fmla="*/ 0 h 47"/>
                <a:gd name="T101" fmla="*/ 40 w 40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" h="47">
                  <a:moveTo>
                    <a:pt x="40" y="47"/>
                  </a:moveTo>
                  <a:lnTo>
                    <a:pt x="40" y="46"/>
                  </a:lnTo>
                  <a:lnTo>
                    <a:pt x="40" y="45"/>
                  </a:lnTo>
                  <a:lnTo>
                    <a:pt x="40" y="43"/>
                  </a:lnTo>
                  <a:lnTo>
                    <a:pt x="40" y="42"/>
                  </a:lnTo>
                  <a:lnTo>
                    <a:pt x="40" y="41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7"/>
                  </a:lnTo>
                  <a:lnTo>
                    <a:pt x="40" y="36"/>
                  </a:lnTo>
                  <a:lnTo>
                    <a:pt x="40" y="34"/>
                  </a:lnTo>
                  <a:lnTo>
                    <a:pt x="40" y="33"/>
                  </a:lnTo>
                  <a:lnTo>
                    <a:pt x="40" y="31"/>
                  </a:lnTo>
                  <a:lnTo>
                    <a:pt x="39" y="30"/>
                  </a:lnTo>
                  <a:lnTo>
                    <a:pt x="39" y="28"/>
                  </a:lnTo>
                  <a:lnTo>
                    <a:pt x="39" y="27"/>
                  </a:lnTo>
                  <a:lnTo>
                    <a:pt x="38" y="25"/>
                  </a:lnTo>
                  <a:lnTo>
                    <a:pt x="37" y="23"/>
                  </a:lnTo>
                  <a:lnTo>
                    <a:pt x="36" y="22"/>
                  </a:lnTo>
                  <a:lnTo>
                    <a:pt x="36" y="20"/>
                  </a:lnTo>
                  <a:lnTo>
                    <a:pt x="35" y="19"/>
                  </a:lnTo>
                  <a:lnTo>
                    <a:pt x="34" y="17"/>
                  </a:lnTo>
                  <a:lnTo>
                    <a:pt x="32" y="15"/>
                  </a:lnTo>
                  <a:lnTo>
                    <a:pt x="31" y="14"/>
                  </a:lnTo>
                  <a:lnTo>
                    <a:pt x="30" y="12"/>
                  </a:lnTo>
                  <a:lnTo>
                    <a:pt x="28" y="11"/>
                  </a:lnTo>
                  <a:lnTo>
                    <a:pt x="27" y="10"/>
                  </a:lnTo>
                  <a:lnTo>
                    <a:pt x="25" y="8"/>
                  </a:lnTo>
                  <a:lnTo>
                    <a:pt x="23" y="6"/>
                  </a:lnTo>
                  <a:lnTo>
                    <a:pt x="22" y="5"/>
                  </a:lnTo>
                  <a:lnTo>
                    <a:pt x="19" y="3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5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9" y="25"/>
                  </a:lnTo>
                  <a:lnTo>
                    <a:pt x="10" y="26"/>
                  </a:lnTo>
                  <a:lnTo>
                    <a:pt x="11" y="28"/>
                  </a:lnTo>
                  <a:lnTo>
                    <a:pt x="12" y="28"/>
                  </a:lnTo>
                  <a:lnTo>
                    <a:pt x="13" y="29"/>
                  </a:lnTo>
                  <a:lnTo>
                    <a:pt x="14" y="30"/>
                  </a:lnTo>
                  <a:lnTo>
                    <a:pt x="14" y="31"/>
                  </a:lnTo>
                  <a:lnTo>
                    <a:pt x="15" y="32"/>
                  </a:lnTo>
                  <a:lnTo>
                    <a:pt x="15" y="33"/>
                  </a:lnTo>
                  <a:lnTo>
                    <a:pt x="16" y="33"/>
                  </a:lnTo>
                  <a:lnTo>
                    <a:pt x="16" y="34"/>
                  </a:lnTo>
                  <a:lnTo>
                    <a:pt x="16" y="35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8"/>
                  </a:lnTo>
                  <a:lnTo>
                    <a:pt x="16" y="39"/>
                  </a:lnTo>
                  <a:lnTo>
                    <a:pt x="16" y="40"/>
                  </a:lnTo>
                  <a:lnTo>
                    <a:pt x="16" y="41"/>
                  </a:lnTo>
                  <a:lnTo>
                    <a:pt x="16" y="43"/>
                  </a:lnTo>
                  <a:lnTo>
                    <a:pt x="16" y="44"/>
                  </a:lnTo>
                  <a:lnTo>
                    <a:pt x="16" y="46"/>
                  </a:lnTo>
                  <a:lnTo>
                    <a:pt x="16" y="47"/>
                  </a:lnTo>
                  <a:lnTo>
                    <a:pt x="4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70" name="Freeform 412"/>
            <p:cNvSpPr>
              <a:spLocks/>
            </p:cNvSpPr>
            <p:nvPr/>
          </p:nvSpPr>
          <p:spPr bwMode="auto">
            <a:xfrm>
              <a:off x="4546" y="1849"/>
              <a:ext cx="24" cy="1"/>
            </a:xfrm>
            <a:custGeom>
              <a:avLst/>
              <a:gdLst>
                <a:gd name="T0" fmla="*/ 24 w 24"/>
                <a:gd name="T1" fmla="*/ 1 h 1"/>
                <a:gd name="T2" fmla="*/ 0 w 24"/>
                <a:gd name="T3" fmla="*/ 0 h 1"/>
                <a:gd name="T4" fmla="*/ 0 w 24"/>
                <a:gd name="T5" fmla="*/ 0 h 1"/>
                <a:gd name="T6" fmla="*/ 0 w 24"/>
                <a:gd name="T7" fmla="*/ 0 h 1"/>
                <a:gd name="T8" fmla="*/ 24 w 24"/>
                <a:gd name="T9" fmla="*/ 0 h 1"/>
                <a:gd name="T10" fmla="*/ 24 w 24"/>
                <a:gd name="T11" fmla="*/ 1 h 1"/>
                <a:gd name="T12" fmla="*/ 24 w 24"/>
                <a:gd name="T13" fmla="*/ 1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"/>
                <a:gd name="T23" fmla="*/ 24 w 24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">
                  <a:moveTo>
                    <a:pt x="24" y="1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71" name="Freeform 413"/>
            <p:cNvSpPr>
              <a:spLocks/>
            </p:cNvSpPr>
            <p:nvPr/>
          </p:nvSpPr>
          <p:spPr bwMode="auto">
            <a:xfrm>
              <a:off x="4441" y="1745"/>
              <a:ext cx="104" cy="75"/>
            </a:xfrm>
            <a:custGeom>
              <a:avLst/>
              <a:gdLst>
                <a:gd name="T0" fmla="*/ 101 w 104"/>
                <a:gd name="T1" fmla="*/ 55 h 75"/>
                <a:gd name="T2" fmla="*/ 96 w 104"/>
                <a:gd name="T3" fmla="*/ 50 h 75"/>
                <a:gd name="T4" fmla="*/ 90 w 104"/>
                <a:gd name="T5" fmla="*/ 46 h 75"/>
                <a:gd name="T6" fmla="*/ 83 w 104"/>
                <a:gd name="T7" fmla="*/ 42 h 75"/>
                <a:gd name="T8" fmla="*/ 77 w 104"/>
                <a:gd name="T9" fmla="*/ 37 h 75"/>
                <a:gd name="T10" fmla="*/ 70 w 104"/>
                <a:gd name="T11" fmla="*/ 33 h 75"/>
                <a:gd name="T12" fmla="*/ 62 w 104"/>
                <a:gd name="T13" fmla="*/ 28 h 75"/>
                <a:gd name="T14" fmla="*/ 55 w 104"/>
                <a:gd name="T15" fmla="*/ 24 h 75"/>
                <a:gd name="T16" fmla="*/ 48 w 104"/>
                <a:gd name="T17" fmla="*/ 19 h 75"/>
                <a:gd name="T18" fmla="*/ 41 w 104"/>
                <a:gd name="T19" fmla="*/ 15 h 75"/>
                <a:gd name="T20" fmla="*/ 34 w 104"/>
                <a:gd name="T21" fmla="*/ 12 h 75"/>
                <a:gd name="T22" fmla="*/ 27 w 104"/>
                <a:gd name="T23" fmla="*/ 8 h 75"/>
                <a:gd name="T24" fmla="*/ 21 w 104"/>
                <a:gd name="T25" fmla="*/ 6 h 75"/>
                <a:gd name="T26" fmla="*/ 15 w 104"/>
                <a:gd name="T27" fmla="*/ 3 h 75"/>
                <a:gd name="T28" fmla="*/ 9 w 104"/>
                <a:gd name="T29" fmla="*/ 1 h 75"/>
                <a:gd name="T30" fmla="*/ 3 w 104"/>
                <a:gd name="T31" fmla="*/ 1 h 75"/>
                <a:gd name="T32" fmla="*/ 0 w 104"/>
                <a:gd name="T33" fmla="*/ 24 h 75"/>
                <a:gd name="T34" fmla="*/ 2 w 104"/>
                <a:gd name="T35" fmla="*/ 24 h 75"/>
                <a:gd name="T36" fmla="*/ 5 w 104"/>
                <a:gd name="T37" fmla="*/ 25 h 75"/>
                <a:gd name="T38" fmla="*/ 9 w 104"/>
                <a:gd name="T39" fmla="*/ 27 h 75"/>
                <a:gd name="T40" fmla="*/ 14 w 104"/>
                <a:gd name="T41" fmla="*/ 29 h 75"/>
                <a:gd name="T42" fmla="*/ 20 w 104"/>
                <a:gd name="T43" fmla="*/ 31 h 75"/>
                <a:gd name="T44" fmla="*/ 26 w 104"/>
                <a:gd name="T45" fmla="*/ 34 h 75"/>
                <a:gd name="T46" fmla="*/ 33 w 104"/>
                <a:gd name="T47" fmla="*/ 38 h 75"/>
                <a:gd name="T48" fmla="*/ 39 w 104"/>
                <a:gd name="T49" fmla="*/ 42 h 75"/>
                <a:gd name="T50" fmla="*/ 46 w 104"/>
                <a:gd name="T51" fmla="*/ 46 h 75"/>
                <a:gd name="T52" fmla="*/ 53 w 104"/>
                <a:gd name="T53" fmla="*/ 50 h 75"/>
                <a:gd name="T54" fmla="*/ 60 w 104"/>
                <a:gd name="T55" fmla="*/ 55 h 75"/>
                <a:gd name="T56" fmla="*/ 67 w 104"/>
                <a:gd name="T57" fmla="*/ 59 h 75"/>
                <a:gd name="T58" fmla="*/ 73 w 104"/>
                <a:gd name="T59" fmla="*/ 63 h 75"/>
                <a:gd name="T60" fmla="*/ 79 w 104"/>
                <a:gd name="T61" fmla="*/ 68 h 75"/>
                <a:gd name="T62" fmla="*/ 85 w 104"/>
                <a:gd name="T63" fmla="*/ 71 h 75"/>
                <a:gd name="T64" fmla="*/ 89 w 104"/>
                <a:gd name="T65" fmla="*/ 75 h 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75"/>
                <a:gd name="T101" fmla="*/ 104 w 104"/>
                <a:gd name="T102" fmla="*/ 75 h 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75">
                  <a:moveTo>
                    <a:pt x="104" y="57"/>
                  </a:moveTo>
                  <a:lnTo>
                    <a:pt x="101" y="55"/>
                  </a:lnTo>
                  <a:lnTo>
                    <a:pt x="99" y="53"/>
                  </a:lnTo>
                  <a:lnTo>
                    <a:pt x="96" y="50"/>
                  </a:lnTo>
                  <a:lnTo>
                    <a:pt x="93" y="48"/>
                  </a:lnTo>
                  <a:lnTo>
                    <a:pt x="90" y="46"/>
                  </a:lnTo>
                  <a:lnTo>
                    <a:pt x="87" y="44"/>
                  </a:lnTo>
                  <a:lnTo>
                    <a:pt x="83" y="42"/>
                  </a:lnTo>
                  <a:lnTo>
                    <a:pt x="80" y="39"/>
                  </a:lnTo>
                  <a:lnTo>
                    <a:pt x="77" y="37"/>
                  </a:lnTo>
                  <a:lnTo>
                    <a:pt x="73" y="35"/>
                  </a:lnTo>
                  <a:lnTo>
                    <a:pt x="70" y="33"/>
                  </a:lnTo>
                  <a:lnTo>
                    <a:pt x="66" y="30"/>
                  </a:lnTo>
                  <a:lnTo>
                    <a:pt x="62" y="28"/>
                  </a:lnTo>
                  <a:lnTo>
                    <a:pt x="59" y="26"/>
                  </a:lnTo>
                  <a:lnTo>
                    <a:pt x="55" y="24"/>
                  </a:lnTo>
                  <a:lnTo>
                    <a:pt x="51" y="22"/>
                  </a:lnTo>
                  <a:lnTo>
                    <a:pt x="48" y="19"/>
                  </a:lnTo>
                  <a:lnTo>
                    <a:pt x="44" y="17"/>
                  </a:lnTo>
                  <a:lnTo>
                    <a:pt x="41" y="15"/>
                  </a:lnTo>
                  <a:lnTo>
                    <a:pt x="37" y="13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7" y="8"/>
                  </a:lnTo>
                  <a:lnTo>
                    <a:pt x="24" y="7"/>
                  </a:lnTo>
                  <a:lnTo>
                    <a:pt x="21" y="6"/>
                  </a:lnTo>
                  <a:lnTo>
                    <a:pt x="18" y="4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1"/>
                  </a:lnTo>
                  <a:lnTo>
                    <a:pt x="6" y="1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2" y="24"/>
                  </a:lnTo>
                  <a:lnTo>
                    <a:pt x="3" y="25"/>
                  </a:lnTo>
                  <a:lnTo>
                    <a:pt x="5" y="25"/>
                  </a:lnTo>
                  <a:lnTo>
                    <a:pt x="7" y="26"/>
                  </a:lnTo>
                  <a:lnTo>
                    <a:pt x="9" y="27"/>
                  </a:lnTo>
                  <a:lnTo>
                    <a:pt x="12" y="27"/>
                  </a:lnTo>
                  <a:lnTo>
                    <a:pt x="14" y="29"/>
                  </a:lnTo>
                  <a:lnTo>
                    <a:pt x="17" y="30"/>
                  </a:lnTo>
                  <a:lnTo>
                    <a:pt x="20" y="31"/>
                  </a:lnTo>
                  <a:lnTo>
                    <a:pt x="23" y="33"/>
                  </a:lnTo>
                  <a:lnTo>
                    <a:pt x="26" y="34"/>
                  </a:lnTo>
                  <a:lnTo>
                    <a:pt x="29" y="36"/>
                  </a:lnTo>
                  <a:lnTo>
                    <a:pt x="33" y="38"/>
                  </a:lnTo>
                  <a:lnTo>
                    <a:pt x="36" y="40"/>
                  </a:lnTo>
                  <a:lnTo>
                    <a:pt x="39" y="42"/>
                  </a:lnTo>
                  <a:lnTo>
                    <a:pt x="43" y="44"/>
                  </a:lnTo>
                  <a:lnTo>
                    <a:pt x="46" y="46"/>
                  </a:lnTo>
                  <a:lnTo>
                    <a:pt x="50" y="48"/>
                  </a:lnTo>
                  <a:lnTo>
                    <a:pt x="53" y="50"/>
                  </a:lnTo>
                  <a:lnTo>
                    <a:pt x="57" y="53"/>
                  </a:lnTo>
                  <a:lnTo>
                    <a:pt x="60" y="55"/>
                  </a:lnTo>
                  <a:lnTo>
                    <a:pt x="63" y="57"/>
                  </a:lnTo>
                  <a:lnTo>
                    <a:pt x="67" y="59"/>
                  </a:lnTo>
                  <a:lnTo>
                    <a:pt x="70" y="61"/>
                  </a:lnTo>
                  <a:lnTo>
                    <a:pt x="73" y="63"/>
                  </a:lnTo>
                  <a:lnTo>
                    <a:pt x="76" y="66"/>
                  </a:lnTo>
                  <a:lnTo>
                    <a:pt x="79" y="68"/>
                  </a:lnTo>
                  <a:lnTo>
                    <a:pt x="82" y="70"/>
                  </a:lnTo>
                  <a:lnTo>
                    <a:pt x="85" y="71"/>
                  </a:lnTo>
                  <a:lnTo>
                    <a:pt x="87" y="74"/>
                  </a:lnTo>
                  <a:lnTo>
                    <a:pt x="89" y="75"/>
                  </a:lnTo>
                  <a:lnTo>
                    <a:pt x="104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72" name="Freeform 414"/>
            <p:cNvSpPr>
              <a:spLocks/>
            </p:cNvSpPr>
            <p:nvPr/>
          </p:nvSpPr>
          <p:spPr bwMode="auto">
            <a:xfrm>
              <a:off x="4530" y="1802"/>
              <a:ext cx="15" cy="18"/>
            </a:xfrm>
            <a:custGeom>
              <a:avLst/>
              <a:gdLst>
                <a:gd name="T0" fmla="*/ 15 w 15"/>
                <a:gd name="T1" fmla="*/ 0 h 18"/>
                <a:gd name="T2" fmla="*/ 0 w 15"/>
                <a:gd name="T3" fmla="*/ 18 h 18"/>
                <a:gd name="T4" fmla="*/ 0 w 15"/>
                <a:gd name="T5" fmla="*/ 18 h 18"/>
                <a:gd name="T6" fmla="*/ 0 w 15"/>
                <a:gd name="T7" fmla="*/ 18 h 18"/>
                <a:gd name="T8" fmla="*/ 15 w 15"/>
                <a:gd name="T9" fmla="*/ 0 h 18"/>
                <a:gd name="T10" fmla="*/ 15 w 15"/>
                <a:gd name="T11" fmla="*/ 0 h 18"/>
                <a:gd name="T12" fmla="*/ 15 w 15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18"/>
                <a:gd name="T23" fmla="*/ 15 w 15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18">
                  <a:moveTo>
                    <a:pt x="15" y="0"/>
                  </a:moveTo>
                  <a:lnTo>
                    <a:pt x="0" y="1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73" name="Freeform 415"/>
            <p:cNvSpPr>
              <a:spLocks/>
            </p:cNvSpPr>
            <p:nvPr/>
          </p:nvSpPr>
          <p:spPr bwMode="auto">
            <a:xfrm>
              <a:off x="4400" y="1745"/>
              <a:ext cx="42" cy="48"/>
            </a:xfrm>
            <a:custGeom>
              <a:avLst/>
              <a:gdLst>
                <a:gd name="T0" fmla="*/ 39 w 42"/>
                <a:gd name="T1" fmla="*/ 0 h 48"/>
                <a:gd name="T2" fmla="*/ 33 w 42"/>
                <a:gd name="T3" fmla="*/ 0 h 48"/>
                <a:gd name="T4" fmla="*/ 28 w 42"/>
                <a:gd name="T5" fmla="*/ 1 h 48"/>
                <a:gd name="T6" fmla="*/ 23 w 42"/>
                <a:gd name="T7" fmla="*/ 1 h 48"/>
                <a:gd name="T8" fmla="*/ 19 w 42"/>
                <a:gd name="T9" fmla="*/ 2 h 48"/>
                <a:gd name="T10" fmla="*/ 14 w 42"/>
                <a:gd name="T11" fmla="*/ 3 h 48"/>
                <a:gd name="T12" fmla="*/ 10 w 42"/>
                <a:gd name="T13" fmla="*/ 6 h 48"/>
                <a:gd name="T14" fmla="*/ 6 w 42"/>
                <a:gd name="T15" fmla="*/ 9 h 48"/>
                <a:gd name="T16" fmla="*/ 3 w 42"/>
                <a:gd name="T17" fmla="*/ 13 h 48"/>
                <a:gd name="T18" fmla="*/ 1 w 42"/>
                <a:gd name="T19" fmla="*/ 18 h 48"/>
                <a:gd name="T20" fmla="*/ 1 w 42"/>
                <a:gd name="T21" fmla="*/ 22 h 48"/>
                <a:gd name="T22" fmla="*/ 0 w 42"/>
                <a:gd name="T23" fmla="*/ 26 h 48"/>
                <a:gd name="T24" fmla="*/ 0 w 42"/>
                <a:gd name="T25" fmla="*/ 30 h 48"/>
                <a:gd name="T26" fmla="*/ 0 w 42"/>
                <a:gd name="T27" fmla="*/ 34 h 48"/>
                <a:gd name="T28" fmla="*/ 0 w 42"/>
                <a:gd name="T29" fmla="*/ 39 h 48"/>
                <a:gd name="T30" fmla="*/ 0 w 42"/>
                <a:gd name="T31" fmla="*/ 45 h 48"/>
                <a:gd name="T32" fmla="*/ 24 w 42"/>
                <a:gd name="T33" fmla="*/ 48 h 48"/>
                <a:gd name="T34" fmla="*/ 24 w 42"/>
                <a:gd name="T35" fmla="*/ 42 h 48"/>
                <a:gd name="T36" fmla="*/ 24 w 42"/>
                <a:gd name="T37" fmla="*/ 37 h 48"/>
                <a:gd name="T38" fmla="*/ 24 w 42"/>
                <a:gd name="T39" fmla="*/ 32 h 48"/>
                <a:gd name="T40" fmla="*/ 24 w 42"/>
                <a:gd name="T41" fmla="*/ 29 h 48"/>
                <a:gd name="T42" fmla="*/ 24 w 42"/>
                <a:gd name="T43" fmla="*/ 26 h 48"/>
                <a:gd name="T44" fmla="*/ 24 w 42"/>
                <a:gd name="T45" fmla="*/ 25 h 48"/>
                <a:gd name="T46" fmla="*/ 24 w 42"/>
                <a:gd name="T47" fmla="*/ 25 h 48"/>
                <a:gd name="T48" fmla="*/ 24 w 42"/>
                <a:gd name="T49" fmla="*/ 25 h 48"/>
                <a:gd name="T50" fmla="*/ 23 w 42"/>
                <a:gd name="T51" fmla="*/ 25 h 48"/>
                <a:gd name="T52" fmla="*/ 24 w 42"/>
                <a:gd name="T53" fmla="*/ 25 h 48"/>
                <a:gd name="T54" fmla="*/ 25 w 42"/>
                <a:gd name="T55" fmla="*/ 25 h 48"/>
                <a:gd name="T56" fmla="*/ 28 w 42"/>
                <a:gd name="T57" fmla="*/ 25 h 48"/>
                <a:gd name="T58" fmla="*/ 32 w 42"/>
                <a:gd name="T59" fmla="*/ 24 h 48"/>
                <a:gd name="T60" fmla="*/ 36 w 42"/>
                <a:gd name="T61" fmla="*/ 24 h 48"/>
                <a:gd name="T62" fmla="*/ 42 w 42"/>
                <a:gd name="T63" fmla="*/ 24 h 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"/>
                <a:gd name="T97" fmla="*/ 0 h 48"/>
                <a:gd name="T98" fmla="*/ 42 w 42"/>
                <a:gd name="T99" fmla="*/ 48 h 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" h="48">
                  <a:moveTo>
                    <a:pt x="42" y="0"/>
                  </a:moveTo>
                  <a:lnTo>
                    <a:pt x="39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7"/>
                  </a:lnTo>
                  <a:lnTo>
                    <a:pt x="6" y="9"/>
                  </a:lnTo>
                  <a:lnTo>
                    <a:pt x="5" y="11"/>
                  </a:lnTo>
                  <a:lnTo>
                    <a:pt x="3" y="13"/>
                  </a:lnTo>
                  <a:lnTo>
                    <a:pt x="2" y="15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4" y="42"/>
                  </a:lnTo>
                  <a:lnTo>
                    <a:pt x="24" y="39"/>
                  </a:lnTo>
                  <a:lnTo>
                    <a:pt x="24" y="37"/>
                  </a:lnTo>
                  <a:lnTo>
                    <a:pt x="24" y="35"/>
                  </a:lnTo>
                  <a:lnTo>
                    <a:pt x="24" y="32"/>
                  </a:lnTo>
                  <a:lnTo>
                    <a:pt x="24" y="31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5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4"/>
                  </a:lnTo>
                  <a:lnTo>
                    <a:pt x="39" y="24"/>
                  </a:lnTo>
                  <a:lnTo>
                    <a:pt x="42" y="2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74" name="Freeform 416"/>
            <p:cNvSpPr>
              <a:spLocks/>
            </p:cNvSpPr>
            <p:nvPr/>
          </p:nvSpPr>
          <p:spPr bwMode="auto">
            <a:xfrm>
              <a:off x="4397" y="1793"/>
              <a:ext cx="27" cy="116"/>
            </a:xfrm>
            <a:custGeom>
              <a:avLst/>
              <a:gdLst>
                <a:gd name="T0" fmla="*/ 3 w 27"/>
                <a:gd name="T1" fmla="*/ 0 h 116"/>
                <a:gd name="T2" fmla="*/ 0 w 27"/>
                <a:gd name="T3" fmla="*/ 115 h 116"/>
                <a:gd name="T4" fmla="*/ 24 w 27"/>
                <a:gd name="T5" fmla="*/ 116 h 116"/>
                <a:gd name="T6" fmla="*/ 27 w 27"/>
                <a:gd name="T7" fmla="*/ 0 h 116"/>
                <a:gd name="T8" fmla="*/ 3 w 27"/>
                <a:gd name="T9" fmla="*/ 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6"/>
                <a:gd name="T17" fmla="*/ 27 w 27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6">
                  <a:moveTo>
                    <a:pt x="3" y="0"/>
                  </a:moveTo>
                  <a:lnTo>
                    <a:pt x="0" y="115"/>
                  </a:lnTo>
                  <a:lnTo>
                    <a:pt x="24" y="116"/>
                  </a:lnTo>
                  <a:lnTo>
                    <a:pt x="2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75" name="Freeform 417"/>
            <p:cNvSpPr>
              <a:spLocks/>
            </p:cNvSpPr>
            <p:nvPr/>
          </p:nvSpPr>
          <p:spPr bwMode="auto">
            <a:xfrm>
              <a:off x="4400" y="1793"/>
              <a:ext cx="24" cy="1"/>
            </a:xfrm>
            <a:custGeom>
              <a:avLst/>
              <a:gdLst>
                <a:gd name="T0" fmla="*/ 0 w 24"/>
                <a:gd name="T1" fmla="*/ 0 h 1"/>
                <a:gd name="T2" fmla="*/ 24 w 24"/>
                <a:gd name="T3" fmla="*/ 0 h 1"/>
                <a:gd name="T4" fmla="*/ 24 w 24"/>
                <a:gd name="T5" fmla="*/ 0 h 1"/>
                <a:gd name="T6" fmla="*/ 24 w 24"/>
                <a:gd name="T7" fmla="*/ 0 h 1"/>
                <a:gd name="T8" fmla="*/ 0 w 24"/>
                <a:gd name="T9" fmla="*/ 0 h 1"/>
                <a:gd name="T10" fmla="*/ 0 w 24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"/>
                <a:gd name="T20" fmla="*/ 24 w 24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">
                  <a:moveTo>
                    <a:pt x="0" y="0"/>
                  </a:move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76" name="Freeform 418"/>
            <p:cNvSpPr>
              <a:spLocks/>
            </p:cNvSpPr>
            <p:nvPr/>
          </p:nvSpPr>
          <p:spPr bwMode="auto">
            <a:xfrm>
              <a:off x="4401" y="1886"/>
              <a:ext cx="63" cy="38"/>
            </a:xfrm>
            <a:custGeom>
              <a:avLst/>
              <a:gdLst>
                <a:gd name="T0" fmla="*/ 2 w 63"/>
                <a:gd name="T1" fmla="*/ 33 h 38"/>
                <a:gd name="T2" fmla="*/ 7 w 63"/>
                <a:gd name="T3" fmla="*/ 36 h 38"/>
                <a:gd name="T4" fmla="*/ 12 w 63"/>
                <a:gd name="T5" fmla="*/ 38 h 38"/>
                <a:gd name="T6" fmla="*/ 17 w 63"/>
                <a:gd name="T7" fmla="*/ 38 h 38"/>
                <a:gd name="T8" fmla="*/ 22 w 63"/>
                <a:gd name="T9" fmla="*/ 37 h 38"/>
                <a:gd name="T10" fmla="*/ 27 w 63"/>
                <a:gd name="T11" fmla="*/ 36 h 38"/>
                <a:gd name="T12" fmla="*/ 31 w 63"/>
                <a:gd name="T13" fmla="*/ 35 h 38"/>
                <a:gd name="T14" fmla="*/ 35 w 63"/>
                <a:gd name="T15" fmla="*/ 33 h 38"/>
                <a:gd name="T16" fmla="*/ 39 w 63"/>
                <a:gd name="T17" fmla="*/ 32 h 38"/>
                <a:gd name="T18" fmla="*/ 43 w 63"/>
                <a:gd name="T19" fmla="*/ 30 h 38"/>
                <a:gd name="T20" fmla="*/ 47 w 63"/>
                <a:gd name="T21" fmla="*/ 29 h 38"/>
                <a:gd name="T22" fmla="*/ 51 w 63"/>
                <a:gd name="T23" fmla="*/ 27 h 38"/>
                <a:gd name="T24" fmla="*/ 55 w 63"/>
                <a:gd name="T25" fmla="*/ 26 h 38"/>
                <a:gd name="T26" fmla="*/ 57 w 63"/>
                <a:gd name="T27" fmla="*/ 25 h 38"/>
                <a:gd name="T28" fmla="*/ 60 w 63"/>
                <a:gd name="T29" fmla="*/ 24 h 38"/>
                <a:gd name="T30" fmla="*/ 62 w 63"/>
                <a:gd name="T31" fmla="*/ 24 h 38"/>
                <a:gd name="T32" fmla="*/ 62 w 63"/>
                <a:gd name="T33" fmla="*/ 0 h 38"/>
                <a:gd name="T34" fmla="*/ 58 w 63"/>
                <a:gd name="T35" fmla="*/ 1 h 38"/>
                <a:gd name="T36" fmla="*/ 53 w 63"/>
                <a:gd name="T37" fmla="*/ 2 h 38"/>
                <a:gd name="T38" fmla="*/ 49 w 63"/>
                <a:gd name="T39" fmla="*/ 3 h 38"/>
                <a:gd name="T40" fmla="*/ 45 w 63"/>
                <a:gd name="T41" fmla="*/ 4 h 38"/>
                <a:gd name="T42" fmla="*/ 41 w 63"/>
                <a:gd name="T43" fmla="*/ 6 h 38"/>
                <a:gd name="T44" fmla="*/ 36 w 63"/>
                <a:gd name="T45" fmla="*/ 7 h 38"/>
                <a:gd name="T46" fmla="*/ 33 w 63"/>
                <a:gd name="T47" fmla="*/ 9 h 38"/>
                <a:gd name="T48" fmla="*/ 29 w 63"/>
                <a:gd name="T49" fmla="*/ 11 h 38"/>
                <a:gd name="T50" fmla="*/ 25 w 63"/>
                <a:gd name="T51" fmla="*/ 12 h 38"/>
                <a:gd name="T52" fmla="*/ 22 w 63"/>
                <a:gd name="T53" fmla="*/ 13 h 38"/>
                <a:gd name="T54" fmla="*/ 19 w 63"/>
                <a:gd name="T55" fmla="*/ 14 h 38"/>
                <a:gd name="T56" fmla="*/ 17 w 63"/>
                <a:gd name="T57" fmla="*/ 14 h 38"/>
                <a:gd name="T58" fmla="*/ 16 w 63"/>
                <a:gd name="T59" fmla="*/ 14 h 38"/>
                <a:gd name="T60" fmla="*/ 16 w 63"/>
                <a:gd name="T61" fmla="*/ 14 h 38"/>
                <a:gd name="T62" fmla="*/ 16 w 63"/>
                <a:gd name="T63" fmla="*/ 14 h 38"/>
                <a:gd name="T64" fmla="*/ 0 w 63"/>
                <a:gd name="T65" fmla="*/ 31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"/>
                <a:gd name="T100" fmla="*/ 0 h 38"/>
                <a:gd name="T101" fmla="*/ 63 w 63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" h="38">
                  <a:moveTo>
                    <a:pt x="0" y="31"/>
                  </a:moveTo>
                  <a:lnTo>
                    <a:pt x="2" y="33"/>
                  </a:lnTo>
                  <a:lnTo>
                    <a:pt x="4" y="35"/>
                  </a:lnTo>
                  <a:lnTo>
                    <a:pt x="7" y="36"/>
                  </a:lnTo>
                  <a:lnTo>
                    <a:pt x="9" y="37"/>
                  </a:lnTo>
                  <a:lnTo>
                    <a:pt x="12" y="38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20" y="38"/>
                  </a:lnTo>
                  <a:lnTo>
                    <a:pt x="22" y="37"/>
                  </a:lnTo>
                  <a:lnTo>
                    <a:pt x="24" y="37"/>
                  </a:lnTo>
                  <a:lnTo>
                    <a:pt x="27" y="36"/>
                  </a:lnTo>
                  <a:lnTo>
                    <a:pt x="29" y="36"/>
                  </a:lnTo>
                  <a:lnTo>
                    <a:pt x="31" y="35"/>
                  </a:lnTo>
                  <a:lnTo>
                    <a:pt x="33" y="34"/>
                  </a:lnTo>
                  <a:lnTo>
                    <a:pt x="35" y="33"/>
                  </a:lnTo>
                  <a:lnTo>
                    <a:pt x="37" y="33"/>
                  </a:lnTo>
                  <a:lnTo>
                    <a:pt x="39" y="32"/>
                  </a:lnTo>
                  <a:lnTo>
                    <a:pt x="41" y="31"/>
                  </a:lnTo>
                  <a:lnTo>
                    <a:pt x="43" y="30"/>
                  </a:lnTo>
                  <a:lnTo>
                    <a:pt x="45" y="29"/>
                  </a:lnTo>
                  <a:lnTo>
                    <a:pt x="47" y="29"/>
                  </a:lnTo>
                  <a:lnTo>
                    <a:pt x="49" y="28"/>
                  </a:lnTo>
                  <a:lnTo>
                    <a:pt x="51" y="27"/>
                  </a:lnTo>
                  <a:lnTo>
                    <a:pt x="53" y="26"/>
                  </a:lnTo>
                  <a:lnTo>
                    <a:pt x="55" y="26"/>
                  </a:lnTo>
                  <a:lnTo>
                    <a:pt x="56" y="25"/>
                  </a:lnTo>
                  <a:lnTo>
                    <a:pt x="57" y="25"/>
                  </a:lnTo>
                  <a:lnTo>
                    <a:pt x="59" y="25"/>
                  </a:lnTo>
                  <a:lnTo>
                    <a:pt x="60" y="24"/>
                  </a:lnTo>
                  <a:lnTo>
                    <a:pt x="61" y="24"/>
                  </a:lnTo>
                  <a:lnTo>
                    <a:pt x="62" y="24"/>
                  </a:lnTo>
                  <a:lnTo>
                    <a:pt x="63" y="24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6" y="1"/>
                  </a:lnTo>
                  <a:lnTo>
                    <a:pt x="53" y="2"/>
                  </a:lnTo>
                  <a:lnTo>
                    <a:pt x="51" y="2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5" y="4"/>
                  </a:lnTo>
                  <a:lnTo>
                    <a:pt x="43" y="5"/>
                  </a:lnTo>
                  <a:lnTo>
                    <a:pt x="41" y="6"/>
                  </a:lnTo>
                  <a:lnTo>
                    <a:pt x="38" y="7"/>
                  </a:lnTo>
                  <a:lnTo>
                    <a:pt x="36" y="7"/>
                  </a:lnTo>
                  <a:lnTo>
                    <a:pt x="34" y="8"/>
                  </a:lnTo>
                  <a:lnTo>
                    <a:pt x="33" y="9"/>
                  </a:lnTo>
                  <a:lnTo>
                    <a:pt x="31" y="10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2" y="13"/>
                  </a:lnTo>
                  <a:lnTo>
                    <a:pt x="21" y="13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77" name="Freeform 419"/>
            <p:cNvSpPr>
              <a:spLocks/>
            </p:cNvSpPr>
            <p:nvPr/>
          </p:nvSpPr>
          <p:spPr bwMode="auto">
            <a:xfrm>
              <a:off x="4397" y="1900"/>
              <a:ext cx="24" cy="17"/>
            </a:xfrm>
            <a:custGeom>
              <a:avLst/>
              <a:gdLst>
                <a:gd name="T0" fmla="*/ 0 w 24"/>
                <a:gd name="T1" fmla="*/ 8 h 17"/>
                <a:gd name="T2" fmla="*/ 20 w 24"/>
                <a:gd name="T3" fmla="*/ 0 h 17"/>
                <a:gd name="T4" fmla="*/ 24 w 24"/>
                <a:gd name="T5" fmla="*/ 3 h 17"/>
                <a:gd name="T6" fmla="*/ 24 w 24"/>
                <a:gd name="T7" fmla="*/ 9 h 17"/>
                <a:gd name="T8" fmla="*/ 4 w 24"/>
                <a:gd name="T9" fmla="*/ 17 h 17"/>
                <a:gd name="T10" fmla="*/ 0 w 24"/>
                <a:gd name="T11" fmla="*/ 14 h 17"/>
                <a:gd name="T12" fmla="*/ 0 w 24"/>
                <a:gd name="T13" fmla="*/ 8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7"/>
                <a:gd name="T23" fmla="*/ 24 w 24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7">
                  <a:moveTo>
                    <a:pt x="0" y="8"/>
                  </a:moveTo>
                  <a:lnTo>
                    <a:pt x="20" y="0"/>
                  </a:lnTo>
                  <a:lnTo>
                    <a:pt x="24" y="3"/>
                  </a:lnTo>
                  <a:lnTo>
                    <a:pt x="24" y="9"/>
                  </a:lnTo>
                  <a:lnTo>
                    <a:pt x="4" y="17"/>
                  </a:lnTo>
                  <a:lnTo>
                    <a:pt x="0" y="1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78" name="Freeform 420"/>
            <p:cNvSpPr>
              <a:spLocks/>
            </p:cNvSpPr>
            <p:nvPr/>
          </p:nvSpPr>
          <p:spPr bwMode="auto">
            <a:xfrm>
              <a:off x="3965" y="1775"/>
              <a:ext cx="155" cy="196"/>
            </a:xfrm>
            <a:custGeom>
              <a:avLst/>
              <a:gdLst>
                <a:gd name="T0" fmla="*/ 0 w 155"/>
                <a:gd name="T1" fmla="*/ 27 h 196"/>
                <a:gd name="T2" fmla="*/ 116 w 155"/>
                <a:gd name="T3" fmla="*/ 0 h 196"/>
                <a:gd name="T4" fmla="*/ 155 w 155"/>
                <a:gd name="T5" fmla="*/ 128 h 196"/>
                <a:gd name="T6" fmla="*/ 45 w 155"/>
                <a:gd name="T7" fmla="*/ 196 h 196"/>
                <a:gd name="T8" fmla="*/ 0 w 155"/>
                <a:gd name="T9" fmla="*/ 27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96"/>
                <a:gd name="T17" fmla="*/ 155 w 155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96">
                  <a:moveTo>
                    <a:pt x="0" y="27"/>
                  </a:moveTo>
                  <a:lnTo>
                    <a:pt x="116" y="0"/>
                  </a:lnTo>
                  <a:lnTo>
                    <a:pt x="155" y="128"/>
                  </a:lnTo>
                  <a:lnTo>
                    <a:pt x="45" y="19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79" name="Freeform 421"/>
            <p:cNvSpPr>
              <a:spLocks/>
            </p:cNvSpPr>
            <p:nvPr/>
          </p:nvSpPr>
          <p:spPr bwMode="auto">
            <a:xfrm>
              <a:off x="3962" y="1763"/>
              <a:ext cx="122" cy="50"/>
            </a:xfrm>
            <a:custGeom>
              <a:avLst/>
              <a:gdLst>
                <a:gd name="T0" fmla="*/ 6 w 122"/>
                <a:gd name="T1" fmla="*/ 50 h 50"/>
                <a:gd name="T2" fmla="*/ 122 w 122"/>
                <a:gd name="T3" fmla="*/ 23 h 50"/>
                <a:gd name="T4" fmla="*/ 117 w 122"/>
                <a:gd name="T5" fmla="*/ 0 h 50"/>
                <a:gd name="T6" fmla="*/ 0 w 122"/>
                <a:gd name="T7" fmla="*/ 27 h 50"/>
                <a:gd name="T8" fmla="*/ 6 w 122"/>
                <a:gd name="T9" fmla="*/ 5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50"/>
                <a:gd name="T17" fmla="*/ 122 w 122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50">
                  <a:moveTo>
                    <a:pt x="6" y="50"/>
                  </a:moveTo>
                  <a:lnTo>
                    <a:pt x="122" y="23"/>
                  </a:lnTo>
                  <a:lnTo>
                    <a:pt x="117" y="0"/>
                  </a:lnTo>
                  <a:lnTo>
                    <a:pt x="0" y="27"/>
                  </a:lnTo>
                  <a:lnTo>
                    <a:pt x="6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80" name="Freeform 422"/>
            <p:cNvSpPr>
              <a:spLocks/>
            </p:cNvSpPr>
            <p:nvPr/>
          </p:nvSpPr>
          <p:spPr bwMode="auto">
            <a:xfrm>
              <a:off x="4070" y="1772"/>
              <a:ext cx="61" cy="134"/>
            </a:xfrm>
            <a:custGeom>
              <a:avLst/>
              <a:gdLst>
                <a:gd name="T0" fmla="*/ 0 w 61"/>
                <a:gd name="T1" fmla="*/ 6 h 134"/>
                <a:gd name="T2" fmla="*/ 38 w 61"/>
                <a:gd name="T3" fmla="*/ 134 h 134"/>
                <a:gd name="T4" fmla="*/ 61 w 61"/>
                <a:gd name="T5" fmla="*/ 127 h 134"/>
                <a:gd name="T6" fmla="*/ 23 w 61"/>
                <a:gd name="T7" fmla="*/ 0 h 134"/>
                <a:gd name="T8" fmla="*/ 0 w 61"/>
                <a:gd name="T9" fmla="*/ 6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134"/>
                <a:gd name="T17" fmla="*/ 61 w 61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134">
                  <a:moveTo>
                    <a:pt x="0" y="6"/>
                  </a:moveTo>
                  <a:lnTo>
                    <a:pt x="38" y="134"/>
                  </a:lnTo>
                  <a:lnTo>
                    <a:pt x="61" y="127"/>
                  </a:lnTo>
                  <a:lnTo>
                    <a:pt x="2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81" name="Freeform 423"/>
            <p:cNvSpPr>
              <a:spLocks/>
            </p:cNvSpPr>
            <p:nvPr/>
          </p:nvSpPr>
          <p:spPr bwMode="auto">
            <a:xfrm>
              <a:off x="4070" y="1761"/>
              <a:ext cx="23" cy="28"/>
            </a:xfrm>
            <a:custGeom>
              <a:avLst/>
              <a:gdLst>
                <a:gd name="T0" fmla="*/ 14 w 23"/>
                <a:gd name="T1" fmla="*/ 25 h 28"/>
                <a:gd name="T2" fmla="*/ 23 w 23"/>
                <a:gd name="T3" fmla="*/ 11 h 28"/>
                <a:gd name="T4" fmla="*/ 19 w 23"/>
                <a:gd name="T5" fmla="*/ 0 h 28"/>
                <a:gd name="T6" fmla="*/ 9 w 23"/>
                <a:gd name="T7" fmla="*/ 2 h 28"/>
                <a:gd name="T8" fmla="*/ 0 w 23"/>
                <a:gd name="T9" fmla="*/ 17 h 28"/>
                <a:gd name="T10" fmla="*/ 3 w 23"/>
                <a:gd name="T11" fmla="*/ 28 h 28"/>
                <a:gd name="T12" fmla="*/ 14 w 23"/>
                <a:gd name="T13" fmla="*/ 25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28"/>
                <a:gd name="T23" fmla="*/ 23 w 23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28">
                  <a:moveTo>
                    <a:pt x="14" y="25"/>
                  </a:moveTo>
                  <a:lnTo>
                    <a:pt x="23" y="11"/>
                  </a:lnTo>
                  <a:lnTo>
                    <a:pt x="19" y="0"/>
                  </a:lnTo>
                  <a:lnTo>
                    <a:pt x="9" y="2"/>
                  </a:lnTo>
                  <a:lnTo>
                    <a:pt x="0" y="17"/>
                  </a:lnTo>
                  <a:lnTo>
                    <a:pt x="3" y="28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82" name="Freeform 424"/>
            <p:cNvSpPr>
              <a:spLocks/>
            </p:cNvSpPr>
            <p:nvPr/>
          </p:nvSpPr>
          <p:spPr bwMode="auto">
            <a:xfrm>
              <a:off x="4003" y="1893"/>
              <a:ext cx="123" cy="88"/>
            </a:xfrm>
            <a:custGeom>
              <a:avLst/>
              <a:gdLst>
                <a:gd name="T0" fmla="*/ 111 w 123"/>
                <a:gd name="T1" fmla="*/ 0 h 88"/>
                <a:gd name="T2" fmla="*/ 0 w 123"/>
                <a:gd name="T3" fmla="*/ 68 h 88"/>
                <a:gd name="T4" fmla="*/ 13 w 123"/>
                <a:gd name="T5" fmla="*/ 88 h 88"/>
                <a:gd name="T6" fmla="*/ 123 w 123"/>
                <a:gd name="T7" fmla="*/ 20 h 88"/>
                <a:gd name="T8" fmla="*/ 111 w 123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88"/>
                <a:gd name="T17" fmla="*/ 123 w 123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88">
                  <a:moveTo>
                    <a:pt x="111" y="0"/>
                  </a:moveTo>
                  <a:lnTo>
                    <a:pt x="0" y="68"/>
                  </a:lnTo>
                  <a:lnTo>
                    <a:pt x="13" y="88"/>
                  </a:lnTo>
                  <a:lnTo>
                    <a:pt x="123" y="2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83" name="Freeform 425"/>
            <p:cNvSpPr>
              <a:spLocks/>
            </p:cNvSpPr>
            <p:nvPr/>
          </p:nvSpPr>
          <p:spPr bwMode="auto">
            <a:xfrm>
              <a:off x="4106" y="1893"/>
              <a:ext cx="28" cy="20"/>
            </a:xfrm>
            <a:custGeom>
              <a:avLst/>
              <a:gdLst>
                <a:gd name="T0" fmla="*/ 2 w 28"/>
                <a:gd name="T1" fmla="*/ 13 h 20"/>
                <a:gd name="T2" fmla="*/ 20 w 28"/>
                <a:gd name="T3" fmla="*/ 20 h 20"/>
                <a:gd name="T4" fmla="*/ 28 w 28"/>
                <a:gd name="T5" fmla="*/ 15 h 20"/>
                <a:gd name="T6" fmla="*/ 25 w 28"/>
                <a:gd name="T7" fmla="*/ 6 h 20"/>
                <a:gd name="T8" fmla="*/ 8 w 28"/>
                <a:gd name="T9" fmla="*/ 0 h 20"/>
                <a:gd name="T10" fmla="*/ 0 w 28"/>
                <a:gd name="T11" fmla="*/ 5 h 20"/>
                <a:gd name="T12" fmla="*/ 2 w 28"/>
                <a:gd name="T13" fmla="*/ 13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20"/>
                <a:gd name="T23" fmla="*/ 28 w 28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20">
                  <a:moveTo>
                    <a:pt x="2" y="13"/>
                  </a:moveTo>
                  <a:lnTo>
                    <a:pt x="20" y="20"/>
                  </a:lnTo>
                  <a:lnTo>
                    <a:pt x="28" y="15"/>
                  </a:lnTo>
                  <a:lnTo>
                    <a:pt x="25" y="6"/>
                  </a:lnTo>
                  <a:lnTo>
                    <a:pt x="8" y="0"/>
                  </a:lnTo>
                  <a:lnTo>
                    <a:pt x="0" y="5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84" name="Freeform 426"/>
            <p:cNvSpPr>
              <a:spLocks/>
            </p:cNvSpPr>
            <p:nvPr/>
          </p:nvSpPr>
          <p:spPr bwMode="auto">
            <a:xfrm>
              <a:off x="3954" y="1799"/>
              <a:ext cx="67" cy="175"/>
            </a:xfrm>
            <a:custGeom>
              <a:avLst/>
              <a:gdLst>
                <a:gd name="T0" fmla="*/ 67 w 67"/>
                <a:gd name="T1" fmla="*/ 169 h 175"/>
                <a:gd name="T2" fmla="*/ 22 w 67"/>
                <a:gd name="T3" fmla="*/ 0 h 175"/>
                <a:gd name="T4" fmla="*/ 0 w 67"/>
                <a:gd name="T5" fmla="*/ 6 h 175"/>
                <a:gd name="T6" fmla="*/ 44 w 67"/>
                <a:gd name="T7" fmla="*/ 175 h 175"/>
                <a:gd name="T8" fmla="*/ 67 w 67"/>
                <a:gd name="T9" fmla="*/ 169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75"/>
                <a:gd name="T17" fmla="*/ 67 w 67"/>
                <a:gd name="T18" fmla="*/ 175 h 1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75">
                  <a:moveTo>
                    <a:pt x="67" y="169"/>
                  </a:moveTo>
                  <a:lnTo>
                    <a:pt x="22" y="0"/>
                  </a:lnTo>
                  <a:lnTo>
                    <a:pt x="0" y="6"/>
                  </a:lnTo>
                  <a:lnTo>
                    <a:pt x="44" y="175"/>
                  </a:lnTo>
                  <a:lnTo>
                    <a:pt x="67" y="1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85" name="Freeform 427"/>
            <p:cNvSpPr>
              <a:spLocks/>
            </p:cNvSpPr>
            <p:nvPr/>
          </p:nvSpPr>
          <p:spPr bwMode="auto">
            <a:xfrm>
              <a:off x="3998" y="1952"/>
              <a:ext cx="23" cy="38"/>
            </a:xfrm>
            <a:custGeom>
              <a:avLst/>
              <a:gdLst>
                <a:gd name="T0" fmla="*/ 5 w 23"/>
                <a:gd name="T1" fmla="*/ 9 h 38"/>
                <a:gd name="T2" fmla="*/ 0 w 23"/>
                <a:gd name="T3" fmla="*/ 22 h 38"/>
                <a:gd name="T4" fmla="*/ 4 w 23"/>
                <a:gd name="T5" fmla="*/ 38 h 38"/>
                <a:gd name="T6" fmla="*/ 18 w 23"/>
                <a:gd name="T7" fmla="*/ 29 h 38"/>
                <a:gd name="T8" fmla="*/ 23 w 23"/>
                <a:gd name="T9" fmla="*/ 16 h 38"/>
                <a:gd name="T10" fmla="*/ 19 w 23"/>
                <a:gd name="T11" fmla="*/ 0 h 38"/>
                <a:gd name="T12" fmla="*/ 5 w 23"/>
                <a:gd name="T13" fmla="*/ 9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38"/>
                <a:gd name="T23" fmla="*/ 23 w 23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38">
                  <a:moveTo>
                    <a:pt x="5" y="9"/>
                  </a:moveTo>
                  <a:lnTo>
                    <a:pt x="0" y="22"/>
                  </a:lnTo>
                  <a:lnTo>
                    <a:pt x="4" y="38"/>
                  </a:lnTo>
                  <a:lnTo>
                    <a:pt x="18" y="29"/>
                  </a:lnTo>
                  <a:lnTo>
                    <a:pt x="23" y="16"/>
                  </a:lnTo>
                  <a:lnTo>
                    <a:pt x="19" y="0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86" name="Freeform 428"/>
            <p:cNvSpPr>
              <a:spLocks/>
            </p:cNvSpPr>
            <p:nvPr/>
          </p:nvSpPr>
          <p:spPr bwMode="auto">
            <a:xfrm>
              <a:off x="3950" y="1790"/>
              <a:ext cx="30" cy="23"/>
            </a:xfrm>
            <a:custGeom>
              <a:avLst/>
              <a:gdLst>
                <a:gd name="T0" fmla="*/ 18 w 30"/>
                <a:gd name="T1" fmla="*/ 23 h 23"/>
                <a:gd name="T2" fmla="*/ 12 w 30"/>
                <a:gd name="T3" fmla="*/ 0 h 23"/>
                <a:gd name="T4" fmla="*/ 0 w 30"/>
                <a:gd name="T5" fmla="*/ 3 h 23"/>
                <a:gd name="T6" fmla="*/ 4 w 30"/>
                <a:gd name="T7" fmla="*/ 15 h 23"/>
                <a:gd name="T8" fmla="*/ 26 w 30"/>
                <a:gd name="T9" fmla="*/ 9 h 23"/>
                <a:gd name="T10" fmla="*/ 30 w 30"/>
                <a:gd name="T11" fmla="*/ 21 h 23"/>
                <a:gd name="T12" fmla="*/ 18 w 30"/>
                <a:gd name="T13" fmla="*/ 23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23"/>
                <a:gd name="T23" fmla="*/ 30 w 30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23">
                  <a:moveTo>
                    <a:pt x="18" y="23"/>
                  </a:moveTo>
                  <a:lnTo>
                    <a:pt x="12" y="0"/>
                  </a:lnTo>
                  <a:lnTo>
                    <a:pt x="0" y="3"/>
                  </a:lnTo>
                  <a:lnTo>
                    <a:pt x="4" y="15"/>
                  </a:lnTo>
                  <a:lnTo>
                    <a:pt x="26" y="9"/>
                  </a:lnTo>
                  <a:lnTo>
                    <a:pt x="30" y="21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87" name="Freeform 429"/>
            <p:cNvSpPr>
              <a:spLocks/>
            </p:cNvSpPr>
            <p:nvPr/>
          </p:nvSpPr>
          <p:spPr bwMode="auto">
            <a:xfrm>
              <a:off x="4168" y="2696"/>
              <a:ext cx="106" cy="388"/>
            </a:xfrm>
            <a:custGeom>
              <a:avLst/>
              <a:gdLst>
                <a:gd name="T0" fmla="*/ 22 w 106"/>
                <a:gd name="T1" fmla="*/ 388 h 388"/>
                <a:gd name="T2" fmla="*/ 23 w 106"/>
                <a:gd name="T3" fmla="*/ 387 h 388"/>
                <a:gd name="T4" fmla="*/ 28 w 106"/>
                <a:gd name="T5" fmla="*/ 372 h 388"/>
                <a:gd name="T6" fmla="*/ 33 w 106"/>
                <a:gd name="T7" fmla="*/ 357 h 388"/>
                <a:gd name="T8" fmla="*/ 38 w 106"/>
                <a:gd name="T9" fmla="*/ 344 h 388"/>
                <a:gd name="T10" fmla="*/ 42 w 106"/>
                <a:gd name="T11" fmla="*/ 331 h 388"/>
                <a:gd name="T12" fmla="*/ 46 w 106"/>
                <a:gd name="T13" fmla="*/ 318 h 388"/>
                <a:gd name="T14" fmla="*/ 50 w 106"/>
                <a:gd name="T15" fmla="*/ 307 h 388"/>
                <a:gd name="T16" fmla="*/ 54 w 106"/>
                <a:gd name="T17" fmla="*/ 295 h 388"/>
                <a:gd name="T18" fmla="*/ 57 w 106"/>
                <a:gd name="T19" fmla="*/ 284 h 388"/>
                <a:gd name="T20" fmla="*/ 60 w 106"/>
                <a:gd name="T21" fmla="*/ 273 h 388"/>
                <a:gd name="T22" fmla="*/ 63 w 106"/>
                <a:gd name="T23" fmla="*/ 263 h 388"/>
                <a:gd name="T24" fmla="*/ 66 w 106"/>
                <a:gd name="T25" fmla="*/ 253 h 388"/>
                <a:gd name="T26" fmla="*/ 69 w 106"/>
                <a:gd name="T27" fmla="*/ 242 h 388"/>
                <a:gd name="T28" fmla="*/ 71 w 106"/>
                <a:gd name="T29" fmla="*/ 232 h 388"/>
                <a:gd name="T30" fmla="*/ 74 w 106"/>
                <a:gd name="T31" fmla="*/ 222 h 388"/>
                <a:gd name="T32" fmla="*/ 76 w 106"/>
                <a:gd name="T33" fmla="*/ 211 h 388"/>
                <a:gd name="T34" fmla="*/ 78 w 106"/>
                <a:gd name="T35" fmla="*/ 200 h 388"/>
                <a:gd name="T36" fmla="*/ 80 w 106"/>
                <a:gd name="T37" fmla="*/ 189 h 388"/>
                <a:gd name="T38" fmla="*/ 82 w 106"/>
                <a:gd name="T39" fmla="*/ 178 h 388"/>
                <a:gd name="T40" fmla="*/ 84 w 106"/>
                <a:gd name="T41" fmla="*/ 166 h 388"/>
                <a:gd name="T42" fmla="*/ 86 w 106"/>
                <a:gd name="T43" fmla="*/ 153 h 388"/>
                <a:gd name="T44" fmla="*/ 88 w 106"/>
                <a:gd name="T45" fmla="*/ 140 h 388"/>
                <a:gd name="T46" fmla="*/ 90 w 106"/>
                <a:gd name="T47" fmla="*/ 126 h 388"/>
                <a:gd name="T48" fmla="*/ 92 w 106"/>
                <a:gd name="T49" fmla="*/ 112 h 388"/>
                <a:gd name="T50" fmla="*/ 94 w 106"/>
                <a:gd name="T51" fmla="*/ 96 h 388"/>
                <a:gd name="T52" fmla="*/ 96 w 106"/>
                <a:gd name="T53" fmla="*/ 80 h 388"/>
                <a:gd name="T54" fmla="*/ 99 w 106"/>
                <a:gd name="T55" fmla="*/ 62 h 388"/>
                <a:gd name="T56" fmla="*/ 101 w 106"/>
                <a:gd name="T57" fmla="*/ 44 h 388"/>
                <a:gd name="T58" fmla="*/ 104 w 106"/>
                <a:gd name="T59" fmla="*/ 24 h 388"/>
                <a:gd name="T60" fmla="*/ 106 w 106"/>
                <a:gd name="T61" fmla="*/ 3 h 388"/>
                <a:gd name="T62" fmla="*/ 83 w 106"/>
                <a:gd name="T63" fmla="*/ 0 h 388"/>
                <a:gd name="T64" fmla="*/ 80 w 106"/>
                <a:gd name="T65" fmla="*/ 21 h 388"/>
                <a:gd name="T66" fmla="*/ 77 w 106"/>
                <a:gd name="T67" fmla="*/ 41 h 388"/>
                <a:gd name="T68" fmla="*/ 75 w 106"/>
                <a:gd name="T69" fmla="*/ 59 h 388"/>
                <a:gd name="T70" fmla="*/ 73 w 106"/>
                <a:gd name="T71" fmla="*/ 77 h 388"/>
                <a:gd name="T72" fmla="*/ 71 w 106"/>
                <a:gd name="T73" fmla="*/ 93 h 388"/>
                <a:gd name="T74" fmla="*/ 69 w 106"/>
                <a:gd name="T75" fmla="*/ 108 h 388"/>
                <a:gd name="T76" fmla="*/ 67 w 106"/>
                <a:gd name="T77" fmla="*/ 123 h 388"/>
                <a:gd name="T78" fmla="*/ 65 w 106"/>
                <a:gd name="T79" fmla="*/ 137 h 388"/>
                <a:gd name="T80" fmla="*/ 62 w 106"/>
                <a:gd name="T81" fmla="*/ 150 h 388"/>
                <a:gd name="T82" fmla="*/ 60 w 106"/>
                <a:gd name="T83" fmla="*/ 162 h 388"/>
                <a:gd name="T84" fmla="*/ 59 w 106"/>
                <a:gd name="T85" fmla="*/ 174 h 388"/>
                <a:gd name="T86" fmla="*/ 57 w 106"/>
                <a:gd name="T87" fmla="*/ 185 h 388"/>
                <a:gd name="T88" fmla="*/ 55 w 106"/>
                <a:gd name="T89" fmla="*/ 196 h 388"/>
                <a:gd name="T90" fmla="*/ 53 w 106"/>
                <a:gd name="T91" fmla="*/ 206 h 388"/>
                <a:gd name="T92" fmla="*/ 50 w 106"/>
                <a:gd name="T93" fmla="*/ 217 h 388"/>
                <a:gd name="T94" fmla="*/ 48 w 106"/>
                <a:gd name="T95" fmla="*/ 227 h 388"/>
                <a:gd name="T96" fmla="*/ 46 w 106"/>
                <a:gd name="T97" fmla="*/ 237 h 388"/>
                <a:gd name="T98" fmla="*/ 43 w 106"/>
                <a:gd name="T99" fmla="*/ 247 h 388"/>
                <a:gd name="T100" fmla="*/ 40 w 106"/>
                <a:gd name="T101" fmla="*/ 257 h 388"/>
                <a:gd name="T102" fmla="*/ 38 w 106"/>
                <a:gd name="T103" fmla="*/ 267 h 388"/>
                <a:gd name="T104" fmla="*/ 34 w 106"/>
                <a:gd name="T105" fmla="*/ 277 h 388"/>
                <a:gd name="T106" fmla="*/ 31 w 106"/>
                <a:gd name="T107" fmla="*/ 288 h 388"/>
                <a:gd name="T108" fmla="*/ 28 w 106"/>
                <a:gd name="T109" fmla="*/ 299 h 388"/>
                <a:gd name="T110" fmla="*/ 24 w 106"/>
                <a:gd name="T111" fmla="*/ 311 h 388"/>
                <a:gd name="T112" fmla="*/ 20 w 106"/>
                <a:gd name="T113" fmla="*/ 323 h 388"/>
                <a:gd name="T114" fmla="*/ 15 w 106"/>
                <a:gd name="T115" fmla="*/ 336 h 388"/>
                <a:gd name="T116" fmla="*/ 11 w 106"/>
                <a:gd name="T117" fmla="*/ 350 h 388"/>
                <a:gd name="T118" fmla="*/ 6 w 106"/>
                <a:gd name="T119" fmla="*/ 364 h 388"/>
                <a:gd name="T120" fmla="*/ 0 w 106"/>
                <a:gd name="T121" fmla="*/ 379 h 388"/>
                <a:gd name="T122" fmla="*/ 0 w 106"/>
                <a:gd name="T123" fmla="*/ 380 h 388"/>
                <a:gd name="T124" fmla="*/ 22 w 106"/>
                <a:gd name="T125" fmla="*/ 388 h 38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6"/>
                <a:gd name="T190" fmla="*/ 0 h 388"/>
                <a:gd name="T191" fmla="*/ 106 w 106"/>
                <a:gd name="T192" fmla="*/ 388 h 38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6" h="388">
                  <a:moveTo>
                    <a:pt x="22" y="388"/>
                  </a:moveTo>
                  <a:lnTo>
                    <a:pt x="23" y="387"/>
                  </a:lnTo>
                  <a:lnTo>
                    <a:pt x="28" y="372"/>
                  </a:lnTo>
                  <a:lnTo>
                    <a:pt x="33" y="357"/>
                  </a:lnTo>
                  <a:lnTo>
                    <a:pt x="38" y="344"/>
                  </a:lnTo>
                  <a:lnTo>
                    <a:pt x="42" y="331"/>
                  </a:lnTo>
                  <a:lnTo>
                    <a:pt x="46" y="318"/>
                  </a:lnTo>
                  <a:lnTo>
                    <a:pt x="50" y="307"/>
                  </a:lnTo>
                  <a:lnTo>
                    <a:pt x="54" y="295"/>
                  </a:lnTo>
                  <a:lnTo>
                    <a:pt x="57" y="284"/>
                  </a:lnTo>
                  <a:lnTo>
                    <a:pt x="60" y="273"/>
                  </a:lnTo>
                  <a:lnTo>
                    <a:pt x="63" y="263"/>
                  </a:lnTo>
                  <a:lnTo>
                    <a:pt x="66" y="253"/>
                  </a:lnTo>
                  <a:lnTo>
                    <a:pt x="69" y="242"/>
                  </a:lnTo>
                  <a:lnTo>
                    <a:pt x="71" y="232"/>
                  </a:lnTo>
                  <a:lnTo>
                    <a:pt x="74" y="222"/>
                  </a:lnTo>
                  <a:lnTo>
                    <a:pt x="76" y="211"/>
                  </a:lnTo>
                  <a:lnTo>
                    <a:pt x="78" y="200"/>
                  </a:lnTo>
                  <a:lnTo>
                    <a:pt x="80" y="189"/>
                  </a:lnTo>
                  <a:lnTo>
                    <a:pt x="82" y="178"/>
                  </a:lnTo>
                  <a:lnTo>
                    <a:pt x="84" y="166"/>
                  </a:lnTo>
                  <a:lnTo>
                    <a:pt x="86" y="153"/>
                  </a:lnTo>
                  <a:lnTo>
                    <a:pt x="88" y="140"/>
                  </a:lnTo>
                  <a:lnTo>
                    <a:pt x="90" y="126"/>
                  </a:lnTo>
                  <a:lnTo>
                    <a:pt x="92" y="112"/>
                  </a:lnTo>
                  <a:lnTo>
                    <a:pt x="94" y="96"/>
                  </a:lnTo>
                  <a:lnTo>
                    <a:pt x="96" y="80"/>
                  </a:lnTo>
                  <a:lnTo>
                    <a:pt x="99" y="62"/>
                  </a:lnTo>
                  <a:lnTo>
                    <a:pt x="101" y="44"/>
                  </a:lnTo>
                  <a:lnTo>
                    <a:pt x="104" y="24"/>
                  </a:lnTo>
                  <a:lnTo>
                    <a:pt x="106" y="3"/>
                  </a:lnTo>
                  <a:lnTo>
                    <a:pt x="83" y="0"/>
                  </a:lnTo>
                  <a:lnTo>
                    <a:pt x="80" y="21"/>
                  </a:lnTo>
                  <a:lnTo>
                    <a:pt x="77" y="41"/>
                  </a:lnTo>
                  <a:lnTo>
                    <a:pt x="75" y="59"/>
                  </a:lnTo>
                  <a:lnTo>
                    <a:pt x="73" y="77"/>
                  </a:lnTo>
                  <a:lnTo>
                    <a:pt x="71" y="93"/>
                  </a:lnTo>
                  <a:lnTo>
                    <a:pt x="69" y="108"/>
                  </a:lnTo>
                  <a:lnTo>
                    <a:pt x="67" y="123"/>
                  </a:lnTo>
                  <a:lnTo>
                    <a:pt x="65" y="137"/>
                  </a:lnTo>
                  <a:lnTo>
                    <a:pt x="62" y="150"/>
                  </a:lnTo>
                  <a:lnTo>
                    <a:pt x="60" y="162"/>
                  </a:lnTo>
                  <a:lnTo>
                    <a:pt x="59" y="174"/>
                  </a:lnTo>
                  <a:lnTo>
                    <a:pt x="57" y="185"/>
                  </a:lnTo>
                  <a:lnTo>
                    <a:pt x="55" y="196"/>
                  </a:lnTo>
                  <a:lnTo>
                    <a:pt x="53" y="206"/>
                  </a:lnTo>
                  <a:lnTo>
                    <a:pt x="50" y="217"/>
                  </a:lnTo>
                  <a:lnTo>
                    <a:pt x="48" y="227"/>
                  </a:lnTo>
                  <a:lnTo>
                    <a:pt x="46" y="237"/>
                  </a:lnTo>
                  <a:lnTo>
                    <a:pt x="43" y="247"/>
                  </a:lnTo>
                  <a:lnTo>
                    <a:pt x="40" y="257"/>
                  </a:lnTo>
                  <a:lnTo>
                    <a:pt x="38" y="267"/>
                  </a:lnTo>
                  <a:lnTo>
                    <a:pt x="34" y="277"/>
                  </a:lnTo>
                  <a:lnTo>
                    <a:pt x="31" y="288"/>
                  </a:lnTo>
                  <a:lnTo>
                    <a:pt x="28" y="299"/>
                  </a:lnTo>
                  <a:lnTo>
                    <a:pt x="24" y="311"/>
                  </a:lnTo>
                  <a:lnTo>
                    <a:pt x="20" y="323"/>
                  </a:lnTo>
                  <a:lnTo>
                    <a:pt x="15" y="336"/>
                  </a:lnTo>
                  <a:lnTo>
                    <a:pt x="11" y="350"/>
                  </a:lnTo>
                  <a:lnTo>
                    <a:pt x="6" y="364"/>
                  </a:lnTo>
                  <a:lnTo>
                    <a:pt x="0" y="379"/>
                  </a:lnTo>
                  <a:lnTo>
                    <a:pt x="0" y="380"/>
                  </a:lnTo>
                  <a:lnTo>
                    <a:pt x="22" y="3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88" name="Freeform 430"/>
            <p:cNvSpPr>
              <a:spLocks/>
            </p:cNvSpPr>
            <p:nvPr/>
          </p:nvSpPr>
          <p:spPr bwMode="auto">
            <a:xfrm>
              <a:off x="4094" y="1952"/>
              <a:ext cx="185" cy="747"/>
            </a:xfrm>
            <a:custGeom>
              <a:avLst/>
              <a:gdLst>
                <a:gd name="T0" fmla="*/ 183 w 185"/>
                <a:gd name="T1" fmla="*/ 724 h 747"/>
                <a:gd name="T2" fmla="*/ 185 w 185"/>
                <a:gd name="T3" fmla="*/ 675 h 747"/>
                <a:gd name="T4" fmla="*/ 184 w 185"/>
                <a:gd name="T5" fmla="*/ 623 h 747"/>
                <a:gd name="T6" fmla="*/ 181 w 185"/>
                <a:gd name="T7" fmla="*/ 568 h 747"/>
                <a:gd name="T8" fmla="*/ 175 w 185"/>
                <a:gd name="T9" fmla="*/ 511 h 747"/>
                <a:gd name="T10" fmla="*/ 166 w 185"/>
                <a:gd name="T11" fmla="*/ 453 h 747"/>
                <a:gd name="T12" fmla="*/ 156 w 185"/>
                <a:gd name="T13" fmla="*/ 395 h 747"/>
                <a:gd name="T14" fmla="*/ 144 w 185"/>
                <a:gd name="T15" fmla="*/ 338 h 747"/>
                <a:gd name="T16" fmla="*/ 131 w 185"/>
                <a:gd name="T17" fmla="*/ 282 h 747"/>
                <a:gd name="T18" fmla="*/ 117 w 185"/>
                <a:gd name="T19" fmla="*/ 229 h 747"/>
                <a:gd name="T20" fmla="*/ 102 w 185"/>
                <a:gd name="T21" fmla="*/ 179 h 747"/>
                <a:gd name="T22" fmla="*/ 86 w 185"/>
                <a:gd name="T23" fmla="*/ 133 h 747"/>
                <a:gd name="T24" fmla="*/ 70 w 185"/>
                <a:gd name="T25" fmla="*/ 92 h 747"/>
                <a:gd name="T26" fmla="*/ 55 w 185"/>
                <a:gd name="T27" fmla="*/ 57 h 747"/>
                <a:gd name="T28" fmla="*/ 39 w 185"/>
                <a:gd name="T29" fmla="*/ 29 h 747"/>
                <a:gd name="T30" fmla="*/ 23 w 185"/>
                <a:gd name="T31" fmla="*/ 7 h 747"/>
                <a:gd name="T32" fmla="*/ 0 w 185"/>
                <a:gd name="T33" fmla="*/ 17 h 747"/>
                <a:gd name="T34" fmla="*/ 12 w 185"/>
                <a:gd name="T35" fmla="*/ 31 h 747"/>
                <a:gd name="T36" fmla="*/ 26 w 185"/>
                <a:gd name="T37" fmla="*/ 54 h 747"/>
                <a:gd name="T38" fmla="*/ 41 w 185"/>
                <a:gd name="T39" fmla="*/ 84 h 747"/>
                <a:gd name="T40" fmla="*/ 56 w 185"/>
                <a:gd name="T41" fmla="*/ 121 h 747"/>
                <a:gd name="T42" fmla="*/ 72 w 185"/>
                <a:gd name="T43" fmla="*/ 163 h 747"/>
                <a:gd name="T44" fmla="*/ 86 w 185"/>
                <a:gd name="T45" fmla="*/ 210 h 747"/>
                <a:gd name="T46" fmla="*/ 101 w 185"/>
                <a:gd name="T47" fmla="*/ 261 h 747"/>
                <a:gd name="T48" fmla="*/ 115 w 185"/>
                <a:gd name="T49" fmla="*/ 315 h 747"/>
                <a:gd name="T50" fmla="*/ 127 w 185"/>
                <a:gd name="T51" fmla="*/ 371 h 747"/>
                <a:gd name="T52" fmla="*/ 138 w 185"/>
                <a:gd name="T53" fmla="*/ 428 h 747"/>
                <a:gd name="T54" fmla="*/ 147 w 185"/>
                <a:gd name="T55" fmla="*/ 486 h 747"/>
                <a:gd name="T56" fmla="*/ 154 w 185"/>
                <a:gd name="T57" fmla="*/ 542 h 747"/>
                <a:gd name="T58" fmla="*/ 159 w 185"/>
                <a:gd name="T59" fmla="*/ 597 h 747"/>
                <a:gd name="T60" fmla="*/ 161 w 185"/>
                <a:gd name="T61" fmla="*/ 650 h 747"/>
                <a:gd name="T62" fmla="*/ 160 w 185"/>
                <a:gd name="T63" fmla="*/ 699 h 747"/>
                <a:gd name="T64" fmla="*/ 157 w 185"/>
                <a:gd name="T65" fmla="*/ 744 h 7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5"/>
                <a:gd name="T100" fmla="*/ 0 h 747"/>
                <a:gd name="T101" fmla="*/ 185 w 185"/>
                <a:gd name="T102" fmla="*/ 747 h 7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5" h="747">
                  <a:moveTo>
                    <a:pt x="180" y="747"/>
                  </a:moveTo>
                  <a:lnTo>
                    <a:pt x="183" y="724"/>
                  </a:lnTo>
                  <a:lnTo>
                    <a:pt x="184" y="700"/>
                  </a:lnTo>
                  <a:lnTo>
                    <a:pt x="185" y="675"/>
                  </a:lnTo>
                  <a:lnTo>
                    <a:pt x="185" y="649"/>
                  </a:lnTo>
                  <a:lnTo>
                    <a:pt x="184" y="623"/>
                  </a:lnTo>
                  <a:lnTo>
                    <a:pt x="183" y="596"/>
                  </a:lnTo>
                  <a:lnTo>
                    <a:pt x="181" y="568"/>
                  </a:lnTo>
                  <a:lnTo>
                    <a:pt x="178" y="540"/>
                  </a:lnTo>
                  <a:lnTo>
                    <a:pt x="175" y="511"/>
                  </a:lnTo>
                  <a:lnTo>
                    <a:pt x="171" y="482"/>
                  </a:lnTo>
                  <a:lnTo>
                    <a:pt x="166" y="453"/>
                  </a:lnTo>
                  <a:lnTo>
                    <a:pt x="161" y="424"/>
                  </a:lnTo>
                  <a:lnTo>
                    <a:pt x="156" y="395"/>
                  </a:lnTo>
                  <a:lnTo>
                    <a:pt x="150" y="366"/>
                  </a:lnTo>
                  <a:lnTo>
                    <a:pt x="144" y="338"/>
                  </a:lnTo>
                  <a:lnTo>
                    <a:pt x="138" y="310"/>
                  </a:lnTo>
                  <a:lnTo>
                    <a:pt x="131" y="282"/>
                  </a:lnTo>
                  <a:lnTo>
                    <a:pt x="124" y="255"/>
                  </a:lnTo>
                  <a:lnTo>
                    <a:pt x="117" y="229"/>
                  </a:lnTo>
                  <a:lnTo>
                    <a:pt x="109" y="203"/>
                  </a:lnTo>
                  <a:lnTo>
                    <a:pt x="102" y="179"/>
                  </a:lnTo>
                  <a:lnTo>
                    <a:pt x="94" y="155"/>
                  </a:lnTo>
                  <a:lnTo>
                    <a:pt x="86" y="133"/>
                  </a:lnTo>
                  <a:lnTo>
                    <a:pt x="78" y="112"/>
                  </a:lnTo>
                  <a:lnTo>
                    <a:pt x="70" y="92"/>
                  </a:lnTo>
                  <a:lnTo>
                    <a:pt x="62" y="74"/>
                  </a:lnTo>
                  <a:lnTo>
                    <a:pt x="55" y="57"/>
                  </a:lnTo>
                  <a:lnTo>
                    <a:pt x="47" y="42"/>
                  </a:lnTo>
                  <a:lnTo>
                    <a:pt x="39" y="29"/>
                  </a:lnTo>
                  <a:lnTo>
                    <a:pt x="31" y="17"/>
                  </a:lnTo>
                  <a:lnTo>
                    <a:pt x="23" y="7"/>
                  </a:lnTo>
                  <a:lnTo>
                    <a:pt x="16" y="0"/>
                  </a:lnTo>
                  <a:lnTo>
                    <a:pt x="0" y="17"/>
                  </a:lnTo>
                  <a:lnTo>
                    <a:pt x="6" y="23"/>
                  </a:lnTo>
                  <a:lnTo>
                    <a:pt x="12" y="31"/>
                  </a:lnTo>
                  <a:lnTo>
                    <a:pt x="19" y="41"/>
                  </a:lnTo>
                  <a:lnTo>
                    <a:pt x="26" y="54"/>
                  </a:lnTo>
                  <a:lnTo>
                    <a:pt x="33" y="68"/>
                  </a:lnTo>
                  <a:lnTo>
                    <a:pt x="41" y="84"/>
                  </a:lnTo>
                  <a:lnTo>
                    <a:pt x="48" y="101"/>
                  </a:lnTo>
                  <a:lnTo>
                    <a:pt x="56" y="121"/>
                  </a:lnTo>
                  <a:lnTo>
                    <a:pt x="64" y="141"/>
                  </a:lnTo>
                  <a:lnTo>
                    <a:pt x="72" y="163"/>
                  </a:lnTo>
                  <a:lnTo>
                    <a:pt x="79" y="186"/>
                  </a:lnTo>
                  <a:lnTo>
                    <a:pt x="86" y="210"/>
                  </a:lnTo>
                  <a:lnTo>
                    <a:pt x="94" y="235"/>
                  </a:lnTo>
                  <a:lnTo>
                    <a:pt x="101" y="261"/>
                  </a:lnTo>
                  <a:lnTo>
                    <a:pt x="108" y="288"/>
                  </a:lnTo>
                  <a:lnTo>
                    <a:pt x="115" y="315"/>
                  </a:lnTo>
                  <a:lnTo>
                    <a:pt x="121" y="343"/>
                  </a:lnTo>
                  <a:lnTo>
                    <a:pt x="127" y="371"/>
                  </a:lnTo>
                  <a:lnTo>
                    <a:pt x="133" y="399"/>
                  </a:lnTo>
                  <a:lnTo>
                    <a:pt x="138" y="428"/>
                  </a:lnTo>
                  <a:lnTo>
                    <a:pt x="143" y="457"/>
                  </a:lnTo>
                  <a:lnTo>
                    <a:pt x="147" y="486"/>
                  </a:lnTo>
                  <a:lnTo>
                    <a:pt x="151" y="514"/>
                  </a:lnTo>
                  <a:lnTo>
                    <a:pt x="154" y="542"/>
                  </a:lnTo>
                  <a:lnTo>
                    <a:pt x="157" y="570"/>
                  </a:lnTo>
                  <a:lnTo>
                    <a:pt x="159" y="597"/>
                  </a:lnTo>
                  <a:lnTo>
                    <a:pt x="160" y="624"/>
                  </a:lnTo>
                  <a:lnTo>
                    <a:pt x="161" y="650"/>
                  </a:lnTo>
                  <a:lnTo>
                    <a:pt x="161" y="675"/>
                  </a:lnTo>
                  <a:lnTo>
                    <a:pt x="160" y="699"/>
                  </a:lnTo>
                  <a:lnTo>
                    <a:pt x="159" y="722"/>
                  </a:lnTo>
                  <a:lnTo>
                    <a:pt x="157" y="744"/>
                  </a:lnTo>
                  <a:lnTo>
                    <a:pt x="180" y="7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89" name="Freeform 431"/>
            <p:cNvSpPr>
              <a:spLocks/>
            </p:cNvSpPr>
            <p:nvPr/>
          </p:nvSpPr>
          <p:spPr bwMode="auto">
            <a:xfrm>
              <a:off x="4251" y="2696"/>
              <a:ext cx="23" cy="3"/>
            </a:xfrm>
            <a:custGeom>
              <a:avLst/>
              <a:gdLst>
                <a:gd name="T0" fmla="*/ 23 w 23"/>
                <a:gd name="T1" fmla="*/ 3 h 3"/>
                <a:gd name="T2" fmla="*/ 0 w 23"/>
                <a:gd name="T3" fmla="*/ 0 h 3"/>
                <a:gd name="T4" fmla="*/ 0 w 23"/>
                <a:gd name="T5" fmla="*/ 0 h 3"/>
                <a:gd name="T6" fmla="*/ 0 w 23"/>
                <a:gd name="T7" fmla="*/ 0 h 3"/>
                <a:gd name="T8" fmla="*/ 23 w 23"/>
                <a:gd name="T9" fmla="*/ 3 h 3"/>
                <a:gd name="T10" fmla="*/ 23 w 23"/>
                <a:gd name="T11" fmla="*/ 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3"/>
                <a:gd name="T20" fmla="*/ 23 w 2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3">
                  <a:moveTo>
                    <a:pt x="23" y="3"/>
                  </a:moveTo>
                  <a:lnTo>
                    <a:pt x="0" y="0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90" name="Freeform 432"/>
            <p:cNvSpPr>
              <a:spLocks/>
            </p:cNvSpPr>
            <p:nvPr/>
          </p:nvSpPr>
          <p:spPr bwMode="auto">
            <a:xfrm>
              <a:off x="4151" y="3051"/>
              <a:ext cx="69" cy="80"/>
            </a:xfrm>
            <a:custGeom>
              <a:avLst/>
              <a:gdLst>
                <a:gd name="T0" fmla="*/ 0 w 69"/>
                <a:gd name="T1" fmla="*/ 0 h 80"/>
                <a:gd name="T2" fmla="*/ 10 w 69"/>
                <a:gd name="T3" fmla="*/ 80 h 80"/>
                <a:gd name="T4" fmla="*/ 69 w 69"/>
                <a:gd name="T5" fmla="*/ 24 h 80"/>
                <a:gd name="T6" fmla="*/ 28 w 69"/>
                <a:gd name="T7" fmla="*/ 29 h 80"/>
                <a:gd name="T8" fmla="*/ 0 w 69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80"/>
                <a:gd name="T17" fmla="*/ 69 w 69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80">
                  <a:moveTo>
                    <a:pt x="0" y="0"/>
                  </a:moveTo>
                  <a:lnTo>
                    <a:pt x="10" y="80"/>
                  </a:lnTo>
                  <a:lnTo>
                    <a:pt x="69" y="24"/>
                  </a:lnTo>
                  <a:lnTo>
                    <a:pt x="28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91" name="Freeform 433"/>
            <p:cNvSpPr>
              <a:spLocks/>
            </p:cNvSpPr>
            <p:nvPr/>
          </p:nvSpPr>
          <p:spPr bwMode="auto">
            <a:xfrm>
              <a:off x="4139" y="3039"/>
              <a:ext cx="69" cy="80"/>
            </a:xfrm>
            <a:custGeom>
              <a:avLst/>
              <a:gdLst>
                <a:gd name="T0" fmla="*/ 0 w 69"/>
                <a:gd name="T1" fmla="*/ 0 h 80"/>
                <a:gd name="T2" fmla="*/ 10 w 69"/>
                <a:gd name="T3" fmla="*/ 80 h 80"/>
                <a:gd name="T4" fmla="*/ 69 w 69"/>
                <a:gd name="T5" fmla="*/ 25 h 80"/>
                <a:gd name="T6" fmla="*/ 29 w 69"/>
                <a:gd name="T7" fmla="*/ 29 h 80"/>
                <a:gd name="T8" fmla="*/ 0 w 69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80"/>
                <a:gd name="T17" fmla="*/ 69 w 69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80">
                  <a:moveTo>
                    <a:pt x="0" y="0"/>
                  </a:moveTo>
                  <a:lnTo>
                    <a:pt x="10" y="80"/>
                  </a:lnTo>
                  <a:lnTo>
                    <a:pt x="69" y="25"/>
                  </a:lnTo>
                  <a:lnTo>
                    <a:pt x="29" y="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92" name="Freeform 434"/>
            <p:cNvSpPr>
              <a:spLocks/>
            </p:cNvSpPr>
            <p:nvPr/>
          </p:nvSpPr>
          <p:spPr bwMode="auto">
            <a:xfrm>
              <a:off x="4293" y="2696"/>
              <a:ext cx="106" cy="388"/>
            </a:xfrm>
            <a:custGeom>
              <a:avLst/>
              <a:gdLst>
                <a:gd name="T0" fmla="*/ 106 w 106"/>
                <a:gd name="T1" fmla="*/ 380 h 388"/>
                <a:gd name="T2" fmla="*/ 105 w 106"/>
                <a:gd name="T3" fmla="*/ 379 h 388"/>
                <a:gd name="T4" fmla="*/ 100 w 106"/>
                <a:gd name="T5" fmla="*/ 364 h 388"/>
                <a:gd name="T6" fmla="*/ 95 w 106"/>
                <a:gd name="T7" fmla="*/ 350 h 388"/>
                <a:gd name="T8" fmla="*/ 91 w 106"/>
                <a:gd name="T9" fmla="*/ 336 h 388"/>
                <a:gd name="T10" fmla="*/ 86 w 106"/>
                <a:gd name="T11" fmla="*/ 323 h 388"/>
                <a:gd name="T12" fmla="*/ 82 w 106"/>
                <a:gd name="T13" fmla="*/ 311 h 388"/>
                <a:gd name="T14" fmla="*/ 78 w 106"/>
                <a:gd name="T15" fmla="*/ 299 h 388"/>
                <a:gd name="T16" fmla="*/ 75 w 106"/>
                <a:gd name="T17" fmla="*/ 288 h 388"/>
                <a:gd name="T18" fmla="*/ 72 w 106"/>
                <a:gd name="T19" fmla="*/ 277 h 388"/>
                <a:gd name="T20" fmla="*/ 68 w 106"/>
                <a:gd name="T21" fmla="*/ 267 h 388"/>
                <a:gd name="T22" fmla="*/ 65 w 106"/>
                <a:gd name="T23" fmla="*/ 257 h 388"/>
                <a:gd name="T24" fmla="*/ 63 w 106"/>
                <a:gd name="T25" fmla="*/ 247 h 388"/>
                <a:gd name="T26" fmla="*/ 60 w 106"/>
                <a:gd name="T27" fmla="*/ 237 h 388"/>
                <a:gd name="T28" fmla="*/ 58 w 106"/>
                <a:gd name="T29" fmla="*/ 227 h 388"/>
                <a:gd name="T30" fmla="*/ 55 w 106"/>
                <a:gd name="T31" fmla="*/ 217 h 388"/>
                <a:gd name="T32" fmla="*/ 53 w 106"/>
                <a:gd name="T33" fmla="*/ 206 h 388"/>
                <a:gd name="T34" fmla="*/ 51 w 106"/>
                <a:gd name="T35" fmla="*/ 196 h 388"/>
                <a:gd name="T36" fmla="*/ 49 w 106"/>
                <a:gd name="T37" fmla="*/ 185 h 388"/>
                <a:gd name="T38" fmla="*/ 47 w 106"/>
                <a:gd name="T39" fmla="*/ 174 h 388"/>
                <a:gd name="T40" fmla="*/ 45 w 106"/>
                <a:gd name="T41" fmla="*/ 162 h 388"/>
                <a:gd name="T42" fmla="*/ 43 w 106"/>
                <a:gd name="T43" fmla="*/ 150 h 388"/>
                <a:gd name="T44" fmla="*/ 41 w 106"/>
                <a:gd name="T45" fmla="*/ 137 h 388"/>
                <a:gd name="T46" fmla="*/ 39 w 106"/>
                <a:gd name="T47" fmla="*/ 123 h 388"/>
                <a:gd name="T48" fmla="*/ 37 w 106"/>
                <a:gd name="T49" fmla="*/ 108 h 388"/>
                <a:gd name="T50" fmla="*/ 35 w 106"/>
                <a:gd name="T51" fmla="*/ 93 h 388"/>
                <a:gd name="T52" fmla="*/ 33 w 106"/>
                <a:gd name="T53" fmla="*/ 77 h 388"/>
                <a:gd name="T54" fmla="*/ 31 w 106"/>
                <a:gd name="T55" fmla="*/ 59 h 388"/>
                <a:gd name="T56" fmla="*/ 28 w 106"/>
                <a:gd name="T57" fmla="*/ 41 h 388"/>
                <a:gd name="T58" fmla="*/ 26 w 106"/>
                <a:gd name="T59" fmla="*/ 21 h 388"/>
                <a:gd name="T60" fmla="*/ 23 w 106"/>
                <a:gd name="T61" fmla="*/ 0 h 388"/>
                <a:gd name="T62" fmla="*/ 0 w 106"/>
                <a:gd name="T63" fmla="*/ 3 h 388"/>
                <a:gd name="T64" fmla="*/ 2 w 106"/>
                <a:gd name="T65" fmla="*/ 24 h 388"/>
                <a:gd name="T66" fmla="*/ 5 w 106"/>
                <a:gd name="T67" fmla="*/ 44 h 388"/>
                <a:gd name="T68" fmla="*/ 7 w 106"/>
                <a:gd name="T69" fmla="*/ 62 h 388"/>
                <a:gd name="T70" fmla="*/ 9 w 106"/>
                <a:gd name="T71" fmla="*/ 80 h 388"/>
                <a:gd name="T72" fmla="*/ 12 w 106"/>
                <a:gd name="T73" fmla="*/ 96 h 388"/>
                <a:gd name="T74" fmla="*/ 14 w 106"/>
                <a:gd name="T75" fmla="*/ 112 h 388"/>
                <a:gd name="T76" fmla="*/ 16 w 106"/>
                <a:gd name="T77" fmla="*/ 126 h 388"/>
                <a:gd name="T78" fmla="*/ 18 w 106"/>
                <a:gd name="T79" fmla="*/ 140 h 388"/>
                <a:gd name="T80" fmla="*/ 20 w 106"/>
                <a:gd name="T81" fmla="*/ 153 h 388"/>
                <a:gd name="T82" fmla="*/ 22 w 106"/>
                <a:gd name="T83" fmla="*/ 166 h 388"/>
                <a:gd name="T84" fmla="*/ 24 w 106"/>
                <a:gd name="T85" fmla="*/ 178 h 388"/>
                <a:gd name="T86" fmla="*/ 26 w 106"/>
                <a:gd name="T87" fmla="*/ 189 h 388"/>
                <a:gd name="T88" fmla="*/ 28 w 106"/>
                <a:gd name="T89" fmla="*/ 200 h 388"/>
                <a:gd name="T90" fmla="*/ 30 w 106"/>
                <a:gd name="T91" fmla="*/ 211 h 388"/>
                <a:gd name="T92" fmla="*/ 32 w 106"/>
                <a:gd name="T93" fmla="*/ 222 h 388"/>
                <a:gd name="T94" fmla="*/ 35 w 106"/>
                <a:gd name="T95" fmla="*/ 232 h 388"/>
                <a:gd name="T96" fmla="*/ 37 w 106"/>
                <a:gd name="T97" fmla="*/ 242 h 388"/>
                <a:gd name="T98" fmla="*/ 40 w 106"/>
                <a:gd name="T99" fmla="*/ 253 h 388"/>
                <a:gd name="T100" fmla="*/ 43 w 106"/>
                <a:gd name="T101" fmla="*/ 263 h 388"/>
                <a:gd name="T102" fmla="*/ 45 w 106"/>
                <a:gd name="T103" fmla="*/ 273 h 388"/>
                <a:gd name="T104" fmla="*/ 49 w 106"/>
                <a:gd name="T105" fmla="*/ 284 h 388"/>
                <a:gd name="T106" fmla="*/ 52 w 106"/>
                <a:gd name="T107" fmla="*/ 295 h 388"/>
                <a:gd name="T108" fmla="*/ 56 w 106"/>
                <a:gd name="T109" fmla="*/ 307 h 388"/>
                <a:gd name="T110" fmla="*/ 60 w 106"/>
                <a:gd name="T111" fmla="*/ 318 h 388"/>
                <a:gd name="T112" fmla="*/ 64 w 106"/>
                <a:gd name="T113" fmla="*/ 331 h 388"/>
                <a:gd name="T114" fmla="*/ 68 w 106"/>
                <a:gd name="T115" fmla="*/ 344 h 388"/>
                <a:gd name="T116" fmla="*/ 73 w 106"/>
                <a:gd name="T117" fmla="*/ 357 h 388"/>
                <a:gd name="T118" fmla="*/ 78 w 106"/>
                <a:gd name="T119" fmla="*/ 372 h 388"/>
                <a:gd name="T120" fmla="*/ 83 w 106"/>
                <a:gd name="T121" fmla="*/ 387 h 388"/>
                <a:gd name="T122" fmla="*/ 83 w 106"/>
                <a:gd name="T123" fmla="*/ 388 h 388"/>
                <a:gd name="T124" fmla="*/ 106 w 106"/>
                <a:gd name="T125" fmla="*/ 380 h 38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6"/>
                <a:gd name="T190" fmla="*/ 0 h 388"/>
                <a:gd name="T191" fmla="*/ 106 w 106"/>
                <a:gd name="T192" fmla="*/ 388 h 38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6" h="388">
                  <a:moveTo>
                    <a:pt x="106" y="380"/>
                  </a:moveTo>
                  <a:lnTo>
                    <a:pt x="105" y="379"/>
                  </a:lnTo>
                  <a:lnTo>
                    <a:pt x="100" y="364"/>
                  </a:lnTo>
                  <a:lnTo>
                    <a:pt x="95" y="350"/>
                  </a:lnTo>
                  <a:lnTo>
                    <a:pt x="91" y="336"/>
                  </a:lnTo>
                  <a:lnTo>
                    <a:pt x="86" y="323"/>
                  </a:lnTo>
                  <a:lnTo>
                    <a:pt x="82" y="311"/>
                  </a:lnTo>
                  <a:lnTo>
                    <a:pt x="78" y="299"/>
                  </a:lnTo>
                  <a:lnTo>
                    <a:pt x="75" y="288"/>
                  </a:lnTo>
                  <a:lnTo>
                    <a:pt x="72" y="277"/>
                  </a:lnTo>
                  <a:lnTo>
                    <a:pt x="68" y="267"/>
                  </a:lnTo>
                  <a:lnTo>
                    <a:pt x="65" y="257"/>
                  </a:lnTo>
                  <a:lnTo>
                    <a:pt x="63" y="247"/>
                  </a:lnTo>
                  <a:lnTo>
                    <a:pt x="60" y="237"/>
                  </a:lnTo>
                  <a:lnTo>
                    <a:pt x="58" y="227"/>
                  </a:lnTo>
                  <a:lnTo>
                    <a:pt x="55" y="217"/>
                  </a:lnTo>
                  <a:lnTo>
                    <a:pt x="53" y="206"/>
                  </a:lnTo>
                  <a:lnTo>
                    <a:pt x="51" y="196"/>
                  </a:lnTo>
                  <a:lnTo>
                    <a:pt x="49" y="185"/>
                  </a:lnTo>
                  <a:lnTo>
                    <a:pt x="47" y="174"/>
                  </a:lnTo>
                  <a:lnTo>
                    <a:pt x="45" y="162"/>
                  </a:lnTo>
                  <a:lnTo>
                    <a:pt x="43" y="150"/>
                  </a:lnTo>
                  <a:lnTo>
                    <a:pt x="41" y="137"/>
                  </a:lnTo>
                  <a:lnTo>
                    <a:pt x="39" y="123"/>
                  </a:lnTo>
                  <a:lnTo>
                    <a:pt x="37" y="108"/>
                  </a:lnTo>
                  <a:lnTo>
                    <a:pt x="35" y="93"/>
                  </a:lnTo>
                  <a:lnTo>
                    <a:pt x="33" y="77"/>
                  </a:lnTo>
                  <a:lnTo>
                    <a:pt x="31" y="59"/>
                  </a:lnTo>
                  <a:lnTo>
                    <a:pt x="28" y="41"/>
                  </a:lnTo>
                  <a:lnTo>
                    <a:pt x="26" y="21"/>
                  </a:lnTo>
                  <a:lnTo>
                    <a:pt x="23" y="0"/>
                  </a:lnTo>
                  <a:lnTo>
                    <a:pt x="0" y="3"/>
                  </a:lnTo>
                  <a:lnTo>
                    <a:pt x="2" y="24"/>
                  </a:lnTo>
                  <a:lnTo>
                    <a:pt x="5" y="44"/>
                  </a:lnTo>
                  <a:lnTo>
                    <a:pt x="7" y="62"/>
                  </a:lnTo>
                  <a:lnTo>
                    <a:pt x="9" y="80"/>
                  </a:lnTo>
                  <a:lnTo>
                    <a:pt x="12" y="96"/>
                  </a:lnTo>
                  <a:lnTo>
                    <a:pt x="14" y="112"/>
                  </a:lnTo>
                  <a:lnTo>
                    <a:pt x="16" y="126"/>
                  </a:lnTo>
                  <a:lnTo>
                    <a:pt x="18" y="140"/>
                  </a:lnTo>
                  <a:lnTo>
                    <a:pt x="20" y="153"/>
                  </a:lnTo>
                  <a:lnTo>
                    <a:pt x="22" y="166"/>
                  </a:lnTo>
                  <a:lnTo>
                    <a:pt x="24" y="178"/>
                  </a:lnTo>
                  <a:lnTo>
                    <a:pt x="26" y="189"/>
                  </a:lnTo>
                  <a:lnTo>
                    <a:pt x="28" y="200"/>
                  </a:lnTo>
                  <a:lnTo>
                    <a:pt x="30" y="211"/>
                  </a:lnTo>
                  <a:lnTo>
                    <a:pt x="32" y="222"/>
                  </a:lnTo>
                  <a:lnTo>
                    <a:pt x="35" y="232"/>
                  </a:lnTo>
                  <a:lnTo>
                    <a:pt x="37" y="242"/>
                  </a:lnTo>
                  <a:lnTo>
                    <a:pt x="40" y="253"/>
                  </a:lnTo>
                  <a:lnTo>
                    <a:pt x="43" y="263"/>
                  </a:lnTo>
                  <a:lnTo>
                    <a:pt x="45" y="273"/>
                  </a:lnTo>
                  <a:lnTo>
                    <a:pt x="49" y="284"/>
                  </a:lnTo>
                  <a:lnTo>
                    <a:pt x="52" y="295"/>
                  </a:lnTo>
                  <a:lnTo>
                    <a:pt x="56" y="307"/>
                  </a:lnTo>
                  <a:lnTo>
                    <a:pt x="60" y="318"/>
                  </a:lnTo>
                  <a:lnTo>
                    <a:pt x="64" y="331"/>
                  </a:lnTo>
                  <a:lnTo>
                    <a:pt x="68" y="344"/>
                  </a:lnTo>
                  <a:lnTo>
                    <a:pt x="73" y="357"/>
                  </a:lnTo>
                  <a:lnTo>
                    <a:pt x="78" y="372"/>
                  </a:lnTo>
                  <a:lnTo>
                    <a:pt x="83" y="387"/>
                  </a:lnTo>
                  <a:lnTo>
                    <a:pt x="83" y="388"/>
                  </a:lnTo>
                  <a:lnTo>
                    <a:pt x="106" y="3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93" name="Freeform 435"/>
            <p:cNvSpPr>
              <a:spLocks/>
            </p:cNvSpPr>
            <p:nvPr/>
          </p:nvSpPr>
          <p:spPr bwMode="auto">
            <a:xfrm>
              <a:off x="4288" y="1952"/>
              <a:ext cx="185" cy="747"/>
            </a:xfrm>
            <a:custGeom>
              <a:avLst/>
              <a:gdLst>
                <a:gd name="T0" fmla="*/ 26 w 185"/>
                <a:gd name="T1" fmla="*/ 722 h 747"/>
                <a:gd name="T2" fmla="*/ 24 w 185"/>
                <a:gd name="T3" fmla="*/ 675 h 747"/>
                <a:gd name="T4" fmla="*/ 24 w 185"/>
                <a:gd name="T5" fmla="*/ 624 h 747"/>
                <a:gd name="T6" fmla="*/ 28 w 185"/>
                <a:gd name="T7" fmla="*/ 570 h 747"/>
                <a:gd name="T8" fmla="*/ 34 w 185"/>
                <a:gd name="T9" fmla="*/ 514 h 747"/>
                <a:gd name="T10" fmla="*/ 42 w 185"/>
                <a:gd name="T11" fmla="*/ 457 h 747"/>
                <a:gd name="T12" fmla="*/ 52 w 185"/>
                <a:gd name="T13" fmla="*/ 399 h 747"/>
                <a:gd name="T14" fmla="*/ 64 w 185"/>
                <a:gd name="T15" fmla="*/ 343 h 747"/>
                <a:gd name="T16" fmla="*/ 77 w 185"/>
                <a:gd name="T17" fmla="*/ 288 h 747"/>
                <a:gd name="T18" fmla="*/ 91 w 185"/>
                <a:gd name="T19" fmla="*/ 235 h 747"/>
                <a:gd name="T20" fmla="*/ 106 w 185"/>
                <a:gd name="T21" fmla="*/ 186 h 747"/>
                <a:gd name="T22" fmla="*/ 121 w 185"/>
                <a:gd name="T23" fmla="*/ 141 h 747"/>
                <a:gd name="T24" fmla="*/ 136 w 185"/>
                <a:gd name="T25" fmla="*/ 101 h 747"/>
                <a:gd name="T26" fmla="*/ 151 w 185"/>
                <a:gd name="T27" fmla="*/ 68 h 747"/>
                <a:gd name="T28" fmla="*/ 166 w 185"/>
                <a:gd name="T29" fmla="*/ 41 h 747"/>
                <a:gd name="T30" fmla="*/ 179 w 185"/>
                <a:gd name="T31" fmla="*/ 23 h 747"/>
                <a:gd name="T32" fmla="*/ 169 w 185"/>
                <a:gd name="T33" fmla="*/ 0 h 747"/>
                <a:gd name="T34" fmla="*/ 154 w 185"/>
                <a:gd name="T35" fmla="*/ 17 h 747"/>
                <a:gd name="T36" fmla="*/ 138 w 185"/>
                <a:gd name="T37" fmla="*/ 42 h 747"/>
                <a:gd name="T38" fmla="*/ 122 w 185"/>
                <a:gd name="T39" fmla="*/ 74 h 747"/>
                <a:gd name="T40" fmla="*/ 107 w 185"/>
                <a:gd name="T41" fmla="*/ 112 h 747"/>
                <a:gd name="T42" fmla="*/ 91 w 185"/>
                <a:gd name="T43" fmla="*/ 155 h 747"/>
                <a:gd name="T44" fmla="*/ 76 w 185"/>
                <a:gd name="T45" fmla="*/ 203 h 747"/>
                <a:gd name="T46" fmla="*/ 61 w 185"/>
                <a:gd name="T47" fmla="*/ 255 h 747"/>
                <a:gd name="T48" fmla="*/ 47 w 185"/>
                <a:gd name="T49" fmla="*/ 310 h 747"/>
                <a:gd name="T50" fmla="*/ 35 w 185"/>
                <a:gd name="T51" fmla="*/ 366 h 747"/>
                <a:gd name="T52" fmla="*/ 24 w 185"/>
                <a:gd name="T53" fmla="*/ 424 h 747"/>
                <a:gd name="T54" fmla="*/ 14 w 185"/>
                <a:gd name="T55" fmla="*/ 482 h 747"/>
                <a:gd name="T56" fmla="*/ 7 w 185"/>
                <a:gd name="T57" fmla="*/ 540 h 747"/>
                <a:gd name="T58" fmla="*/ 2 w 185"/>
                <a:gd name="T59" fmla="*/ 596 h 747"/>
                <a:gd name="T60" fmla="*/ 0 w 185"/>
                <a:gd name="T61" fmla="*/ 649 h 747"/>
                <a:gd name="T62" fmla="*/ 0 w 185"/>
                <a:gd name="T63" fmla="*/ 700 h 747"/>
                <a:gd name="T64" fmla="*/ 5 w 185"/>
                <a:gd name="T65" fmla="*/ 747 h 7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5"/>
                <a:gd name="T100" fmla="*/ 0 h 747"/>
                <a:gd name="T101" fmla="*/ 185 w 185"/>
                <a:gd name="T102" fmla="*/ 747 h 7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5" h="747">
                  <a:moveTo>
                    <a:pt x="28" y="744"/>
                  </a:moveTo>
                  <a:lnTo>
                    <a:pt x="26" y="722"/>
                  </a:lnTo>
                  <a:lnTo>
                    <a:pt x="24" y="699"/>
                  </a:lnTo>
                  <a:lnTo>
                    <a:pt x="24" y="675"/>
                  </a:lnTo>
                  <a:lnTo>
                    <a:pt x="24" y="650"/>
                  </a:lnTo>
                  <a:lnTo>
                    <a:pt x="24" y="624"/>
                  </a:lnTo>
                  <a:lnTo>
                    <a:pt x="26" y="597"/>
                  </a:lnTo>
                  <a:lnTo>
                    <a:pt x="28" y="570"/>
                  </a:lnTo>
                  <a:lnTo>
                    <a:pt x="31" y="542"/>
                  </a:lnTo>
                  <a:lnTo>
                    <a:pt x="34" y="514"/>
                  </a:lnTo>
                  <a:lnTo>
                    <a:pt x="38" y="486"/>
                  </a:lnTo>
                  <a:lnTo>
                    <a:pt x="42" y="457"/>
                  </a:lnTo>
                  <a:lnTo>
                    <a:pt x="47" y="428"/>
                  </a:lnTo>
                  <a:lnTo>
                    <a:pt x="52" y="399"/>
                  </a:lnTo>
                  <a:lnTo>
                    <a:pt x="58" y="371"/>
                  </a:lnTo>
                  <a:lnTo>
                    <a:pt x="64" y="343"/>
                  </a:lnTo>
                  <a:lnTo>
                    <a:pt x="70" y="315"/>
                  </a:lnTo>
                  <a:lnTo>
                    <a:pt x="77" y="288"/>
                  </a:lnTo>
                  <a:lnTo>
                    <a:pt x="84" y="261"/>
                  </a:lnTo>
                  <a:lnTo>
                    <a:pt x="91" y="235"/>
                  </a:lnTo>
                  <a:lnTo>
                    <a:pt x="98" y="210"/>
                  </a:lnTo>
                  <a:lnTo>
                    <a:pt x="106" y="186"/>
                  </a:lnTo>
                  <a:lnTo>
                    <a:pt x="113" y="163"/>
                  </a:lnTo>
                  <a:lnTo>
                    <a:pt x="121" y="141"/>
                  </a:lnTo>
                  <a:lnTo>
                    <a:pt x="129" y="121"/>
                  </a:lnTo>
                  <a:lnTo>
                    <a:pt x="136" y="101"/>
                  </a:lnTo>
                  <a:lnTo>
                    <a:pt x="144" y="84"/>
                  </a:lnTo>
                  <a:lnTo>
                    <a:pt x="151" y="68"/>
                  </a:lnTo>
                  <a:lnTo>
                    <a:pt x="159" y="54"/>
                  </a:lnTo>
                  <a:lnTo>
                    <a:pt x="166" y="41"/>
                  </a:lnTo>
                  <a:lnTo>
                    <a:pt x="173" y="31"/>
                  </a:lnTo>
                  <a:lnTo>
                    <a:pt x="179" y="23"/>
                  </a:lnTo>
                  <a:lnTo>
                    <a:pt x="185" y="17"/>
                  </a:lnTo>
                  <a:lnTo>
                    <a:pt x="169" y="0"/>
                  </a:lnTo>
                  <a:lnTo>
                    <a:pt x="161" y="7"/>
                  </a:lnTo>
                  <a:lnTo>
                    <a:pt x="154" y="17"/>
                  </a:lnTo>
                  <a:lnTo>
                    <a:pt x="146" y="29"/>
                  </a:lnTo>
                  <a:lnTo>
                    <a:pt x="138" y="42"/>
                  </a:lnTo>
                  <a:lnTo>
                    <a:pt x="130" y="57"/>
                  </a:lnTo>
                  <a:lnTo>
                    <a:pt x="122" y="74"/>
                  </a:lnTo>
                  <a:lnTo>
                    <a:pt x="114" y="92"/>
                  </a:lnTo>
                  <a:lnTo>
                    <a:pt x="107" y="112"/>
                  </a:lnTo>
                  <a:lnTo>
                    <a:pt x="99" y="133"/>
                  </a:lnTo>
                  <a:lnTo>
                    <a:pt x="91" y="155"/>
                  </a:lnTo>
                  <a:lnTo>
                    <a:pt x="83" y="179"/>
                  </a:lnTo>
                  <a:lnTo>
                    <a:pt x="76" y="203"/>
                  </a:lnTo>
                  <a:lnTo>
                    <a:pt x="68" y="229"/>
                  </a:lnTo>
                  <a:lnTo>
                    <a:pt x="61" y="255"/>
                  </a:lnTo>
                  <a:lnTo>
                    <a:pt x="54" y="282"/>
                  </a:lnTo>
                  <a:lnTo>
                    <a:pt x="47" y="310"/>
                  </a:lnTo>
                  <a:lnTo>
                    <a:pt x="41" y="338"/>
                  </a:lnTo>
                  <a:lnTo>
                    <a:pt x="35" y="366"/>
                  </a:lnTo>
                  <a:lnTo>
                    <a:pt x="29" y="395"/>
                  </a:lnTo>
                  <a:lnTo>
                    <a:pt x="24" y="424"/>
                  </a:lnTo>
                  <a:lnTo>
                    <a:pt x="19" y="453"/>
                  </a:lnTo>
                  <a:lnTo>
                    <a:pt x="14" y="482"/>
                  </a:lnTo>
                  <a:lnTo>
                    <a:pt x="10" y="511"/>
                  </a:lnTo>
                  <a:lnTo>
                    <a:pt x="7" y="540"/>
                  </a:lnTo>
                  <a:lnTo>
                    <a:pt x="4" y="568"/>
                  </a:lnTo>
                  <a:lnTo>
                    <a:pt x="2" y="596"/>
                  </a:lnTo>
                  <a:lnTo>
                    <a:pt x="1" y="623"/>
                  </a:lnTo>
                  <a:lnTo>
                    <a:pt x="0" y="649"/>
                  </a:lnTo>
                  <a:lnTo>
                    <a:pt x="0" y="675"/>
                  </a:lnTo>
                  <a:lnTo>
                    <a:pt x="0" y="700"/>
                  </a:lnTo>
                  <a:lnTo>
                    <a:pt x="2" y="724"/>
                  </a:lnTo>
                  <a:lnTo>
                    <a:pt x="5" y="747"/>
                  </a:lnTo>
                  <a:lnTo>
                    <a:pt x="28" y="7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94" name="Freeform 436"/>
            <p:cNvSpPr>
              <a:spLocks/>
            </p:cNvSpPr>
            <p:nvPr/>
          </p:nvSpPr>
          <p:spPr bwMode="auto">
            <a:xfrm>
              <a:off x="4293" y="2696"/>
              <a:ext cx="23" cy="3"/>
            </a:xfrm>
            <a:custGeom>
              <a:avLst/>
              <a:gdLst>
                <a:gd name="T0" fmla="*/ 23 w 23"/>
                <a:gd name="T1" fmla="*/ 0 h 3"/>
                <a:gd name="T2" fmla="*/ 0 w 23"/>
                <a:gd name="T3" fmla="*/ 3 h 3"/>
                <a:gd name="T4" fmla="*/ 0 w 23"/>
                <a:gd name="T5" fmla="*/ 3 h 3"/>
                <a:gd name="T6" fmla="*/ 0 w 23"/>
                <a:gd name="T7" fmla="*/ 3 h 3"/>
                <a:gd name="T8" fmla="*/ 23 w 23"/>
                <a:gd name="T9" fmla="*/ 0 h 3"/>
                <a:gd name="T10" fmla="*/ 23 w 23"/>
                <a:gd name="T11" fmla="*/ 0 h 3"/>
                <a:gd name="T12" fmla="*/ 23 w 2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3"/>
                <a:gd name="T23" fmla="*/ 23 w 2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3">
                  <a:moveTo>
                    <a:pt x="23" y="0"/>
                  </a:moveTo>
                  <a:lnTo>
                    <a:pt x="0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95" name="Freeform 437"/>
            <p:cNvSpPr>
              <a:spLocks/>
            </p:cNvSpPr>
            <p:nvPr/>
          </p:nvSpPr>
          <p:spPr bwMode="auto">
            <a:xfrm>
              <a:off x="4347" y="3051"/>
              <a:ext cx="69" cy="80"/>
            </a:xfrm>
            <a:custGeom>
              <a:avLst/>
              <a:gdLst>
                <a:gd name="T0" fmla="*/ 0 w 69"/>
                <a:gd name="T1" fmla="*/ 24 h 80"/>
                <a:gd name="T2" fmla="*/ 59 w 69"/>
                <a:gd name="T3" fmla="*/ 80 h 80"/>
                <a:gd name="T4" fmla="*/ 69 w 69"/>
                <a:gd name="T5" fmla="*/ 0 h 80"/>
                <a:gd name="T6" fmla="*/ 41 w 69"/>
                <a:gd name="T7" fmla="*/ 29 h 80"/>
                <a:gd name="T8" fmla="*/ 0 w 69"/>
                <a:gd name="T9" fmla="*/ 24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80"/>
                <a:gd name="T17" fmla="*/ 69 w 69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80">
                  <a:moveTo>
                    <a:pt x="0" y="24"/>
                  </a:moveTo>
                  <a:lnTo>
                    <a:pt x="59" y="80"/>
                  </a:lnTo>
                  <a:lnTo>
                    <a:pt x="69" y="0"/>
                  </a:lnTo>
                  <a:lnTo>
                    <a:pt x="41" y="29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96" name="Freeform 438"/>
            <p:cNvSpPr>
              <a:spLocks/>
            </p:cNvSpPr>
            <p:nvPr/>
          </p:nvSpPr>
          <p:spPr bwMode="auto">
            <a:xfrm>
              <a:off x="4336" y="3039"/>
              <a:ext cx="68" cy="80"/>
            </a:xfrm>
            <a:custGeom>
              <a:avLst/>
              <a:gdLst>
                <a:gd name="T0" fmla="*/ 0 w 68"/>
                <a:gd name="T1" fmla="*/ 25 h 80"/>
                <a:gd name="T2" fmla="*/ 58 w 68"/>
                <a:gd name="T3" fmla="*/ 80 h 80"/>
                <a:gd name="T4" fmla="*/ 68 w 68"/>
                <a:gd name="T5" fmla="*/ 0 h 80"/>
                <a:gd name="T6" fmla="*/ 40 w 68"/>
                <a:gd name="T7" fmla="*/ 29 h 80"/>
                <a:gd name="T8" fmla="*/ 0 w 68"/>
                <a:gd name="T9" fmla="*/ 25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80"/>
                <a:gd name="T17" fmla="*/ 68 w 68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80">
                  <a:moveTo>
                    <a:pt x="0" y="25"/>
                  </a:moveTo>
                  <a:lnTo>
                    <a:pt x="58" y="80"/>
                  </a:lnTo>
                  <a:lnTo>
                    <a:pt x="68" y="0"/>
                  </a:lnTo>
                  <a:lnTo>
                    <a:pt x="40" y="29"/>
                  </a:lnTo>
                  <a:lnTo>
                    <a:pt x="0" y="25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97" name="Rectangle 439"/>
            <p:cNvSpPr>
              <a:spLocks noChangeArrowheads="1"/>
            </p:cNvSpPr>
            <p:nvPr/>
          </p:nvSpPr>
          <p:spPr bwMode="auto">
            <a:xfrm>
              <a:off x="3879" y="3351"/>
              <a:ext cx="893" cy="23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1">
                  <a:solidFill>
                    <a:srgbClr val="000099"/>
                  </a:solidFill>
                  <a:latin typeface="Arial" panose="020B0604020202020204" pitchFamily="34" charset="0"/>
                </a:rPr>
                <a:t>Simporto</a:t>
              </a:r>
              <a:endParaRPr lang="it-IT" altLang="it-IT" sz="18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440"/>
          <p:cNvGrpSpPr>
            <a:grpSpLocks/>
          </p:cNvGrpSpPr>
          <p:nvPr/>
        </p:nvGrpSpPr>
        <p:grpSpPr bwMode="auto">
          <a:xfrm>
            <a:off x="2803478" y="2888987"/>
            <a:ext cx="1144588" cy="3235325"/>
            <a:chOff x="952" y="1544"/>
            <a:chExt cx="721" cy="2038"/>
          </a:xfrm>
        </p:grpSpPr>
        <p:sp>
          <p:nvSpPr>
            <p:cNvPr id="37969" name="Freeform 441"/>
            <p:cNvSpPr>
              <a:spLocks/>
            </p:cNvSpPr>
            <p:nvPr/>
          </p:nvSpPr>
          <p:spPr bwMode="auto">
            <a:xfrm>
              <a:off x="1043" y="2037"/>
              <a:ext cx="262" cy="722"/>
            </a:xfrm>
            <a:custGeom>
              <a:avLst/>
              <a:gdLst>
                <a:gd name="T0" fmla="*/ 194 w 262"/>
                <a:gd name="T1" fmla="*/ 277 h 722"/>
                <a:gd name="T2" fmla="*/ 176 w 262"/>
                <a:gd name="T3" fmla="*/ 222 h 722"/>
                <a:gd name="T4" fmla="*/ 167 w 262"/>
                <a:gd name="T5" fmla="*/ 160 h 722"/>
                <a:gd name="T6" fmla="*/ 168 w 262"/>
                <a:gd name="T7" fmla="*/ 98 h 722"/>
                <a:gd name="T8" fmla="*/ 180 w 262"/>
                <a:gd name="T9" fmla="*/ 44 h 722"/>
                <a:gd name="T10" fmla="*/ 182 w 262"/>
                <a:gd name="T11" fmla="*/ 8 h 722"/>
                <a:gd name="T12" fmla="*/ 163 w 262"/>
                <a:gd name="T13" fmla="*/ 0 h 722"/>
                <a:gd name="T14" fmla="*/ 144 w 262"/>
                <a:gd name="T15" fmla="*/ 11 h 722"/>
                <a:gd name="T16" fmla="*/ 125 w 262"/>
                <a:gd name="T17" fmla="*/ 32 h 722"/>
                <a:gd name="T18" fmla="*/ 108 w 262"/>
                <a:gd name="T19" fmla="*/ 57 h 722"/>
                <a:gd name="T20" fmla="*/ 93 w 262"/>
                <a:gd name="T21" fmla="*/ 80 h 722"/>
                <a:gd name="T22" fmla="*/ 73 w 262"/>
                <a:gd name="T23" fmla="*/ 121 h 722"/>
                <a:gd name="T24" fmla="*/ 53 w 262"/>
                <a:gd name="T25" fmla="*/ 168 h 722"/>
                <a:gd name="T26" fmla="*/ 34 w 262"/>
                <a:gd name="T27" fmla="*/ 216 h 722"/>
                <a:gd name="T28" fmla="*/ 19 w 262"/>
                <a:gd name="T29" fmla="*/ 262 h 722"/>
                <a:gd name="T30" fmla="*/ 8 w 262"/>
                <a:gd name="T31" fmla="*/ 300 h 722"/>
                <a:gd name="T32" fmla="*/ 3 w 262"/>
                <a:gd name="T33" fmla="*/ 334 h 722"/>
                <a:gd name="T34" fmla="*/ 0 w 262"/>
                <a:gd name="T35" fmla="*/ 376 h 722"/>
                <a:gd name="T36" fmla="*/ 2 w 262"/>
                <a:gd name="T37" fmla="*/ 425 h 722"/>
                <a:gd name="T38" fmla="*/ 11 w 262"/>
                <a:gd name="T39" fmla="*/ 477 h 722"/>
                <a:gd name="T40" fmla="*/ 29 w 262"/>
                <a:gd name="T41" fmla="*/ 529 h 722"/>
                <a:gd name="T42" fmla="*/ 56 w 262"/>
                <a:gd name="T43" fmla="*/ 578 h 722"/>
                <a:gd name="T44" fmla="*/ 84 w 262"/>
                <a:gd name="T45" fmla="*/ 624 h 722"/>
                <a:gd name="T46" fmla="*/ 112 w 262"/>
                <a:gd name="T47" fmla="*/ 663 h 722"/>
                <a:gd name="T48" fmla="*/ 143 w 262"/>
                <a:gd name="T49" fmla="*/ 694 h 722"/>
                <a:gd name="T50" fmla="*/ 178 w 262"/>
                <a:gd name="T51" fmla="*/ 715 h 722"/>
                <a:gd name="T52" fmla="*/ 211 w 262"/>
                <a:gd name="T53" fmla="*/ 722 h 722"/>
                <a:gd name="T54" fmla="*/ 220 w 262"/>
                <a:gd name="T55" fmla="*/ 721 h 722"/>
                <a:gd name="T56" fmla="*/ 230 w 262"/>
                <a:gd name="T57" fmla="*/ 717 h 722"/>
                <a:gd name="T58" fmla="*/ 240 w 262"/>
                <a:gd name="T59" fmla="*/ 710 h 722"/>
                <a:gd name="T60" fmla="*/ 249 w 262"/>
                <a:gd name="T61" fmla="*/ 699 h 722"/>
                <a:gd name="T62" fmla="*/ 255 w 262"/>
                <a:gd name="T63" fmla="*/ 685 h 722"/>
                <a:gd name="T64" fmla="*/ 261 w 262"/>
                <a:gd name="T65" fmla="*/ 657 h 722"/>
                <a:gd name="T66" fmla="*/ 262 w 262"/>
                <a:gd name="T67" fmla="*/ 625 h 722"/>
                <a:gd name="T68" fmla="*/ 261 w 262"/>
                <a:gd name="T69" fmla="*/ 593 h 722"/>
                <a:gd name="T70" fmla="*/ 259 w 262"/>
                <a:gd name="T71" fmla="*/ 562 h 722"/>
                <a:gd name="T72" fmla="*/ 258 w 262"/>
                <a:gd name="T73" fmla="*/ 531 h 722"/>
                <a:gd name="T74" fmla="*/ 248 w 262"/>
                <a:gd name="T75" fmla="*/ 522 h 722"/>
                <a:gd name="T76" fmla="*/ 229 w 262"/>
                <a:gd name="T77" fmla="*/ 531 h 722"/>
                <a:gd name="T78" fmla="*/ 211 w 262"/>
                <a:gd name="T79" fmla="*/ 536 h 722"/>
                <a:gd name="T80" fmla="*/ 191 w 262"/>
                <a:gd name="T81" fmla="*/ 541 h 722"/>
                <a:gd name="T82" fmla="*/ 168 w 262"/>
                <a:gd name="T83" fmla="*/ 550 h 722"/>
                <a:gd name="T84" fmla="*/ 143 w 262"/>
                <a:gd name="T85" fmla="*/ 561 h 722"/>
                <a:gd name="T86" fmla="*/ 137 w 262"/>
                <a:gd name="T87" fmla="*/ 540 h 722"/>
                <a:gd name="T88" fmla="*/ 131 w 262"/>
                <a:gd name="T89" fmla="*/ 513 h 722"/>
                <a:gd name="T90" fmla="*/ 124 w 262"/>
                <a:gd name="T91" fmla="*/ 482 h 722"/>
                <a:gd name="T92" fmla="*/ 116 w 262"/>
                <a:gd name="T93" fmla="*/ 447 h 722"/>
                <a:gd name="T94" fmla="*/ 104 w 262"/>
                <a:gd name="T95" fmla="*/ 410 h 722"/>
                <a:gd name="T96" fmla="*/ 124 w 262"/>
                <a:gd name="T97" fmla="*/ 385 h 722"/>
                <a:gd name="T98" fmla="*/ 149 w 262"/>
                <a:gd name="T99" fmla="*/ 365 h 722"/>
                <a:gd name="T100" fmla="*/ 172 w 262"/>
                <a:gd name="T101" fmla="*/ 348 h 722"/>
                <a:gd name="T102" fmla="*/ 192 w 262"/>
                <a:gd name="T103" fmla="*/ 333 h 722"/>
                <a:gd name="T104" fmla="*/ 208 w 262"/>
                <a:gd name="T105" fmla="*/ 319 h 7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2"/>
                <a:gd name="T160" fmla="*/ 0 h 722"/>
                <a:gd name="T161" fmla="*/ 262 w 262"/>
                <a:gd name="T162" fmla="*/ 722 h 72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2" h="722">
                  <a:moveTo>
                    <a:pt x="214" y="312"/>
                  </a:moveTo>
                  <a:lnTo>
                    <a:pt x="209" y="306"/>
                  </a:lnTo>
                  <a:lnTo>
                    <a:pt x="205" y="300"/>
                  </a:lnTo>
                  <a:lnTo>
                    <a:pt x="201" y="293"/>
                  </a:lnTo>
                  <a:lnTo>
                    <a:pt x="197" y="285"/>
                  </a:lnTo>
                  <a:lnTo>
                    <a:pt x="194" y="277"/>
                  </a:lnTo>
                  <a:lnTo>
                    <a:pt x="190" y="269"/>
                  </a:lnTo>
                  <a:lnTo>
                    <a:pt x="187" y="260"/>
                  </a:lnTo>
                  <a:lnTo>
                    <a:pt x="184" y="251"/>
                  </a:lnTo>
                  <a:lnTo>
                    <a:pt x="181" y="242"/>
                  </a:lnTo>
                  <a:lnTo>
                    <a:pt x="178" y="232"/>
                  </a:lnTo>
                  <a:lnTo>
                    <a:pt x="176" y="222"/>
                  </a:lnTo>
                  <a:lnTo>
                    <a:pt x="174" y="212"/>
                  </a:lnTo>
                  <a:lnTo>
                    <a:pt x="172" y="202"/>
                  </a:lnTo>
                  <a:lnTo>
                    <a:pt x="170" y="191"/>
                  </a:lnTo>
                  <a:lnTo>
                    <a:pt x="169" y="181"/>
                  </a:lnTo>
                  <a:lnTo>
                    <a:pt x="168" y="170"/>
                  </a:lnTo>
                  <a:lnTo>
                    <a:pt x="167" y="160"/>
                  </a:lnTo>
                  <a:lnTo>
                    <a:pt x="166" y="149"/>
                  </a:lnTo>
                  <a:lnTo>
                    <a:pt x="166" y="139"/>
                  </a:lnTo>
                  <a:lnTo>
                    <a:pt x="166" y="128"/>
                  </a:lnTo>
                  <a:lnTo>
                    <a:pt x="166" y="118"/>
                  </a:lnTo>
                  <a:lnTo>
                    <a:pt x="167" y="108"/>
                  </a:lnTo>
                  <a:lnTo>
                    <a:pt x="168" y="98"/>
                  </a:lnTo>
                  <a:lnTo>
                    <a:pt x="169" y="88"/>
                  </a:lnTo>
                  <a:lnTo>
                    <a:pt x="170" y="79"/>
                  </a:lnTo>
                  <a:lnTo>
                    <a:pt x="172" y="69"/>
                  </a:lnTo>
                  <a:lnTo>
                    <a:pt x="175" y="61"/>
                  </a:lnTo>
                  <a:lnTo>
                    <a:pt x="177" y="52"/>
                  </a:lnTo>
                  <a:lnTo>
                    <a:pt x="180" y="44"/>
                  </a:lnTo>
                  <a:lnTo>
                    <a:pt x="183" y="36"/>
                  </a:lnTo>
                  <a:lnTo>
                    <a:pt x="187" y="29"/>
                  </a:lnTo>
                  <a:lnTo>
                    <a:pt x="191" y="22"/>
                  </a:lnTo>
                  <a:lnTo>
                    <a:pt x="188" y="17"/>
                  </a:lnTo>
                  <a:lnTo>
                    <a:pt x="185" y="12"/>
                  </a:lnTo>
                  <a:lnTo>
                    <a:pt x="182" y="8"/>
                  </a:lnTo>
                  <a:lnTo>
                    <a:pt x="179" y="6"/>
                  </a:lnTo>
                  <a:lnTo>
                    <a:pt x="176" y="3"/>
                  </a:lnTo>
                  <a:lnTo>
                    <a:pt x="173" y="2"/>
                  </a:lnTo>
                  <a:lnTo>
                    <a:pt x="170" y="1"/>
                  </a:lnTo>
                  <a:lnTo>
                    <a:pt x="166" y="0"/>
                  </a:lnTo>
                  <a:lnTo>
                    <a:pt x="163" y="0"/>
                  </a:lnTo>
                  <a:lnTo>
                    <a:pt x="160" y="1"/>
                  </a:lnTo>
                  <a:lnTo>
                    <a:pt x="157" y="2"/>
                  </a:lnTo>
                  <a:lnTo>
                    <a:pt x="154" y="4"/>
                  </a:lnTo>
                  <a:lnTo>
                    <a:pt x="150" y="6"/>
                  </a:lnTo>
                  <a:lnTo>
                    <a:pt x="147" y="8"/>
                  </a:lnTo>
                  <a:lnTo>
                    <a:pt x="144" y="11"/>
                  </a:lnTo>
                  <a:lnTo>
                    <a:pt x="141" y="14"/>
                  </a:lnTo>
                  <a:lnTo>
                    <a:pt x="138" y="17"/>
                  </a:lnTo>
                  <a:lnTo>
                    <a:pt x="134" y="21"/>
                  </a:lnTo>
                  <a:lnTo>
                    <a:pt x="132" y="24"/>
                  </a:lnTo>
                  <a:lnTo>
                    <a:pt x="128" y="28"/>
                  </a:lnTo>
                  <a:lnTo>
                    <a:pt x="125" y="32"/>
                  </a:lnTo>
                  <a:lnTo>
                    <a:pt x="122" y="36"/>
                  </a:lnTo>
                  <a:lnTo>
                    <a:pt x="120" y="40"/>
                  </a:lnTo>
                  <a:lnTo>
                    <a:pt x="117" y="44"/>
                  </a:lnTo>
                  <a:lnTo>
                    <a:pt x="114" y="49"/>
                  </a:lnTo>
                  <a:lnTo>
                    <a:pt x="111" y="53"/>
                  </a:lnTo>
                  <a:lnTo>
                    <a:pt x="108" y="57"/>
                  </a:lnTo>
                  <a:lnTo>
                    <a:pt x="106" y="60"/>
                  </a:lnTo>
                  <a:lnTo>
                    <a:pt x="103" y="64"/>
                  </a:lnTo>
                  <a:lnTo>
                    <a:pt x="101" y="68"/>
                  </a:lnTo>
                  <a:lnTo>
                    <a:pt x="99" y="71"/>
                  </a:lnTo>
                  <a:lnTo>
                    <a:pt x="96" y="74"/>
                  </a:lnTo>
                  <a:lnTo>
                    <a:pt x="93" y="80"/>
                  </a:lnTo>
                  <a:lnTo>
                    <a:pt x="90" y="86"/>
                  </a:lnTo>
                  <a:lnTo>
                    <a:pt x="87" y="92"/>
                  </a:lnTo>
                  <a:lnTo>
                    <a:pt x="84" y="99"/>
                  </a:lnTo>
                  <a:lnTo>
                    <a:pt x="80" y="106"/>
                  </a:lnTo>
                  <a:lnTo>
                    <a:pt x="77" y="113"/>
                  </a:lnTo>
                  <a:lnTo>
                    <a:pt x="73" y="121"/>
                  </a:lnTo>
                  <a:lnTo>
                    <a:pt x="70" y="128"/>
                  </a:lnTo>
                  <a:lnTo>
                    <a:pt x="66" y="136"/>
                  </a:lnTo>
                  <a:lnTo>
                    <a:pt x="63" y="144"/>
                  </a:lnTo>
                  <a:lnTo>
                    <a:pt x="60" y="152"/>
                  </a:lnTo>
                  <a:lnTo>
                    <a:pt x="56" y="160"/>
                  </a:lnTo>
                  <a:lnTo>
                    <a:pt x="53" y="168"/>
                  </a:lnTo>
                  <a:lnTo>
                    <a:pt x="50" y="176"/>
                  </a:lnTo>
                  <a:lnTo>
                    <a:pt x="46" y="184"/>
                  </a:lnTo>
                  <a:lnTo>
                    <a:pt x="43" y="192"/>
                  </a:lnTo>
                  <a:lnTo>
                    <a:pt x="40" y="200"/>
                  </a:lnTo>
                  <a:lnTo>
                    <a:pt x="37" y="209"/>
                  </a:lnTo>
                  <a:lnTo>
                    <a:pt x="34" y="216"/>
                  </a:lnTo>
                  <a:lnTo>
                    <a:pt x="31" y="225"/>
                  </a:lnTo>
                  <a:lnTo>
                    <a:pt x="28" y="232"/>
                  </a:lnTo>
                  <a:lnTo>
                    <a:pt x="26" y="240"/>
                  </a:lnTo>
                  <a:lnTo>
                    <a:pt x="23" y="248"/>
                  </a:lnTo>
                  <a:lnTo>
                    <a:pt x="21" y="255"/>
                  </a:lnTo>
                  <a:lnTo>
                    <a:pt x="19" y="262"/>
                  </a:lnTo>
                  <a:lnTo>
                    <a:pt x="16" y="269"/>
                  </a:lnTo>
                  <a:lnTo>
                    <a:pt x="14" y="276"/>
                  </a:lnTo>
                  <a:lnTo>
                    <a:pt x="13" y="282"/>
                  </a:lnTo>
                  <a:lnTo>
                    <a:pt x="11" y="289"/>
                  </a:lnTo>
                  <a:lnTo>
                    <a:pt x="10" y="294"/>
                  </a:lnTo>
                  <a:lnTo>
                    <a:pt x="8" y="300"/>
                  </a:lnTo>
                  <a:lnTo>
                    <a:pt x="7" y="305"/>
                  </a:lnTo>
                  <a:lnTo>
                    <a:pt x="7" y="310"/>
                  </a:lnTo>
                  <a:lnTo>
                    <a:pt x="6" y="316"/>
                  </a:lnTo>
                  <a:lnTo>
                    <a:pt x="5" y="321"/>
                  </a:lnTo>
                  <a:lnTo>
                    <a:pt x="4" y="328"/>
                  </a:lnTo>
                  <a:lnTo>
                    <a:pt x="3" y="334"/>
                  </a:lnTo>
                  <a:lnTo>
                    <a:pt x="2" y="340"/>
                  </a:lnTo>
                  <a:lnTo>
                    <a:pt x="2" y="347"/>
                  </a:lnTo>
                  <a:lnTo>
                    <a:pt x="1" y="354"/>
                  </a:lnTo>
                  <a:lnTo>
                    <a:pt x="1" y="361"/>
                  </a:lnTo>
                  <a:lnTo>
                    <a:pt x="1" y="369"/>
                  </a:lnTo>
                  <a:lnTo>
                    <a:pt x="0" y="376"/>
                  </a:lnTo>
                  <a:lnTo>
                    <a:pt x="0" y="384"/>
                  </a:lnTo>
                  <a:lnTo>
                    <a:pt x="0" y="392"/>
                  </a:lnTo>
                  <a:lnTo>
                    <a:pt x="1" y="400"/>
                  </a:lnTo>
                  <a:lnTo>
                    <a:pt x="1" y="408"/>
                  </a:lnTo>
                  <a:lnTo>
                    <a:pt x="2" y="417"/>
                  </a:lnTo>
                  <a:lnTo>
                    <a:pt x="2" y="425"/>
                  </a:lnTo>
                  <a:lnTo>
                    <a:pt x="3" y="433"/>
                  </a:lnTo>
                  <a:lnTo>
                    <a:pt x="4" y="442"/>
                  </a:lnTo>
                  <a:lnTo>
                    <a:pt x="6" y="450"/>
                  </a:lnTo>
                  <a:lnTo>
                    <a:pt x="7" y="459"/>
                  </a:lnTo>
                  <a:lnTo>
                    <a:pt x="9" y="468"/>
                  </a:lnTo>
                  <a:lnTo>
                    <a:pt x="11" y="477"/>
                  </a:lnTo>
                  <a:lnTo>
                    <a:pt x="13" y="485"/>
                  </a:lnTo>
                  <a:lnTo>
                    <a:pt x="16" y="494"/>
                  </a:lnTo>
                  <a:lnTo>
                    <a:pt x="19" y="503"/>
                  </a:lnTo>
                  <a:lnTo>
                    <a:pt x="22" y="511"/>
                  </a:lnTo>
                  <a:lnTo>
                    <a:pt x="25" y="520"/>
                  </a:lnTo>
                  <a:lnTo>
                    <a:pt x="29" y="529"/>
                  </a:lnTo>
                  <a:lnTo>
                    <a:pt x="33" y="537"/>
                  </a:lnTo>
                  <a:lnTo>
                    <a:pt x="37" y="546"/>
                  </a:lnTo>
                  <a:lnTo>
                    <a:pt x="42" y="554"/>
                  </a:lnTo>
                  <a:lnTo>
                    <a:pt x="46" y="562"/>
                  </a:lnTo>
                  <a:lnTo>
                    <a:pt x="51" y="570"/>
                  </a:lnTo>
                  <a:lnTo>
                    <a:pt x="56" y="578"/>
                  </a:lnTo>
                  <a:lnTo>
                    <a:pt x="60" y="586"/>
                  </a:lnTo>
                  <a:lnTo>
                    <a:pt x="65" y="594"/>
                  </a:lnTo>
                  <a:lnTo>
                    <a:pt x="70" y="602"/>
                  </a:lnTo>
                  <a:lnTo>
                    <a:pt x="74" y="609"/>
                  </a:lnTo>
                  <a:lnTo>
                    <a:pt x="79" y="617"/>
                  </a:lnTo>
                  <a:lnTo>
                    <a:pt x="84" y="624"/>
                  </a:lnTo>
                  <a:lnTo>
                    <a:pt x="88" y="631"/>
                  </a:lnTo>
                  <a:lnTo>
                    <a:pt x="93" y="638"/>
                  </a:lnTo>
                  <a:lnTo>
                    <a:pt x="98" y="644"/>
                  </a:lnTo>
                  <a:lnTo>
                    <a:pt x="103" y="651"/>
                  </a:lnTo>
                  <a:lnTo>
                    <a:pt x="107" y="657"/>
                  </a:lnTo>
                  <a:lnTo>
                    <a:pt x="112" y="663"/>
                  </a:lnTo>
                  <a:lnTo>
                    <a:pt x="117" y="669"/>
                  </a:lnTo>
                  <a:lnTo>
                    <a:pt x="122" y="674"/>
                  </a:lnTo>
                  <a:lnTo>
                    <a:pt x="127" y="680"/>
                  </a:lnTo>
                  <a:lnTo>
                    <a:pt x="132" y="685"/>
                  </a:lnTo>
                  <a:lnTo>
                    <a:pt x="138" y="690"/>
                  </a:lnTo>
                  <a:lnTo>
                    <a:pt x="143" y="694"/>
                  </a:lnTo>
                  <a:lnTo>
                    <a:pt x="148" y="698"/>
                  </a:lnTo>
                  <a:lnTo>
                    <a:pt x="154" y="702"/>
                  </a:lnTo>
                  <a:lnTo>
                    <a:pt x="160" y="706"/>
                  </a:lnTo>
                  <a:lnTo>
                    <a:pt x="166" y="709"/>
                  </a:lnTo>
                  <a:lnTo>
                    <a:pt x="172" y="712"/>
                  </a:lnTo>
                  <a:lnTo>
                    <a:pt x="178" y="715"/>
                  </a:lnTo>
                  <a:lnTo>
                    <a:pt x="184" y="717"/>
                  </a:lnTo>
                  <a:lnTo>
                    <a:pt x="190" y="719"/>
                  </a:lnTo>
                  <a:lnTo>
                    <a:pt x="197" y="720"/>
                  </a:lnTo>
                  <a:lnTo>
                    <a:pt x="203" y="721"/>
                  </a:lnTo>
                  <a:lnTo>
                    <a:pt x="210" y="722"/>
                  </a:lnTo>
                  <a:lnTo>
                    <a:pt x="211" y="722"/>
                  </a:lnTo>
                  <a:lnTo>
                    <a:pt x="213" y="722"/>
                  </a:lnTo>
                  <a:lnTo>
                    <a:pt x="214" y="722"/>
                  </a:lnTo>
                  <a:lnTo>
                    <a:pt x="216" y="722"/>
                  </a:lnTo>
                  <a:lnTo>
                    <a:pt x="217" y="722"/>
                  </a:lnTo>
                  <a:lnTo>
                    <a:pt x="219" y="722"/>
                  </a:lnTo>
                  <a:lnTo>
                    <a:pt x="220" y="721"/>
                  </a:lnTo>
                  <a:lnTo>
                    <a:pt x="222" y="721"/>
                  </a:lnTo>
                  <a:lnTo>
                    <a:pt x="223" y="720"/>
                  </a:lnTo>
                  <a:lnTo>
                    <a:pt x="225" y="720"/>
                  </a:lnTo>
                  <a:lnTo>
                    <a:pt x="227" y="719"/>
                  </a:lnTo>
                  <a:lnTo>
                    <a:pt x="228" y="718"/>
                  </a:lnTo>
                  <a:lnTo>
                    <a:pt x="230" y="717"/>
                  </a:lnTo>
                  <a:lnTo>
                    <a:pt x="232" y="716"/>
                  </a:lnTo>
                  <a:lnTo>
                    <a:pt x="234" y="715"/>
                  </a:lnTo>
                  <a:lnTo>
                    <a:pt x="235" y="714"/>
                  </a:lnTo>
                  <a:lnTo>
                    <a:pt x="237" y="713"/>
                  </a:lnTo>
                  <a:lnTo>
                    <a:pt x="238" y="711"/>
                  </a:lnTo>
                  <a:lnTo>
                    <a:pt x="240" y="710"/>
                  </a:lnTo>
                  <a:lnTo>
                    <a:pt x="242" y="708"/>
                  </a:lnTo>
                  <a:lnTo>
                    <a:pt x="243" y="707"/>
                  </a:lnTo>
                  <a:lnTo>
                    <a:pt x="245" y="705"/>
                  </a:lnTo>
                  <a:lnTo>
                    <a:pt x="246" y="703"/>
                  </a:lnTo>
                  <a:lnTo>
                    <a:pt x="247" y="701"/>
                  </a:lnTo>
                  <a:lnTo>
                    <a:pt x="249" y="699"/>
                  </a:lnTo>
                  <a:lnTo>
                    <a:pt x="250" y="697"/>
                  </a:lnTo>
                  <a:lnTo>
                    <a:pt x="251" y="695"/>
                  </a:lnTo>
                  <a:lnTo>
                    <a:pt x="252" y="692"/>
                  </a:lnTo>
                  <a:lnTo>
                    <a:pt x="254" y="690"/>
                  </a:lnTo>
                  <a:lnTo>
                    <a:pt x="254" y="687"/>
                  </a:lnTo>
                  <a:lnTo>
                    <a:pt x="255" y="685"/>
                  </a:lnTo>
                  <a:lnTo>
                    <a:pt x="256" y="682"/>
                  </a:lnTo>
                  <a:lnTo>
                    <a:pt x="257" y="677"/>
                  </a:lnTo>
                  <a:lnTo>
                    <a:pt x="258" y="672"/>
                  </a:lnTo>
                  <a:lnTo>
                    <a:pt x="259" y="667"/>
                  </a:lnTo>
                  <a:lnTo>
                    <a:pt x="260" y="662"/>
                  </a:lnTo>
                  <a:lnTo>
                    <a:pt x="261" y="657"/>
                  </a:lnTo>
                  <a:lnTo>
                    <a:pt x="261" y="652"/>
                  </a:lnTo>
                  <a:lnTo>
                    <a:pt x="261" y="647"/>
                  </a:lnTo>
                  <a:lnTo>
                    <a:pt x="262" y="641"/>
                  </a:lnTo>
                  <a:lnTo>
                    <a:pt x="262" y="636"/>
                  </a:lnTo>
                  <a:lnTo>
                    <a:pt x="262" y="631"/>
                  </a:lnTo>
                  <a:lnTo>
                    <a:pt x="262" y="625"/>
                  </a:lnTo>
                  <a:lnTo>
                    <a:pt x="262" y="620"/>
                  </a:lnTo>
                  <a:lnTo>
                    <a:pt x="262" y="615"/>
                  </a:lnTo>
                  <a:lnTo>
                    <a:pt x="261" y="610"/>
                  </a:lnTo>
                  <a:lnTo>
                    <a:pt x="261" y="604"/>
                  </a:lnTo>
                  <a:lnTo>
                    <a:pt x="261" y="599"/>
                  </a:lnTo>
                  <a:lnTo>
                    <a:pt x="261" y="593"/>
                  </a:lnTo>
                  <a:lnTo>
                    <a:pt x="260" y="588"/>
                  </a:lnTo>
                  <a:lnTo>
                    <a:pt x="260" y="583"/>
                  </a:lnTo>
                  <a:lnTo>
                    <a:pt x="260" y="577"/>
                  </a:lnTo>
                  <a:lnTo>
                    <a:pt x="259" y="572"/>
                  </a:lnTo>
                  <a:lnTo>
                    <a:pt x="259" y="567"/>
                  </a:lnTo>
                  <a:lnTo>
                    <a:pt x="259" y="562"/>
                  </a:lnTo>
                  <a:lnTo>
                    <a:pt x="259" y="556"/>
                  </a:lnTo>
                  <a:lnTo>
                    <a:pt x="258" y="551"/>
                  </a:lnTo>
                  <a:lnTo>
                    <a:pt x="258" y="546"/>
                  </a:lnTo>
                  <a:lnTo>
                    <a:pt x="258" y="541"/>
                  </a:lnTo>
                  <a:lnTo>
                    <a:pt x="258" y="536"/>
                  </a:lnTo>
                  <a:lnTo>
                    <a:pt x="258" y="531"/>
                  </a:lnTo>
                  <a:lnTo>
                    <a:pt x="258" y="525"/>
                  </a:lnTo>
                  <a:lnTo>
                    <a:pt x="258" y="521"/>
                  </a:lnTo>
                  <a:lnTo>
                    <a:pt x="258" y="516"/>
                  </a:lnTo>
                  <a:lnTo>
                    <a:pt x="254" y="518"/>
                  </a:lnTo>
                  <a:lnTo>
                    <a:pt x="251" y="520"/>
                  </a:lnTo>
                  <a:lnTo>
                    <a:pt x="248" y="522"/>
                  </a:lnTo>
                  <a:lnTo>
                    <a:pt x="244" y="524"/>
                  </a:lnTo>
                  <a:lnTo>
                    <a:pt x="241" y="526"/>
                  </a:lnTo>
                  <a:lnTo>
                    <a:pt x="238" y="527"/>
                  </a:lnTo>
                  <a:lnTo>
                    <a:pt x="235" y="529"/>
                  </a:lnTo>
                  <a:lnTo>
                    <a:pt x="232" y="530"/>
                  </a:lnTo>
                  <a:lnTo>
                    <a:pt x="229" y="531"/>
                  </a:lnTo>
                  <a:lnTo>
                    <a:pt x="226" y="532"/>
                  </a:lnTo>
                  <a:lnTo>
                    <a:pt x="223" y="533"/>
                  </a:lnTo>
                  <a:lnTo>
                    <a:pt x="220" y="534"/>
                  </a:lnTo>
                  <a:lnTo>
                    <a:pt x="217" y="534"/>
                  </a:lnTo>
                  <a:lnTo>
                    <a:pt x="214" y="535"/>
                  </a:lnTo>
                  <a:lnTo>
                    <a:pt x="211" y="536"/>
                  </a:lnTo>
                  <a:lnTo>
                    <a:pt x="208" y="537"/>
                  </a:lnTo>
                  <a:lnTo>
                    <a:pt x="205" y="537"/>
                  </a:lnTo>
                  <a:lnTo>
                    <a:pt x="201" y="538"/>
                  </a:lnTo>
                  <a:lnTo>
                    <a:pt x="198" y="539"/>
                  </a:lnTo>
                  <a:lnTo>
                    <a:pt x="195" y="540"/>
                  </a:lnTo>
                  <a:lnTo>
                    <a:pt x="191" y="541"/>
                  </a:lnTo>
                  <a:lnTo>
                    <a:pt x="188" y="542"/>
                  </a:lnTo>
                  <a:lnTo>
                    <a:pt x="184" y="544"/>
                  </a:lnTo>
                  <a:lnTo>
                    <a:pt x="180" y="545"/>
                  </a:lnTo>
                  <a:lnTo>
                    <a:pt x="176" y="547"/>
                  </a:lnTo>
                  <a:lnTo>
                    <a:pt x="172" y="548"/>
                  </a:lnTo>
                  <a:lnTo>
                    <a:pt x="168" y="550"/>
                  </a:lnTo>
                  <a:lnTo>
                    <a:pt x="163" y="553"/>
                  </a:lnTo>
                  <a:lnTo>
                    <a:pt x="159" y="555"/>
                  </a:lnTo>
                  <a:lnTo>
                    <a:pt x="154" y="558"/>
                  </a:lnTo>
                  <a:lnTo>
                    <a:pt x="149" y="561"/>
                  </a:lnTo>
                  <a:lnTo>
                    <a:pt x="144" y="564"/>
                  </a:lnTo>
                  <a:lnTo>
                    <a:pt x="143" y="561"/>
                  </a:lnTo>
                  <a:lnTo>
                    <a:pt x="142" y="558"/>
                  </a:lnTo>
                  <a:lnTo>
                    <a:pt x="141" y="555"/>
                  </a:lnTo>
                  <a:lnTo>
                    <a:pt x="140" y="551"/>
                  </a:lnTo>
                  <a:lnTo>
                    <a:pt x="139" y="548"/>
                  </a:lnTo>
                  <a:lnTo>
                    <a:pt x="138" y="544"/>
                  </a:lnTo>
                  <a:lnTo>
                    <a:pt x="137" y="540"/>
                  </a:lnTo>
                  <a:lnTo>
                    <a:pt x="136" y="536"/>
                  </a:lnTo>
                  <a:lnTo>
                    <a:pt x="135" y="532"/>
                  </a:lnTo>
                  <a:lnTo>
                    <a:pt x="134" y="527"/>
                  </a:lnTo>
                  <a:lnTo>
                    <a:pt x="133" y="523"/>
                  </a:lnTo>
                  <a:lnTo>
                    <a:pt x="132" y="518"/>
                  </a:lnTo>
                  <a:lnTo>
                    <a:pt x="131" y="513"/>
                  </a:lnTo>
                  <a:lnTo>
                    <a:pt x="130" y="508"/>
                  </a:lnTo>
                  <a:lnTo>
                    <a:pt x="129" y="503"/>
                  </a:lnTo>
                  <a:lnTo>
                    <a:pt x="128" y="498"/>
                  </a:lnTo>
                  <a:lnTo>
                    <a:pt x="127" y="493"/>
                  </a:lnTo>
                  <a:lnTo>
                    <a:pt x="126" y="487"/>
                  </a:lnTo>
                  <a:lnTo>
                    <a:pt x="124" y="482"/>
                  </a:lnTo>
                  <a:lnTo>
                    <a:pt x="123" y="476"/>
                  </a:lnTo>
                  <a:lnTo>
                    <a:pt x="122" y="471"/>
                  </a:lnTo>
                  <a:lnTo>
                    <a:pt x="120" y="465"/>
                  </a:lnTo>
                  <a:lnTo>
                    <a:pt x="119" y="459"/>
                  </a:lnTo>
                  <a:lnTo>
                    <a:pt x="117" y="453"/>
                  </a:lnTo>
                  <a:lnTo>
                    <a:pt x="116" y="447"/>
                  </a:lnTo>
                  <a:lnTo>
                    <a:pt x="114" y="441"/>
                  </a:lnTo>
                  <a:lnTo>
                    <a:pt x="112" y="435"/>
                  </a:lnTo>
                  <a:lnTo>
                    <a:pt x="110" y="429"/>
                  </a:lnTo>
                  <a:lnTo>
                    <a:pt x="108" y="422"/>
                  </a:lnTo>
                  <a:lnTo>
                    <a:pt x="106" y="416"/>
                  </a:lnTo>
                  <a:lnTo>
                    <a:pt x="104" y="410"/>
                  </a:lnTo>
                  <a:lnTo>
                    <a:pt x="102" y="403"/>
                  </a:lnTo>
                  <a:lnTo>
                    <a:pt x="106" y="399"/>
                  </a:lnTo>
                  <a:lnTo>
                    <a:pt x="111" y="396"/>
                  </a:lnTo>
                  <a:lnTo>
                    <a:pt x="115" y="392"/>
                  </a:lnTo>
                  <a:lnTo>
                    <a:pt x="119" y="388"/>
                  </a:lnTo>
                  <a:lnTo>
                    <a:pt x="124" y="385"/>
                  </a:lnTo>
                  <a:lnTo>
                    <a:pt x="128" y="381"/>
                  </a:lnTo>
                  <a:lnTo>
                    <a:pt x="132" y="378"/>
                  </a:lnTo>
                  <a:lnTo>
                    <a:pt x="136" y="375"/>
                  </a:lnTo>
                  <a:lnTo>
                    <a:pt x="141" y="372"/>
                  </a:lnTo>
                  <a:lnTo>
                    <a:pt x="145" y="368"/>
                  </a:lnTo>
                  <a:lnTo>
                    <a:pt x="149" y="365"/>
                  </a:lnTo>
                  <a:lnTo>
                    <a:pt x="153" y="362"/>
                  </a:lnTo>
                  <a:lnTo>
                    <a:pt x="157" y="359"/>
                  </a:lnTo>
                  <a:lnTo>
                    <a:pt x="161" y="356"/>
                  </a:lnTo>
                  <a:lnTo>
                    <a:pt x="165" y="354"/>
                  </a:lnTo>
                  <a:lnTo>
                    <a:pt x="168" y="351"/>
                  </a:lnTo>
                  <a:lnTo>
                    <a:pt x="172" y="348"/>
                  </a:lnTo>
                  <a:lnTo>
                    <a:pt x="175" y="346"/>
                  </a:lnTo>
                  <a:lnTo>
                    <a:pt x="179" y="343"/>
                  </a:lnTo>
                  <a:lnTo>
                    <a:pt x="182" y="340"/>
                  </a:lnTo>
                  <a:lnTo>
                    <a:pt x="186" y="338"/>
                  </a:lnTo>
                  <a:lnTo>
                    <a:pt x="189" y="335"/>
                  </a:lnTo>
                  <a:lnTo>
                    <a:pt x="192" y="333"/>
                  </a:lnTo>
                  <a:lnTo>
                    <a:pt x="195" y="331"/>
                  </a:lnTo>
                  <a:lnTo>
                    <a:pt x="198" y="328"/>
                  </a:lnTo>
                  <a:lnTo>
                    <a:pt x="201" y="326"/>
                  </a:lnTo>
                  <a:lnTo>
                    <a:pt x="203" y="324"/>
                  </a:lnTo>
                  <a:lnTo>
                    <a:pt x="206" y="321"/>
                  </a:lnTo>
                  <a:lnTo>
                    <a:pt x="208" y="319"/>
                  </a:lnTo>
                  <a:lnTo>
                    <a:pt x="210" y="317"/>
                  </a:lnTo>
                  <a:lnTo>
                    <a:pt x="212" y="314"/>
                  </a:lnTo>
                  <a:lnTo>
                    <a:pt x="214" y="312"/>
                  </a:lnTo>
                  <a:close/>
                </a:path>
              </a:pathLst>
            </a:custGeom>
            <a:solidFill>
              <a:srgbClr val="CC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70" name="Freeform 442"/>
            <p:cNvSpPr>
              <a:spLocks/>
            </p:cNvSpPr>
            <p:nvPr/>
          </p:nvSpPr>
          <p:spPr bwMode="auto">
            <a:xfrm>
              <a:off x="1197" y="2053"/>
              <a:ext cx="69" cy="303"/>
            </a:xfrm>
            <a:custGeom>
              <a:avLst/>
              <a:gdLst>
                <a:gd name="T0" fmla="*/ 65 w 69"/>
                <a:gd name="T1" fmla="*/ 283 h 303"/>
                <a:gd name="T2" fmla="*/ 58 w 69"/>
                <a:gd name="T3" fmla="*/ 271 h 303"/>
                <a:gd name="T4" fmla="*/ 50 w 69"/>
                <a:gd name="T5" fmla="*/ 256 h 303"/>
                <a:gd name="T6" fmla="*/ 44 w 69"/>
                <a:gd name="T7" fmla="*/ 240 h 303"/>
                <a:gd name="T8" fmla="*/ 38 w 69"/>
                <a:gd name="T9" fmla="*/ 222 h 303"/>
                <a:gd name="T10" fmla="*/ 33 w 69"/>
                <a:gd name="T11" fmla="*/ 203 h 303"/>
                <a:gd name="T12" fmla="*/ 30 w 69"/>
                <a:gd name="T13" fmla="*/ 184 h 303"/>
                <a:gd name="T14" fmla="*/ 27 w 69"/>
                <a:gd name="T15" fmla="*/ 163 h 303"/>
                <a:gd name="T16" fmla="*/ 25 w 69"/>
                <a:gd name="T17" fmla="*/ 143 h 303"/>
                <a:gd name="T18" fmla="*/ 24 w 69"/>
                <a:gd name="T19" fmla="*/ 123 h 303"/>
                <a:gd name="T20" fmla="*/ 24 w 69"/>
                <a:gd name="T21" fmla="*/ 103 h 303"/>
                <a:gd name="T22" fmla="*/ 25 w 69"/>
                <a:gd name="T23" fmla="*/ 83 h 303"/>
                <a:gd name="T24" fmla="*/ 28 w 69"/>
                <a:gd name="T25" fmla="*/ 65 h 303"/>
                <a:gd name="T26" fmla="*/ 32 w 69"/>
                <a:gd name="T27" fmla="*/ 48 h 303"/>
                <a:gd name="T28" fmla="*/ 37 w 69"/>
                <a:gd name="T29" fmla="*/ 32 h 303"/>
                <a:gd name="T30" fmla="*/ 43 w 69"/>
                <a:gd name="T31" fmla="*/ 18 h 303"/>
                <a:gd name="T32" fmla="*/ 27 w 69"/>
                <a:gd name="T33" fmla="*/ 0 h 303"/>
                <a:gd name="T34" fmla="*/ 18 w 69"/>
                <a:gd name="T35" fmla="*/ 15 h 303"/>
                <a:gd name="T36" fmla="*/ 12 w 69"/>
                <a:gd name="T37" fmla="*/ 32 h 303"/>
                <a:gd name="T38" fmla="*/ 7 w 69"/>
                <a:gd name="T39" fmla="*/ 51 h 303"/>
                <a:gd name="T40" fmla="*/ 3 w 69"/>
                <a:gd name="T41" fmla="*/ 71 h 303"/>
                <a:gd name="T42" fmla="*/ 1 w 69"/>
                <a:gd name="T43" fmla="*/ 91 h 303"/>
                <a:gd name="T44" fmla="*/ 0 w 69"/>
                <a:gd name="T45" fmla="*/ 112 h 303"/>
                <a:gd name="T46" fmla="*/ 0 w 69"/>
                <a:gd name="T47" fmla="*/ 134 h 303"/>
                <a:gd name="T48" fmla="*/ 2 w 69"/>
                <a:gd name="T49" fmla="*/ 156 h 303"/>
                <a:gd name="T50" fmla="*/ 4 w 69"/>
                <a:gd name="T51" fmla="*/ 177 h 303"/>
                <a:gd name="T52" fmla="*/ 8 w 69"/>
                <a:gd name="T53" fmla="*/ 198 h 303"/>
                <a:gd name="T54" fmla="*/ 13 w 69"/>
                <a:gd name="T55" fmla="*/ 219 h 303"/>
                <a:gd name="T56" fmla="*/ 18 w 69"/>
                <a:gd name="T57" fmla="*/ 238 h 303"/>
                <a:gd name="T58" fmla="*/ 25 w 69"/>
                <a:gd name="T59" fmla="*/ 257 h 303"/>
                <a:gd name="T60" fmla="*/ 33 w 69"/>
                <a:gd name="T61" fmla="*/ 274 h 303"/>
                <a:gd name="T62" fmla="*/ 41 w 69"/>
                <a:gd name="T63" fmla="*/ 290 h 303"/>
                <a:gd name="T64" fmla="*/ 50 w 69"/>
                <a:gd name="T65" fmla="*/ 303 h 3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303"/>
                <a:gd name="T101" fmla="*/ 69 w 69"/>
                <a:gd name="T102" fmla="*/ 303 h 3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303">
                  <a:moveTo>
                    <a:pt x="69" y="289"/>
                  </a:moveTo>
                  <a:lnTo>
                    <a:pt x="65" y="283"/>
                  </a:lnTo>
                  <a:lnTo>
                    <a:pt x="61" y="277"/>
                  </a:lnTo>
                  <a:lnTo>
                    <a:pt x="58" y="271"/>
                  </a:lnTo>
                  <a:lnTo>
                    <a:pt x="54" y="264"/>
                  </a:lnTo>
                  <a:lnTo>
                    <a:pt x="50" y="256"/>
                  </a:lnTo>
                  <a:lnTo>
                    <a:pt x="47" y="248"/>
                  </a:lnTo>
                  <a:lnTo>
                    <a:pt x="44" y="240"/>
                  </a:lnTo>
                  <a:lnTo>
                    <a:pt x="41" y="231"/>
                  </a:lnTo>
                  <a:lnTo>
                    <a:pt x="38" y="222"/>
                  </a:lnTo>
                  <a:lnTo>
                    <a:pt x="36" y="213"/>
                  </a:lnTo>
                  <a:lnTo>
                    <a:pt x="33" y="203"/>
                  </a:lnTo>
                  <a:lnTo>
                    <a:pt x="31" y="194"/>
                  </a:lnTo>
                  <a:lnTo>
                    <a:pt x="30" y="184"/>
                  </a:lnTo>
                  <a:lnTo>
                    <a:pt x="28" y="174"/>
                  </a:lnTo>
                  <a:lnTo>
                    <a:pt x="27" y="163"/>
                  </a:lnTo>
                  <a:lnTo>
                    <a:pt x="25" y="153"/>
                  </a:lnTo>
                  <a:lnTo>
                    <a:pt x="25" y="143"/>
                  </a:lnTo>
                  <a:lnTo>
                    <a:pt x="24" y="133"/>
                  </a:lnTo>
                  <a:lnTo>
                    <a:pt x="24" y="123"/>
                  </a:lnTo>
                  <a:lnTo>
                    <a:pt x="24" y="113"/>
                  </a:lnTo>
                  <a:lnTo>
                    <a:pt x="24" y="103"/>
                  </a:lnTo>
                  <a:lnTo>
                    <a:pt x="25" y="93"/>
                  </a:lnTo>
                  <a:lnTo>
                    <a:pt x="25" y="83"/>
                  </a:lnTo>
                  <a:lnTo>
                    <a:pt x="27" y="74"/>
                  </a:lnTo>
                  <a:lnTo>
                    <a:pt x="28" y="65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4" y="40"/>
                  </a:lnTo>
                  <a:lnTo>
                    <a:pt x="37" y="32"/>
                  </a:lnTo>
                  <a:lnTo>
                    <a:pt x="40" y="25"/>
                  </a:lnTo>
                  <a:lnTo>
                    <a:pt x="43" y="18"/>
                  </a:lnTo>
                  <a:lnTo>
                    <a:pt x="47" y="12"/>
                  </a:lnTo>
                  <a:lnTo>
                    <a:pt x="27" y="0"/>
                  </a:lnTo>
                  <a:lnTo>
                    <a:pt x="22" y="7"/>
                  </a:lnTo>
                  <a:lnTo>
                    <a:pt x="18" y="15"/>
                  </a:lnTo>
                  <a:lnTo>
                    <a:pt x="15" y="24"/>
                  </a:lnTo>
                  <a:lnTo>
                    <a:pt x="12" y="32"/>
                  </a:lnTo>
                  <a:lnTo>
                    <a:pt x="9" y="41"/>
                  </a:lnTo>
                  <a:lnTo>
                    <a:pt x="7" y="51"/>
                  </a:lnTo>
                  <a:lnTo>
                    <a:pt x="5" y="61"/>
                  </a:lnTo>
                  <a:lnTo>
                    <a:pt x="3" y="71"/>
                  </a:lnTo>
                  <a:lnTo>
                    <a:pt x="2" y="81"/>
                  </a:lnTo>
                  <a:lnTo>
                    <a:pt x="1" y="91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1" y="145"/>
                  </a:lnTo>
                  <a:lnTo>
                    <a:pt x="2" y="156"/>
                  </a:lnTo>
                  <a:lnTo>
                    <a:pt x="3" y="166"/>
                  </a:lnTo>
                  <a:lnTo>
                    <a:pt x="4" y="177"/>
                  </a:lnTo>
                  <a:lnTo>
                    <a:pt x="6" y="188"/>
                  </a:lnTo>
                  <a:lnTo>
                    <a:pt x="8" y="198"/>
                  </a:lnTo>
                  <a:lnTo>
                    <a:pt x="10" y="209"/>
                  </a:lnTo>
                  <a:lnTo>
                    <a:pt x="13" y="219"/>
                  </a:lnTo>
                  <a:lnTo>
                    <a:pt x="16" y="229"/>
                  </a:lnTo>
                  <a:lnTo>
                    <a:pt x="18" y="238"/>
                  </a:lnTo>
                  <a:lnTo>
                    <a:pt x="22" y="248"/>
                  </a:lnTo>
                  <a:lnTo>
                    <a:pt x="25" y="257"/>
                  </a:lnTo>
                  <a:lnTo>
                    <a:pt x="29" y="266"/>
                  </a:lnTo>
                  <a:lnTo>
                    <a:pt x="33" y="274"/>
                  </a:lnTo>
                  <a:lnTo>
                    <a:pt x="37" y="282"/>
                  </a:lnTo>
                  <a:lnTo>
                    <a:pt x="41" y="290"/>
                  </a:lnTo>
                  <a:lnTo>
                    <a:pt x="46" y="297"/>
                  </a:lnTo>
                  <a:lnTo>
                    <a:pt x="50" y="303"/>
                  </a:lnTo>
                  <a:lnTo>
                    <a:pt x="69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71" name="Freeform 443"/>
            <p:cNvSpPr>
              <a:spLocks/>
            </p:cNvSpPr>
            <p:nvPr/>
          </p:nvSpPr>
          <p:spPr bwMode="auto">
            <a:xfrm>
              <a:off x="1130" y="2026"/>
              <a:ext cx="114" cy="92"/>
            </a:xfrm>
            <a:custGeom>
              <a:avLst/>
              <a:gdLst>
                <a:gd name="T0" fmla="*/ 111 w 114"/>
                <a:gd name="T1" fmla="*/ 22 h 92"/>
                <a:gd name="T2" fmla="*/ 104 w 114"/>
                <a:gd name="T3" fmla="*/ 12 h 92"/>
                <a:gd name="T4" fmla="*/ 95 w 114"/>
                <a:gd name="T5" fmla="*/ 4 h 92"/>
                <a:gd name="T6" fmla="*/ 85 w 114"/>
                <a:gd name="T7" fmla="*/ 0 h 92"/>
                <a:gd name="T8" fmla="*/ 75 w 114"/>
                <a:gd name="T9" fmla="*/ 0 h 92"/>
                <a:gd name="T10" fmla="*/ 65 w 114"/>
                <a:gd name="T11" fmla="*/ 2 h 92"/>
                <a:gd name="T12" fmla="*/ 57 w 114"/>
                <a:gd name="T13" fmla="*/ 7 h 92"/>
                <a:gd name="T14" fmla="*/ 49 w 114"/>
                <a:gd name="T15" fmla="*/ 13 h 92"/>
                <a:gd name="T16" fmla="*/ 42 w 114"/>
                <a:gd name="T17" fmla="*/ 20 h 92"/>
                <a:gd name="T18" fmla="*/ 35 w 114"/>
                <a:gd name="T19" fmla="*/ 28 h 92"/>
                <a:gd name="T20" fmla="*/ 29 w 114"/>
                <a:gd name="T21" fmla="*/ 36 h 92"/>
                <a:gd name="T22" fmla="*/ 23 w 114"/>
                <a:gd name="T23" fmla="*/ 45 h 92"/>
                <a:gd name="T24" fmla="*/ 17 w 114"/>
                <a:gd name="T25" fmla="*/ 53 h 92"/>
                <a:gd name="T26" fmla="*/ 12 w 114"/>
                <a:gd name="T27" fmla="*/ 61 h 92"/>
                <a:gd name="T28" fmla="*/ 6 w 114"/>
                <a:gd name="T29" fmla="*/ 68 h 92"/>
                <a:gd name="T30" fmla="*/ 2 w 114"/>
                <a:gd name="T31" fmla="*/ 75 h 92"/>
                <a:gd name="T32" fmla="*/ 19 w 114"/>
                <a:gd name="T33" fmla="*/ 92 h 92"/>
                <a:gd name="T34" fmla="*/ 24 w 114"/>
                <a:gd name="T35" fmla="*/ 85 h 92"/>
                <a:gd name="T36" fmla="*/ 29 w 114"/>
                <a:gd name="T37" fmla="*/ 78 h 92"/>
                <a:gd name="T38" fmla="*/ 34 w 114"/>
                <a:gd name="T39" fmla="*/ 70 h 92"/>
                <a:gd name="T40" fmla="*/ 40 w 114"/>
                <a:gd name="T41" fmla="*/ 62 h 92"/>
                <a:gd name="T42" fmla="*/ 45 w 114"/>
                <a:gd name="T43" fmla="*/ 54 h 92"/>
                <a:gd name="T44" fmla="*/ 51 w 114"/>
                <a:gd name="T45" fmla="*/ 46 h 92"/>
                <a:gd name="T46" fmla="*/ 57 w 114"/>
                <a:gd name="T47" fmla="*/ 39 h 92"/>
                <a:gd name="T48" fmla="*/ 62 w 114"/>
                <a:gd name="T49" fmla="*/ 33 h 92"/>
                <a:gd name="T50" fmla="*/ 68 w 114"/>
                <a:gd name="T51" fmla="*/ 29 h 92"/>
                <a:gd name="T52" fmla="*/ 72 w 114"/>
                <a:gd name="T53" fmla="*/ 25 h 92"/>
                <a:gd name="T54" fmla="*/ 76 w 114"/>
                <a:gd name="T55" fmla="*/ 24 h 92"/>
                <a:gd name="T56" fmla="*/ 79 w 114"/>
                <a:gd name="T57" fmla="*/ 23 h 92"/>
                <a:gd name="T58" fmla="*/ 81 w 114"/>
                <a:gd name="T59" fmla="*/ 24 h 92"/>
                <a:gd name="T60" fmla="*/ 84 w 114"/>
                <a:gd name="T61" fmla="*/ 26 h 92"/>
                <a:gd name="T62" fmla="*/ 88 w 114"/>
                <a:gd name="T63" fmla="*/ 30 h 92"/>
                <a:gd name="T64" fmla="*/ 93 w 114"/>
                <a:gd name="T65" fmla="*/ 39 h 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92"/>
                <a:gd name="T101" fmla="*/ 114 w 114"/>
                <a:gd name="T102" fmla="*/ 92 h 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92">
                  <a:moveTo>
                    <a:pt x="114" y="27"/>
                  </a:moveTo>
                  <a:lnTo>
                    <a:pt x="111" y="22"/>
                  </a:lnTo>
                  <a:lnTo>
                    <a:pt x="107" y="16"/>
                  </a:lnTo>
                  <a:lnTo>
                    <a:pt x="104" y="12"/>
                  </a:lnTo>
                  <a:lnTo>
                    <a:pt x="100" y="8"/>
                  </a:lnTo>
                  <a:lnTo>
                    <a:pt x="95" y="4"/>
                  </a:lnTo>
                  <a:lnTo>
                    <a:pt x="90" y="2"/>
                  </a:lnTo>
                  <a:lnTo>
                    <a:pt x="85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0" y="1"/>
                  </a:lnTo>
                  <a:lnTo>
                    <a:pt x="65" y="2"/>
                  </a:lnTo>
                  <a:lnTo>
                    <a:pt x="61" y="4"/>
                  </a:lnTo>
                  <a:lnTo>
                    <a:pt x="57" y="7"/>
                  </a:lnTo>
                  <a:lnTo>
                    <a:pt x="53" y="10"/>
                  </a:lnTo>
                  <a:lnTo>
                    <a:pt x="49" y="13"/>
                  </a:lnTo>
                  <a:lnTo>
                    <a:pt x="45" y="16"/>
                  </a:lnTo>
                  <a:lnTo>
                    <a:pt x="42" y="20"/>
                  </a:lnTo>
                  <a:lnTo>
                    <a:pt x="39" y="24"/>
                  </a:lnTo>
                  <a:lnTo>
                    <a:pt x="35" y="28"/>
                  </a:lnTo>
                  <a:lnTo>
                    <a:pt x="32" y="32"/>
                  </a:lnTo>
                  <a:lnTo>
                    <a:pt x="29" y="36"/>
                  </a:lnTo>
                  <a:lnTo>
                    <a:pt x="26" y="40"/>
                  </a:lnTo>
                  <a:lnTo>
                    <a:pt x="23" y="45"/>
                  </a:lnTo>
                  <a:lnTo>
                    <a:pt x="20" y="49"/>
                  </a:lnTo>
                  <a:lnTo>
                    <a:pt x="17" y="53"/>
                  </a:lnTo>
                  <a:lnTo>
                    <a:pt x="14" y="57"/>
                  </a:lnTo>
                  <a:lnTo>
                    <a:pt x="12" y="61"/>
                  </a:lnTo>
                  <a:lnTo>
                    <a:pt x="9" y="65"/>
                  </a:lnTo>
                  <a:lnTo>
                    <a:pt x="6" y="68"/>
                  </a:lnTo>
                  <a:lnTo>
                    <a:pt x="4" y="72"/>
                  </a:lnTo>
                  <a:lnTo>
                    <a:pt x="2" y="75"/>
                  </a:lnTo>
                  <a:lnTo>
                    <a:pt x="0" y="78"/>
                  </a:lnTo>
                  <a:lnTo>
                    <a:pt x="19" y="92"/>
                  </a:lnTo>
                  <a:lnTo>
                    <a:pt x="21" y="89"/>
                  </a:lnTo>
                  <a:lnTo>
                    <a:pt x="24" y="85"/>
                  </a:lnTo>
                  <a:lnTo>
                    <a:pt x="26" y="82"/>
                  </a:lnTo>
                  <a:lnTo>
                    <a:pt x="29" y="78"/>
                  </a:lnTo>
                  <a:lnTo>
                    <a:pt x="31" y="74"/>
                  </a:lnTo>
                  <a:lnTo>
                    <a:pt x="34" y="70"/>
                  </a:lnTo>
                  <a:lnTo>
                    <a:pt x="37" y="66"/>
                  </a:lnTo>
                  <a:lnTo>
                    <a:pt x="40" y="62"/>
                  </a:lnTo>
                  <a:lnTo>
                    <a:pt x="42" y="58"/>
                  </a:lnTo>
                  <a:lnTo>
                    <a:pt x="45" y="54"/>
                  </a:lnTo>
                  <a:lnTo>
                    <a:pt x="48" y="50"/>
                  </a:lnTo>
                  <a:lnTo>
                    <a:pt x="51" y="46"/>
                  </a:lnTo>
                  <a:lnTo>
                    <a:pt x="54" y="43"/>
                  </a:lnTo>
                  <a:lnTo>
                    <a:pt x="57" y="39"/>
                  </a:lnTo>
                  <a:lnTo>
                    <a:pt x="59" y="36"/>
                  </a:lnTo>
                  <a:lnTo>
                    <a:pt x="62" y="33"/>
                  </a:lnTo>
                  <a:lnTo>
                    <a:pt x="65" y="31"/>
                  </a:lnTo>
                  <a:lnTo>
                    <a:pt x="68" y="29"/>
                  </a:lnTo>
                  <a:lnTo>
                    <a:pt x="70" y="27"/>
                  </a:lnTo>
                  <a:lnTo>
                    <a:pt x="72" y="25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0" y="23"/>
                  </a:lnTo>
                  <a:lnTo>
                    <a:pt x="81" y="24"/>
                  </a:lnTo>
                  <a:lnTo>
                    <a:pt x="83" y="24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8" y="30"/>
                  </a:lnTo>
                  <a:lnTo>
                    <a:pt x="91" y="34"/>
                  </a:lnTo>
                  <a:lnTo>
                    <a:pt x="93" y="39"/>
                  </a:lnTo>
                  <a:lnTo>
                    <a:pt x="114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72" name="Freeform 444"/>
            <p:cNvSpPr>
              <a:spLocks/>
            </p:cNvSpPr>
            <p:nvPr/>
          </p:nvSpPr>
          <p:spPr bwMode="auto">
            <a:xfrm>
              <a:off x="1220" y="2053"/>
              <a:ext cx="27" cy="12"/>
            </a:xfrm>
            <a:custGeom>
              <a:avLst/>
              <a:gdLst>
                <a:gd name="T0" fmla="*/ 24 w 27"/>
                <a:gd name="T1" fmla="*/ 12 h 12"/>
                <a:gd name="T2" fmla="*/ 3 w 27"/>
                <a:gd name="T3" fmla="*/ 12 h 12"/>
                <a:gd name="T4" fmla="*/ 0 w 27"/>
                <a:gd name="T5" fmla="*/ 6 h 12"/>
                <a:gd name="T6" fmla="*/ 4 w 27"/>
                <a:gd name="T7" fmla="*/ 0 h 12"/>
                <a:gd name="T8" fmla="*/ 24 w 27"/>
                <a:gd name="T9" fmla="*/ 0 h 12"/>
                <a:gd name="T10" fmla="*/ 27 w 27"/>
                <a:gd name="T11" fmla="*/ 6 h 12"/>
                <a:gd name="T12" fmla="*/ 24 w 27"/>
                <a:gd name="T13" fmla="*/ 12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12"/>
                <a:gd name="T23" fmla="*/ 27 w 27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12">
                  <a:moveTo>
                    <a:pt x="24" y="12"/>
                  </a:moveTo>
                  <a:lnTo>
                    <a:pt x="3" y="12"/>
                  </a:lnTo>
                  <a:lnTo>
                    <a:pt x="0" y="6"/>
                  </a:lnTo>
                  <a:lnTo>
                    <a:pt x="4" y="0"/>
                  </a:lnTo>
                  <a:lnTo>
                    <a:pt x="24" y="0"/>
                  </a:lnTo>
                  <a:lnTo>
                    <a:pt x="27" y="6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73" name="Freeform 445"/>
            <p:cNvSpPr>
              <a:spLocks/>
            </p:cNvSpPr>
            <p:nvPr/>
          </p:nvSpPr>
          <p:spPr bwMode="auto">
            <a:xfrm>
              <a:off x="1039" y="2105"/>
              <a:ext cx="111" cy="239"/>
            </a:xfrm>
            <a:custGeom>
              <a:avLst/>
              <a:gdLst>
                <a:gd name="T0" fmla="*/ 87 w 111"/>
                <a:gd name="T1" fmla="*/ 6 h 239"/>
                <a:gd name="T2" fmla="*/ 80 w 111"/>
                <a:gd name="T3" fmla="*/ 19 h 239"/>
                <a:gd name="T4" fmla="*/ 73 w 111"/>
                <a:gd name="T5" fmla="*/ 33 h 239"/>
                <a:gd name="T6" fmla="*/ 66 w 111"/>
                <a:gd name="T7" fmla="*/ 48 h 239"/>
                <a:gd name="T8" fmla="*/ 59 w 111"/>
                <a:gd name="T9" fmla="*/ 63 h 239"/>
                <a:gd name="T10" fmla="*/ 53 w 111"/>
                <a:gd name="T11" fmla="*/ 79 h 239"/>
                <a:gd name="T12" fmla="*/ 46 w 111"/>
                <a:gd name="T13" fmla="*/ 95 h 239"/>
                <a:gd name="T14" fmla="*/ 39 w 111"/>
                <a:gd name="T15" fmla="*/ 112 h 239"/>
                <a:gd name="T16" fmla="*/ 33 w 111"/>
                <a:gd name="T17" fmla="*/ 128 h 239"/>
                <a:gd name="T18" fmla="*/ 27 w 111"/>
                <a:gd name="T19" fmla="*/ 145 h 239"/>
                <a:gd name="T20" fmla="*/ 21 w 111"/>
                <a:gd name="T21" fmla="*/ 160 h 239"/>
                <a:gd name="T22" fmla="*/ 16 w 111"/>
                <a:gd name="T23" fmla="*/ 176 h 239"/>
                <a:gd name="T24" fmla="*/ 11 w 111"/>
                <a:gd name="T25" fmla="*/ 191 h 239"/>
                <a:gd name="T26" fmla="*/ 7 w 111"/>
                <a:gd name="T27" fmla="*/ 205 h 239"/>
                <a:gd name="T28" fmla="*/ 4 w 111"/>
                <a:gd name="T29" fmla="*/ 218 h 239"/>
                <a:gd name="T30" fmla="*/ 1 w 111"/>
                <a:gd name="T31" fmla="*/ 230 h 239"/>
                <a:gd name="T32" fmla="*/ 23 w 111"/>
                <a:gd name="T33" fmla="*/ 239 h 239"/>
                <a:gd name="T34" fmla="*/ 25 w 111"/>
                <a:gd name="T35" fmla="*/ 229 h 239"/>
                <a:gd name="T36" fmla="*/ 28 w 111"/>
                <a:gd name="T37" fmla="*/ 217 h 239"/>
                <a:gd name="T38" fmla="*/ 32 w 111"/>
                <a:gd name="T39" fmla="*/ 204 h 239"/>
                <a:gd name="T40" fmla="*/ 36 w 111"/>
                <a:gd name="T41" fmla="*/ 191 h 239"/>
                <a:gd name="T42" fmla="*/ 41 w 111"/>
                <a:gd name="T43" fmla="*/ 176 h 239"/>
                <a:gd name="T44" fmla="*/ 46 w 111"/>
                <a:gd name="T45" fmla="*/ 160 h 239"/>
                <a:gd name="T46" fmla="*/ 52 w 111"/>
                <a:gd name="T47" fmla="*/ 145 h 239"/>
                <a:gd name="T48" fmla="*/ 58 w 111"/>
                <a:gd name="T49" fmla="*/ 129 h 239"/>
                <a:gd name="T50" fmla="*/ 65 w 111"/>
                <a:gd name="T51" fmla="*/ 112 h 239"/>
                <a:gd name="T52" fmla="*/ 71 w 111"/>
                <a:gd name="T53" fmla="*/ 96 h 239"/>
                <a:gd name="T54" fmla="*/ 78 w 111"/>
                <a:gd name="T55" fmla="*/ 80 h 239"/>
                <a:gd name="T56" fmla="*/ 85 w 111"/>
                <a:gd name="T57" fmla="*/ 65 h 239"/>
                <a:gd name="T58" fmla="*/ 91 w 111"/>
                <a:gd name="T59" fmla="*/ 50 h 239"/>
                <a:gd name="T60" fmla="*/ 98 w 111"/>
                <a:gd name="T61" fmla="*/ 36 h 239"/>
                <a:gd name="T62" fmla="*/ 104 w 111"/>
                <a:gd name="T63" fmla="*/ 24 h 239"/>
                <a:gd name="T64" fmla="*/ 111 w 111"/>
                <a:gd name="T65" fmla="*/ 12 h 2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1"/>
                <a:gd name="T100" fmla="*/ 0 h 239"/>
                <a:gd name="T101" fmla="*/ 111 w 111"/>
                <a:gd name="T102" fmla="*/ 239 h 2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1" h="239">
                  <a:moveTo>
                    <a:pt x="90" y="0"/>
                  </a:moveTo>
                  <a:lnTo>
                    <a:pt x="87" y="6"/>
                  </a:lnTo>
                  <a:lnTo>
                    <a:pt x="83" y="13"/>
                  </a:lnTo>
                  <a:lnTo>
                    <a:pt x="80" y="19"/>
                  </a:lnTo>
                  <a:lnTo>
                    <a:pt x="77" y="26"/>
                  </a:lnTo>
                  <a:lnTo>
                    <a:pt x="73" y="33"/>
                  </a:lnTo>
                  <a:lnTo>
                    <a:pt x="70" y="40"/>
                  </a:lnTo>
                  <a:lnTo>
                    <a:pt x="66" y="48"/>
                  </a:lnTo>
                  <a:lnTo>
                    <a:pt x="63" y="55"/>
                  </a:lnTo>
                  <a:lnTo>
                    <a:pt x="59" y="63"/>
                  </a:lnTo>
                  <a:lnTo>
                    <a:pt x="56" y="71"/>
                  </a:lnTo>
                  <a:lnTo>
                    <a:pt x="53" y="79"/>
                  </a:lnTo>
                  <a:lnTo>
                    <a:pt x="49" y="87"/>
                  </a:lnTo>
                  <a:lnTo>
                    <a:pt x="46" y="95"/>
                  </a:lnTo>
                  <a:lnTo>
                    <a:pt x="42" y="104"/>
                  </a:lnTo>
                  <a:lnTo>
                    <a:pt x="39" y="112"/>
                  </a:lnTo>
                  <a:lnTo>
                    <a:pt x="36" y="120"/>
                  </a:lnTo>
                  <a:lnTo>
                    <a:pt x="33" y="128"/>
                  </a:lnTo>
                  <a:lnTo>
                    <a:pt x="30" y="136"/>
                  </a:lnTo>
                  <a:lnTo>
                    <a:pt x="27" y="145"/>
                  </a:lnTo>
                  <a:lnTo>
                    <a:pt x="24" y="153"/>
                  </a:lnTo>
                  <a:lnTo>
                    <a:pt x="21" y="160"/>
                  </a:lnTo>
                  <a:lnTo>
                    <a:pt x="18" y="168"/>
                  </a:lnTo>
                  <a:lnTo>
                    <a:pt x="16" y="176"/>
                  </a:lnTo>
                  <a:lnTo>
                    <a:pt x="13" y="183"/>
                  </a:lnTo>
                  <a:lnTo>
                    <a:pt x="11" y="191"/>
                  </a:lnTo>
                  <a:lnTo>
                    <a:pt x="9" y="198"/>
                  </a:lnTo>
                  <a:lnTo>
                    <a:pt x="7" y="205"/>
                  </a:lnTo>
                  <a:lnTo>
                    <a:pt x="5" y="211"/>
                  </a:lnTo>
                  <a:lnTo>
                    <a:pt x="4" y="218"/>
                  </a:lnTo>
                  <a:lnTo>
                    <a:pt x="2" y="224"/>
                  </a:lnTo>
                  <a:lnTo>
                    <a:pt x="1" y="230"/>
                  </a:lnTo>
                  <a:lnTo>
                    <a:pt x="0" y="235"/>
                  </a:lnTo>
                  <a:lnTo>
                    <a:pt x="23" y="239"/>
                  </a:lnTo>
                  <a:lnTo>
                    <a:pt x="24" y="234"/>
                  </a:lnTo>
                  <a:lnTo>
                    <a:pt x="25" y="229"/>
                  </a:lnTo>
                  <a:lnTo>
                    <a:pt x="27" y="223"/>
                  </a:lnTo>
                  <a:lnTo>
                    <a:pt x="28" y="217"/>
                  </a:lnTo>
                  <a:lnTo>
                    <a:pt x="30" y="211"/>
                  </a:lnTo>
                  <a:lnTo>
                    <a:pt x="32" y="204"/>
                  </a:lnTo>
                  <a:lnTo>
                    <a:pt x="34" y="198"/>
                  </a:lnTo>
                  <a:lnTo>
                    <a:pt x="36" y="191"/>
                  </a:lnTo>
                  <a:lnTo>
                    <a:pt x="38" y="183"/>
                  </a:lnTo>
                  <a:lnTo>
                    <a:pt x="41" y="176"/>
                  </a:lnTo>
                  <a:lnTo>
                    <a:pt x="44" y="168"/>
                  </a:lnTo>
                  <a:lnTo>
                    <a:pt x="46" y="160"/>
                  </a:lnTo>
                  <a:lnTo>
                    <a:pt x="49" y="153"/>
                  </a:lnTo>
                  <a:lnTo>
                    <a:pt x="52" y="145"/>
                  </a:lnTo>
                  <a:lnTo>
                    <a:pt x="55" y="137"/>
                  </a:lnTo>
                  <a:lnTo>
                    <a:pt x="58" y="129"/>
                  </a:lnTo>
                  <a:lnTo>
                    <a:pt x="61" y="120"/>
                  </a:lnTo>
                  <a:lnTo>
                    <a:pt x="65" y="112"/>
                  </a:lnTo>
                  <a:lnTo>
                    <a:pt x="68" y="104"/>
                  </a:lnTo>
                  <a:lnTo>
                    <a:pt x="71" y="96"/>
                  </a:lnTo>
                  <a:lnTo>
                    <a:pt x="74" y="88"/>
                  </a:lnTo>
                  <a:lnTo>
                    <a:pt x="78" y="80"/>
                  </a:lnTo>
                  <a:lnTo>
                    <a:pt x="81" y="73"/>
                  </a:lnTo>
                  <a:lnTo>
                    <a:pt x="85" y="65"/>
                  </a:lnTo>
                  <a:lnTo>
                    <a:pt x="88" y="58"/>
                  </a:lnTo>
                  <a:lnTo>
                    <a:pt x="91" y="50"/>
                  </a:lnTo>
                  <a:lnTo>
                    <a:pt x="95" y="43"/>
                  </a:lnTo>
                  <a:lnTo>
                    <a:pt x="98" y="36"/>
                  </a:lnTo>
                  <a:lnTo>
                    <a:pt x="101" y="30"/>
                  </a:lnTo>
                  <a:lnTo>
                    <a:pt x="104" y="24"/>
                  </a:lnTo>
                  <a:lnTo>
                    <a:pt x="108" y="17"/>
                  </a:lnTo>
                  <a:lnTo>
                    <a:pt x="111" y="1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74" name="Freeform 446"/>
            <p:cNvSpPr>
              <a:spLocks/>
            </p:cNvSpPr>
            <p:nvPr/>
          </p:nvSpPr>
          <p:spPr bwMode="auto">
            <a:xfrm>
              <a:off x="1129" y="2104"/>
              <a:ext cx="21" cy="14"/>
            </a:xfrm>
            <a:custGeom>
              <a:avLst/>
              <a:gdLst>
                <a:gd name="T0" fmla="*/ 1 w 21"/>
                <a:gd name="T1" fmla="*/ 0 h 14"/>
                <a:gd name="T2" fmla="*/ 21 w 21"/>
                <a:gd name="T3" fmla="*/ 13 h 14"/>
                <a:gd name="T4" fmla="*/ 21 w 21"/>
                <a:gd name="T5" fmla="*/ 14 h 14"/>
                <a:gd name="T6" fmla="*/ 20 w 21"/>
                <a:gd name="T7" fmla="*/ 14 h 14"/>
                <a:gd name="T8" fmla="*/ 0 w 21"/>
                <a:gd name="T9" fmla="*/ 1 h 14"/>
                <a:gd name="T10" fmla="*/ 0 w 21"/>
                <a:gd name="T11" fmla="*/ 1 h 14"/>
                <a:gd name="T12" fmla="*/ 1 w 21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4"/>
                <a:gd name="T23" fmla="*/ 21 w 21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4">
                  <a:moveTo>
                    <a:pt x="1" y="0"/>
                  </a:moveTo>
                  <a:lnTo>
                    <a:pt x="21" y="13"/>
                  </a:lnTo>
                  <a:lnTo>
                    <a:pt x="21" y="14"/>
                  </a:lnTo>
                  <a:lnTo>
                    <a:pt x="20" y="1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75" name="Freeform 447"/>
            <p:cNvSpPr>
              <a:spLocks/>
            </p:cNvSpPr>
            <p:nvPr/>
          </p:nvSpPr>
          <p:spPr bwMode="auto">
            <a:xfrm>
              <a:off x="1031" y="2340"/>
              <a:ext cx="64" cy="257"/>
            </a:xfrm>
            <a:custGeom>
              <a:avLst/>
              <a:gdLst>
                <a:gd name="T0" fmla="*/ 7 w 64"/>
                <a:gd name="T1" fmla="*/ 5 h 257"/>
                <a:gd name="T2" fmla="*/ 5 w 64"/>
                <a:gd name="T3" fmla="*/ 17 h 257"/>
                <a:gd name="T4" fmla="*/ 3 w 64"/>
                <a:gd name="T5" fmla="*/ 30 h 257"/>
                <a:gd name="T6" fmla="*/ 2 w 64"/>
                <a:gd name="T7" fmla="*/ 43 h 257"/>
                <a:gd name="T8" fmla="*/ 1 w 64"/>
                <a:gd name="T9" fmla="*/ 58 h 257"/>
                <a:gd name="T10" fmla="*/ 1 w 64"/>
                <a:gd name="T11" fmla="*/ 73 h 257"/>
                <a:gd name="T12" fmla="*/ 1 w 64"/>
                <a:gd name="T13" fmla="*/ 89 h 257"/>
                <a:gd name="T14" fmla="*/ 1 w 64"/>
                <a:gd name="T15" fmla="*/ 106 h 257"/>
                <a:gd name="T16" fmla="*/ 2 w 64"/>
                <a:gd name="T17" fmla="*/ 123 h 257"/>
                <a:gd name="T18" fmla="*/ 5 w 64"/>
                <a:gd name="T19" fmla="*/ 141 h 257"/>
                <a:gd name="T20" fmla="*/ 8 w 64"/>
                <a:gd name="T21" fmla="*/ 158 h 257"/>
                <a:gd name="T22" fmla="*/ 12 w 64"/>
                <a:gd name="T23" fmla="*/ 177 h 257"/>
                <a:gd name="T24" fmla="*/ 16 w 64"/>
                <a:gd name="T25" fmla="*/ 195 h 257"/>
                <a:gd name="T26" fmla="*/ 23 w 64"/>
                <a:gd name="T27" fmla="*/ 213 h 257"/>
                <a:gd name="T28" fmla="*/ 30 w 64"/>
                <a:gd name="T29" fmla="*/ 231 h 257"/>
                <a:gd name="T30" fmla="*/ 38 w 64"/>
                <a:gd name="T31" fmla="*/ 248 h 257"/>
                <a:gd name="T32" fmla="*/ 64 w 64"/>
                <a:gd name="T33" fmla="*/ 245 h 257"/>
                <a:gd name="T34" fmla="*/ 55 w 64"/>
                <a:gd name="T35" fmla="*/ 229 h 257"/>
                <a:gd name="T36" fmla="*/ 48 w 64"/>
                <a:gd name="T37" fmla="*/ 213 h 257"/>
                <a:gd name="T38" fmla="*/ 42 w 64"/>
                <a:gd name="T39" fmla="*/ 196 h 257"/>
                <a:gd name="T40" fmla="*/ 37 w 64"/>
                <a:gd name="T41" fmla="*/ 179 h 257"/>
                <a:gd name="T42" fmla="*/ 33 w 64"/>
                <a:gd name="T43" fmla="*/ 162 h 257"/>
                <a:gd name="T44" fmla="*/ 29 w 64"/>
                <a:gd name="T45" fmla="*/ 146 h 257"/>
                <a:gd name="T46" fmla="*/ 27 w 64"/>
                <a:gd name="T47" fmla="*/ 129 h 257"/>
                <a:gd name="T48" fmla="*/ 26 w 64"/>
                <a:gd name="T49" fmla="*/ 113 h 257"/>
                <a:gd name="T50" fmla="*/ 25 w 64"/>
                <a:gd name="T51" fmla="*/ 97 h 257"/>
                <a:gd name="T52" fmla="*/ 24 w 64"/>
                <a:gd name="T53" fmla="*/ 81 h 257"/>
                <a:gd name="T54" fmla="*/ 24 w 64"/>
                <a:gd name="T55" fmla="*/ 66 h 257"/>
                <a:gd name="T56" fmla="*/ 25 w 64"/>
                <a:gd name="T57" fmla="*/ 52 h 257"/>
                <a:gd name="T58" fmla="*/ 26 w 64"/>
                <a:gd name="T59" fmla="*/ 38 h 257"/>
                <a:gd name="T60" fmla="*/ 28 w 64"/>
                <a:gd name="T61" fmla="*/ 26 h 257"/>
                <a:gd name="T62" fmla="*/ 29 w 64"/>
                <a:gd name="T63" fmla="*/ 15 h 257"/>
                <a:gd name="T64" fmla="*/ 31 w 64"/>
                <a:gd name="T65" fmla="*/ 4 h 2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"/>
                <a:gd name="T100" fmla="*/ 0 h 257"/>
                <a:gd name="T101" fmla="*/ 64 w 64"/>
                <a:gd name="T102" fmla="*/ 257 h 2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" h="257">
                  <a:moveTo>
                    <a:pt x="8" y="0"/>
                  </a:moveTo>
                  <a:lnTo>
                    <a:pt x="7" y="5"/>
                  </a:lnTo>
                  <a:lnTo>
                    <a:pt x="6" y="11"/>
                  </a:lnTo>
                  <a:lnTo>
                    <a:pt x="5" y="17"/>
                  </a:lnTo>
                  <a:lnTo>
                    <a:pt x="4" y="23"/>
                  </a:lnTo>
                  <a:lnTo>
                    <a:pt x="3" y="30"/>
                  </a:lnTo>
                  <a:lnTo>
                    <a:pt x="3" y="36"/>
                  </a:lnTo>
                  <a:lnTo>
                    <a:pt x="2" y="43"/>
                  </a:lnTo>
                  <a:lnTo>
                    <a:pt x="2" y="50"/>
                  </a:lnTo>
                  <a:lnTo>
                    <a:pt x="1" y="58"/>
                  </a:lnTo>
                  <a:lnTo>
                    <a:pt x="1" y="65"/>
                  </a:lnTo>
                  <a:lnTo>
                    <a:pt x="1" y="73"/>
                  </a:lnTo>
                  <a:lnTo>
                    <a:pt x="0" y="81"/>
                  </a:lnTo>
                  <a:lnTo>
                    <a:pt x="1" y="89"/>
                  </a:lnTo>
                  <a:lnTo>
                    <a:pt x="1" y="98"/>
                  </a:lnTo>
                  <a:lnTo>
                    <a:pt x="1" y="106"/>
                  </a:lnTo>
                  <a:lnTo>
                    <a:pt x="2" y="114"/>
                  </a:lnTo>
                  <a:lnTo>
                    <a:pt x="2" y="123"/>
                  </a:lnTo>
                  <a:lnTo>
                    <a:pt x="4" y="132"/>
                  </a:lnTo>
                  <a:lnTo>
                    <a:pt x="5" y="141"/>
                  </a:lnTo>
                  <a:lnTo>
                    <a:pt x="6" y="149"/>
                  </a:lnTo>
                  <a:lnTo>
                    <a:pt x="8" y="158"/>
                  </a:lnTo>
                  <a:lnTo>
                    <a:pt x="9" y="168"/>
                  </a:lnTo>
                  <a:lnTo>
                    <a:pt x="12" y="177"/>
                  </a:lnTo>
                  <a:lnTo>
                    <a:pt x="14" y="186"/>
                  </a:lnTo>
                  <a:lnTo>
                    <a:pt x="16" y="195"/>
                  </a:lnTo>
                  <a:lnTo>
                    <a:pt x="19" y="204"/>
                  </a:lnTo>
                  <a:lnTo>
                    <a:pt x="23" y="213"/>
                  </a:lnTo>
                  <a:lnTo>
                    <a:pt x="26" y="222"/>
                  </a:lnTo>
                  <a:lnTo>
                    <a:pt x="30" y="231"/>
                  </a:lnTo>
                  <a:lnTo>
                    <a:pt x="34" y="239"/>
                  </a:lnTo>
                  <a:lnTo>
                    <a:pt x="38" y="248"/>
                  </a:lnTo>
                  <a:lnTo>
                    <a:pt x="43" y="257"/>
                  </a:lnTo>
                  <a:lnTo>
                    <a:pt x="64" y="245"/>
                  </a:lnTo>
                  <a:lnTo>
                    <a:pt x="60" y="237"/>
                  </a:lnTo>
                  <a:lnTo>
                    <a:pt x="55" y="229"/>
                  </a:lnTo>
                  <a:lnTo>
                    <a:pt x="52" y="221"/>
                  </a:lnTo>
                  <a:lnTo>
                    <a:pt x="48" y="213"/>
                  </a:lnTo>
                  <a:lnTo>
                    <a:pt x="45" y="204"/>
                  </a:lnTo>
                  <a:lnTo>
                    <a:pt x="42" y="196"/>
                  </a:lnTo>
                  <a:lnTo>
                    <a:pt x="39" y="188"/>
                  </a:lnTo>
                  <a:lnTo>
                    <a:pt x="37" y="179"/>
                  </a:lnTo>
                  <a:lnTo>
                    <a:pt x="35" y="171"/>
                  </a:lnTo>
                  <a:lnTo>
                    <a:pt x="33" y="162"/>
                  </a:lnTo>
                  <a:lnTo>
                    <a:pt x="31" y="154"/>
                  </a:lnTo>
                  <a:lnTo>
                    <a:pt x="29" y="146"/>
                  </a:lnTo>
                  <a:lnTo>
                    <a:pt x="28" y="137"/>
                  </a:lnTo>
                  <a:lnTo>
                    <a:pt x="27" y="129"/>
                  </a:lnTo>
                  <a:lnTo>
                    <a:pt x="26" y="121"/>
                  </a:lnTo>
                  <a:lnTo>
                    <a:pt x="26" y="113"/>
                  </a:lnTo>
                  <a:lnTo>
                    <a:pt x="25" y="105"/>
                  </a:lnTo>
                  <a:lnTo>
                    <a:pt x="25" y="97"/>
                  </a:lnTo>
                  <a:lnTo>
                    <a:pt x="24" y="89"/>
                  </a:lnTo>
                  <a:lnTo>
                    <a:pt x="24" y="81"/>
                  </a:lnTo>
                  <a:lnTo>
                    <a:pt x="24" y="73"/>
                  </a:lnTo>
                  <a:lnTo>
                    <a:pt x="24" y="66"/>
                  </a:lnTo>
                  <a:lnTo>
                    <a:pt x="25" y="59"/>
                  </a:lnTo>
                  <a:lnTo>
                    <a:pt x="25" y="52"/>
                  </a:lnTo>
                  <a:lnTo>
                    <a:pt x="26" y="45"/>
                  </a:lnTo>
                  <a:lnTo>
                    <a:pt x="26" y="38"/>
                  </a:lnTo>
                  <a:lnTo>
                    <a:pt x="27" y="32"/>
                  </a:lnTo>
                  <a:lnTo>
                    <a:pt x="28" y="26"/>
                  </a:lnTo>
                  <a:lnTo>
                    <a:pt x="28" y="20"/>
                  </a:lnTo>
                  <a:lnTo>
                    <a:pt x="29" y="15"/>
                  </a:lnTo>
                  <a:lnTo>
                    <a:pt x="30" y="9"/>
                  </a:lnTo>
                  <a:lnTo>
                    <a:pt x="31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76" name="Freeform 448"/>
            <p:cNvSpPr>
              <a:spLocks/>
            </p:cNvSpPr>
            <p:nvPr/>
          </p:nvSpPr>
          <p:spPr bwMode="auto">
            <a:xfrm>
              <a:off x="1039" y="2340"/>
              <a:ext cx="23" cy="4"/>
            </a:xfrm>
            <a:custGeom>
              <a:avLst/>
              <a:gdLst>
                <a:gd name="T0" fmla="*/ 0 w 23"/>
                <a:gd name="T1" fmla="*/ 0 h 4"/>
                <a:gd name="T2" fmla="*/ 23 w 23"/>
                <a:gd name="T3" fmla="*/ 4 h 4"/>
                <a:gd name="T4" fmla="*/ 23 w 23"/>
                <a:gd name="T5" fmla="*/ 4 h 4"/>
                <a:gd name="T6" fmla="*/ 23 w 23"/>
                <a:gd name="T7" fmla="*/ 4 h 4"/>
                <a:gd name="T8" fmla="*/ 0 w 23"/>
                <a:gd name="T9" fmla="*/ 0 h 4"/>
                <a:gd name="T10" fmla="*/ 0 w 23"/>
                <a:gd name="T11" fmla="*/ 0 h 4"/>
                <a:gd name="T12" fmla="*/ 0 w 23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4"/>
                <a:gd name="T23" fmla="*/ 23 w 23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4">
                  <a:moveTo>
                    <a:pt x="0" y="0"/>
                  </a:moveTo>
                  <a:lnTo>
                    <a:pt x="2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77" name="Freeform 449"/>
            <p:cNvSpPr>
              <a:spLocks/>
            </p:cNvSpPr>
            <p:nvPr/>
          </p:nvSpPr>
          <p:spPr bwMode="auto">
            <a:xfrm>
              <a:off x="1074" y="2585"/>
              <a:ext cx="181" cy="186"/>
            </a:xfrm>
            <a:custGeom>
              <a:avLst/>
              <a:gdLst>
                <a:gd name="T0" fmla="*/ 5 w 181"/>
                <a:gd name="T1" fmla="*/ 20 h 186"/>
                <a:gd name="T2" fmla="*/ 14 w 181"/>
                <a:gd name="T3" fmla="*/ 36 h 186"/>
                <a:gd name="T4" fmla="*/ 24 w 181"/>
                <a:gd name="T5" fmla="*/ 52 h 186"/>
                <a:gd name="T6" fmla="*/ 33 w 181"/>
                <a:gd name="T7" fmla="*/ 68 h 186"/>
                <a:gd name="T8" fmla="*/ 43 w 181"/>
                <a:gd name="T9" fmla="*/ 82 h 186"/>
                <a:gd name="T10" fmla="*/ 52 w 181"/>
                <a:gd name="T11" fmla="*/ 96 h 186"/>
                <a:gd name="T12" fmla="*/ 62 w 181"/>
                <a:gd name="T13" fmla="*/ 110 h 186"/>
                <a:gd name="T14" fmla="*/ 72 w 181"/>
                <a:gd name="T15" fmla="*/ 123 h 186"/>
                <a:gd name="T16" fmla="*/ 82 w 181"/>
                <a:gd name="T17" fmla="*/ 134 h 186"/>
                <a:gd name="T18" fmla="*/ 93 w 181"/>
                <a:gd name="T19" fmla="*/ 145 h 186"/>
                <a:gd name="T20" fmla="*/ 105 w 181"/>
                <a:gd name="T21" fmla="*/ 155 h 186"/>
                <a:gd name="T22" fmla="*/ 117 w 181"/>
                <a:gd name="T23" fmla="*/ 164 h 186"/>
                <a:gd name="T24" fmla="*/ 129 w 181"/>
                <a:gd name="T25" fmla="*/ 171 h 186"/>
                <a:gd name="T26" fmla="*/ 142 w 181"/>
                <a:gd name="T27" fmla="*/ 178 h 186"/>
                <a:gd name="T28" fmla="*/ 156 w 181"/>
                <a:gd name="T29" fmla="*/ 182 h 186"/>
                <a:gd name="T30" fmla="*/ 171 w 181"/>
                <a:gd name="T31" fmla="*/ 185 h 186"/>
                <a:gd name="T32" fmla="*/ 181 w 181"/>
                <a:gd name="T33" fmla="*/ 163 h 186"/>
                <a:gd name="T34" fmla="*/ 168 w 181"/>
                <a:gd name="T35" fmla="*/ 161 h 186"/>
                <a:gd name="T36" fmla="*/ 157 w 181"/>
                <a:gd name="T37" fmla="*/ 158 h 186"/>
                <a:gd name="T38" fmla="*/ 146 w 181"/>
                <a:gd name="T39" fmla="*/ 153 h 186"/>
                <a:gd name="T40" fmla="*/ 135 w 181"/>
                <a:gd name="T41" fmla="*/ 148 h 186"/>
                <a:gd name="T42" fmla="*/ 125 w 181"/>
                <a:gd name="T43" fmla="*/ 141 h 186"/>
                <a:gd name="T44" fmla="*/ 115 w 181"/>
                <a:gd name="T45" fmla="*/ 133 h 186"/>
                <a:gd name="T46" fmla="*/ 105 w 181"/>
                <a:gd name="T47" fmla="*/ 123 h 186"/>
                <a:gd name="T48" fmla="*/ 95 w 181"/>
                <a:gd name="T49" fmla="*/ 113 h 186"/>
                <a:gd name="T50" fmla="*/ 86 w 181"/>
                <a:gd name="T51" fmla="*/ 102 h 186"/>
                <a:gd name="T52" fmla="*/ 76 w 181"/>
                <a:gd name="T53" fmla="*/ 89 h 186"/>
                <a:gd name="T54" fmla="*/ 67 w 181"/>
                <a:gd name="T55" fmla="*/ 76 h 186"/>
                <a:gd name="T56" fmla="*/ 58 w 181"/>
                <a:gd name="T57" fmla="*/ 62 h 186"/>
                <a:gd name="T58" fmla="*/ 49 w 181"/>
                <a:gd name="T59" fmla="*/ 47 h 186"/>
                <a:gd name="T60" fmla="*/ 40 w 181"/>
                <a:gd name="T61" fmla="*/ 32 h 186"/>
                <a:gd name="T62" fmla="*/ 30 w 181"/>
                <a:gd name="T63" fmla="*/ 16 h 186"/>
                <a:gd name="T64" fmla="*/ 21 w 181"/>
                <a:gd name="T65" fmla="*/ 0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1"/>
                <a:gd name="T100" fmla="*/ 0 h 186"/>
                <a:gd name="T101" fmla="*/ 181 w 181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1" h="186">
                  <a:moveTo>
                    <a:pt x="0" y="12"/>
                  </a:moveTo>
                  <a:lnTo>
                    <a:pt x="5" y="20"/>
                  </a:lnTo>
                  <a:lnTo>
                    <a:pt x="10" y="28"/>
                  </a:lnTo>
                  <a:lnTo>
                    <a:pt x="14" y="36"/>
                  </a:lnTo>
                  <a:lnTo>
                    <a:pt x="19" y="44"/>
                  </a:lnTo>
                  <a:lnTo>
                    <a:pt x="24" y="52"/>
                  </a:lnTo>
                  <a:lnTo>
                    <a:pt x="29" y="60"/>
                  </a:lnTo>
                  <a:lnTo>
                    <a:pt x="33" y="68"/>
                  </a:lnTo>
                  <a:lnTo>
                    <a:pt x="38" y="75"/>
                  </a:lnTo>
                  <a:lnTo>
                    <a:pt x="43" y="82"/>
                  </a:lnTo>
                  <a:lnTo>
                    <a:pt x="48" y="89"/>
                  </a:lnTo>
                  <a:lnTo>
                    <a:pt x="52" y="96"/>
                  </a:lnTo>
                  <a:lnTo>
                    <a:pt x="57" y="103"/>
                  </a:lnTo>
                  <a:lnTo>
                    <a:pt x="62" y="110"/>
                  </a:lnTo>
                  <a:lnTo>
                    <a:pt x="67" y="116"/>
                  </a:lnTo>
                  <a:lnTo>
                    <a:pt x="72" y="123"/>
                  </a:lnTo>
                  <a:lnTo>
                    <a:pt x="77" y="129"/>
                  </a:lnTo>
                  <a:lnTo>
                    <a:pt x="82" y="134"/>
                  </a:lnTo>
                  <a:lnTo>
                    <a:pt x="88" y="140"/>
                  </a:lnTo>
                  <a:lnTo>
                    <a:pt x="93" y="145"/>
                  </a:lnTo>
                  <a:lnTo>
                    <a:pt x="99" y="150"/>
                  </a:lnTo>
                  <a:lnTo>
                    <a:pt x="105" y="155"/>
                  </a:lnTo>
                  <a:lnTo>
                    <a:pt x="110" y="160"/>
                  </a:lnTo>
                  <a:lnTo>
                    <a:pt x="117" y="164"/>
                  </a:lnTo>
                  <a:lnTo>
                    <a:pt x="123" y="168"/>
                  </a:lnTo>
                  <a:lnTo>
                    <a:pt x="129" y="171"/>
                  </a:lnTo>
                  <a:lnTo>
                    <a:pt x="136" y="175"/>
                  </a:lnTo>
                  <a:lnTo>
                    <a:pt x="142" y="178"/>
                  </a:lnTo>
                  <a:lnTo>
                    <a:pt x="149" y="180"/>
                  </a:lnTo>
                  <a:lnTo>
                    <a:pt x="156" y="182"/>
                  </a:lnTo>
                  <a:lnTo>
                    <a:pt x="163" y="184"/>
                  </a:lnTo>
                  <a:lnTo>
                    <a:pt x="171" y="185"/>
                  </a:lnTo>
                  <a:lnTo>
                    <a:pt x="178" y="186"/>
                  </a:lnTo>
                  <a:lnTo>
                    <a:pt x="181" y="163"/>
                  </a:lnTo>
                  <a:lnTo>
                    <a:pt x="174" y="162"/>
                  </a:lnTo>
                  <a:lnTo>
                    <a:pt x="168" y="161"/>
                  </a:lnTo>
                  <a:lnTo>
                    <a:pt x="162" y="159"/>
                  </a:lnTo>
                  <a:lnTo>
                    <a:pt x="157" y="158"/>
                  </a:lnTo>
                  <a:lnTo>
                    <a:pt x="151" y="156"/>
                  </a:lnTo>
                  <a:lnTo>
                    <a:pt x="146" y="153"/>
                  </a:lnTo>
                  <a:lnTo>
                    <a:pt x="140" y="151"/>
                  </a:lnTo>
                  <a:lnTo>
                    <a:pt x="135" y="148"/>
                  </a:lnTo>
                  <a:lnTo>
                    <a:pt x="130" y="144"/>
                  </a:lnTo>
                  <a:lnTo>
                    <a:pt x="125" y="141"/>
                  </a:lnTo>
                  <a:lnTo>
                    <a:pt x="120" y="137"/>
                  </a:lnTo>
                  <a:lnTo>
                    <a:pt x="115" y="133"/>
                  </a:lnTo>
                  <a:lnTo>
                    <a:pt x="110" y="128"/>
                  </a:lnTo>
                  <a:lnTo>
                    <a:pt x="105" y="123"/>
                  </a:lnTo>
                  <a:lnTo>
                    <a:pt x="100" y="118"/>
                  </a:lnTo>
                  <a:lnTo>
                    <a:pt x="95" y="113"/>
                  </a:lnTo>
                  <a:lnTo>
                    <a:pt x="90" y="107"/>
                  </a:lnTo>
                  <a:lnTo>
                    <a:pt x="86" y="102"/>
                  </a:lnTo>
                  <a:lnTo>
                    <a:pt x="81" y="96"/>
                  </a:lnTo>
                  <a:lnTo>
                    <a:pt x="76" y="89"/>
                  </a:lnTo>
                  <a:lnTo>
                    <a:pt x="72" y="83"/>
                  </a:lnTo>
                  <a:lnTo>
                    <a:pt x="67" y="76"/>
                  </a:lnTo>
                  <a:lnTo>
                    <a:pt x="62" y="69"/>
                  </a:lnTo>
                  <a:lnTo>
                    <a:pt x="58" y="62"/>
                  </a:lnTo>
                  <a:lnTo>
                    <a:pt x="53" y="55"/>
                  </a:lnTo>
                  <a:lnTo>
                    <a:pt x="49" y="47"/>
                  </a:lnTo>
                  <a:lnTo>
                    <a:pt x="44" y="40"/>
                  </a:lnTo>
                  <a:lnTo>
                    <a:pt x="40" y="32"/>
                  </a:lnTo>
                  <a:lnTo>
                    <a:pt x="35" y="24"/>
                  </a:lnTo>
                  <a:lnTo>
                    <a:pt x="30" y="16"/>
                  </a:lnTo>
                  <a:lnTo>
                    <a:pt x="26" y="8"/>
                  </a:lnTo>
                  <a:lnTo>
                    <a:pt x="21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78" name="Freeform 450"/>
            <p:cNvSpPr>
              <a:spLocks/>
            </p:cNvSpPr>
            <p:nvPr/>
          </p:nvSpPr>
          <p:spPr bwMode="auto">
            <a:xfrm>
              <a:off x="1074" y="2585"/>
              <a:ext cx="21" cy="12"/>
            </a:xfrm>
            <a:custGeom>
              <a:avLst/>
              <a:gdLst>
                <a:gd name="T0" fmla="*/ 0 w 21"/>
                <a:gd name="T1" fmla="*/ 12 h 12"/>
                <a:gd name="T2" fmla="*/ 21 w 21"/>
                <a:gd name="T3" fmla="*/ 0 h 12"/>
                <a:gd name="T4" fmla="*/ 21 w 21"/>
                <a:gd name="T5" fmla="*/ 0 h 12"/>
                <a:gd name="T6" fmla="*/ 21 w 21"/>
                <a:gd name="T7" fmla="*/ 0 h 12"/>
                <a:gd name="T8" fmla="*/ 0 w 21"/>
                <a:gd name="T9" fmla="*/ 12 h 12"/>
                <a:gd name="T10" fmla="*/ 0 w 21"/>
                <a:gd name="T11" fmla="*/ 12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2"/>
                <a:gd name="T20" fmla="*/ 21 w 2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2">
                  <a:moveTo>
                    <a:pt x="0" y="12"/>
                  </a:moveTo>
                  <a:lnTo>
                    <a:pt x="21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79" name="Freeform 451"/>
            <p:cNvSpPr>
              <a:spLocks/>
            </p:cNvSpPr>
            <p:nvPr/>
          </p:nvSpPr>
          <p:spPr bwMode="auto">
            <a:xfrm>
              <a:off x="1253" y="2716"/>
              <a:ext cx="58" cy="55"/>
            </a:xfrm>
            <a:custGeom>
              <a:avLst/>
              <a:gdLst>
                <a:gd name="T0" fmla="*/ 1 w 58"/>
                <a:gd name="T1" fmla="*/ 55 h 55"/>
                <a:gd name="T2" fmla="*/ 5 w 58"/>
                <a:gd name="T3" fmla="*/ 55 h 55"/>
                <a:gd name="T4" fmla="*/ 9 w 58"/>
                <a:gd name="T5" fmla="*/ 55 h 55"/>
                <a:gd name="T6" fmla="*/ 13 w 58"/>
                <a:gd name="T7" fmla="*/ 54 h 55"/>
                <a:gd name="T8" fmla="*/ 17 w 58"/>
                <a:gd name="T9" fmla="*/ 52 h 55"/>
                <a:gd name="T10" fmla="*/ 22 w 58"/>
                <a:gd name="T11" fmla="*/ 51 h 55"/>
                <a:gd name="T12" fmla="*/ 26 w 58"/>
                <a:gd name="T13" fmla="*/ 49 h 55"/>
                <a:gd name="T14" fmla="*/ 30 w 58"/>
                <a:gd name="T15" fmla="*/ 46 h 55"/>
                <a:gd name="T16" fmla="*/ 34 w 58"/>
                <a:gd name="T17" fmla="*/ 43 h 55"/>
                <a:gd name="T18" fmla="*/ 38 w 58"/>
                <a:gd name="T19" fmla="*/ 39 h 55"/>
                <a:gd name="T20" fmla="*/ 42 w 58"/>
                <a:gd name="T21" fmla="*/ 36 h 55"/>
                <a:gd name="T22" fmla="*/ 46 w 58"/>
                <a:gd name="T23" fmla="*/ 31 h 55"/>
                <a:gd name="T24" fmla="*/ 49 w 58"/>
                <a:gd name="T25" fmla="*/ 26 h 55"/>
                <a:gd name="T26" fmla="*/ 52 w 58"/>
                <a:gd name="T27" fmla="*/ 21 h 55"/>
                <a:gd name="T28" fmla="*/ 55 w 58"/>
                <a:gd name="T29" fmla="*/ 15 h 55"/>
                <a:gd name="T30" fmla="*/ 57 w 58"/>
                <a:gd name="T31" fmla="*/ 9 h 55"/>
                <a:gd name="T32" fmla="*/ 35 w 58"/>
                <a:gd name="T33" fmla="*/ 0 h 55"/>
                <a:gd name="T34" fmla="*/ 33 w 58"/>
                <a:gd name="T35" fmla="*/ 4 h 55"/>
                <a:gd name="T36" fmla="*/ 32 w 58"/>
                <a:gd name="T37" fmla="*/ 9 h 55"/>
                <a:gd name="T38" fmla="*/ 30 w 58"/>
                <a:gd name="T39" fmla="*/ 12 h 55"/>
                <a:gd name="T40" fmla="*/ 28 w 58"/>
                <a:gd name="T41" fmla="*/ 16 h 55"/>
                <a:gd name="T42" fmla="*/ 25 w 58"/>
                <a:gd name="T43" fmla="*/ 18 h 55"/>
                <a:gd name="T44" fmla="*/ 23 w 58"/>
                <a:gd name="T45" fmla="*/ 21 h 55"/>
                <a:gd name="T46" fmla="*/ 21 w 58"/>
                <a:gd name="T47" fmla="*/ 23 h 55"/>
                <a:gd name="T48" fmla="*/ 18 w 58"/>
                <a:gd name="T49" fmla="*/ 25 h 55"/>
                <a:gd name="T50" fmla="*/ 16 w 58"/>
                <a:gd name="T51" fmla="*/ 27 h 55"/>
                <a:gd name="T52" fmla="*/ 13 w 58"/>
                <a:gd name="T53" fmla="*/ 28 h 55"/>
                <a:gd name="T54" fmla="*/ 11 w 58"/>
                <a:gd name="T55" fmla="*/ 30 h 55"/>
                <a:gd name="T56" fmla="*/ 8 w 58"/>
                <a:gd name="T57" fmla="*/ 30 h 55"/>
                <a:gd name="T58" fmla="*/ 6 w 58"/>
                <a:gd name="T59" fmla="*/ 31 h 55"/>
                <a:gd name="T60" fmla="*/ 4 w 58"/>
                <a:gd name="T61" fmla="*/ 31 h 55"/>
                <a:gd name="T62" fmla="*/ 3 w 58"/>
                <a:gd name="T63" fmla="*/ 32 h 55"/>
                <a:gd name="T64" fmla="*/ 1 w 58"/>
                <a:gd name="T65" fmla="*/ 32 h 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"/>
                <a:gd name="T100" fmla="*/ 0 h 55"/>
                <a:gd name="T101" fmla="*/ 58 w 58"/>
                <a:gd name="T102" fmla="*/ 55 h 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" h="55">
                  <a:moveTo>
                    <a:pt x="0" y="55"/>
                  </a:moveTo>
                  <a:lnTo>
                    <a:pt x="1" y="55"/>
                  </a:lnTo>
                  <a:lnTo>
                    <a:pt x="3" y="55"/>
                  </a:lnTo>
                  <a:lnTo>
                    <a:pt x="5" y="55"/>
                  </a:lnTo>
                  <a:lnTo>
                    <a:pt x="7" y="55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3" y="54"/>
                  </a:lnTo>
                  <a:lnTo>
                    <a:pt x="15" y="53"/>
                  </a:lnTo>
                  <a:lnTo>
                    <a:pt x="17" y="52"/>
                  </a:lnTo>
                  <a:lnTo>
                    <a:pt x="20" y="51"/>
                  </a:lnTo>
                  <a:lnTo>
                    <a:pt x="22" y="51"/>
                  </a:lnTo>
                  <a:lnTo>
                    <a:pt x="24" y="50"/>
                  </a:lnTo>
                  <a:lnTo>
                    <a:pt x="26" y="49"/>
                  </a:lnTo>
                  <a:lnTo>
                    <a:pt x="28" y="47"/>
                  </a:lnTo>
                  <a:lnTo>
                    <a:pt x="30" y="46"/>
                  </a:lnTo>
                  <a:lnTo>
                    <a:pt x="32" y="44"/>
                  </a:lnTo>
                  <a:lnTo>
                    <a:pt x="34" y="43"/>
                  </a:lnTo>
                  <a:lnTo>
                    <a:pt x="36" y="41"/>
                  </a:lnTo>
                  <a:lnTo>
                    <a:pt x="38" y="39"/>
                  </a:lnTo>
                  <a:lnTo>
                    <a:pt x="40" y="38"/>
                  </a:lnTo>
                  <a:lnTo>
                    <a:pt x="42" y="36"/>
                  </a:lnTo>
                  <a:lnTo>
                    <a:pt x="44" y="33"/>
                  </a:lnTo>
                  <a:lnTo>
                    <a:pt x="46" y="31"/>
                  </a:lnTo>
                  <a:lnTo>
                    <a:pt x="47" y="29"/>
                  </a:lnTo>
                  <a:lnTo>
                    <a:pt x="49" y="26"/>
                  </a:lnTo>
                  <a:lnTo>
                    <a:pt x="51" y="24"/>
                  </a:lnTo>
                  <a:lnTo>
                    <a:pt x="52" y="21"/>
                  </a:lnTo>
                  <a:lnTo>
                    <a:pt x="53" y="18"/>
                  </a:lnTo>
                  <a:lnTo>
                    <a:pt x="55" y="15"/>
                  </a:lnTo>
                  <a:lnTo>
                    <a:pt x="56" y="12"/>
                  </a:lnTo>
                  <a:lnTo>
                    <a:pt x="57" y="9"/>
                  </a:lnTo>
                  <a:lnTo>
                    <a:pt x="58" y="6"/>
                  </a:lnTo>
                  <a:lnTo>
                    <a:pt x="35" y="0"/>
                  </a:lnTo>
                  <a:lnTo>
                    <a:pt x="34" y="2"/>
                  </a:lnTo>
                  <a:lnTo>
                    <a:pt x="33" y="4"/>
                  </a:lnTo>
                  <a:lnTo>
                    <a:pt x="32" y="7"/>
                  </a:lnTo>
                  <a:lnTo>
                    <a:pt x="32" y="9"/>
                  </a:lnTo>
                  <a:lnTo>
                    <a:pt x="31" y="10"/>
                  </a:lnTo>
                  <a:lnTo>
                    <a:pt x="30" y="12"/>
                  </a:lnTo>
                  <a:lnTo>
                    <a:pt x="29" y="14"/>
                  </a:lnTo>
                  <a:lnTo>
                    <a:pt x="28" y="16"/>
                  </a:lnTo>
                  <a:lnTo>
                    <a:pt x="27" y="17"/>
                  </a:lnTo>
                  <a:lnTo>
                    <a:pt x="25" y="18"/>
                  </a:lnTo>
                  <a:lnTo>
                    <a:pt x="24" y="20"/>
                  </a:lnTo>
                  <a:lnTo>
                    <a:pt x="23" y="21"/>
                  </a:lnTo>
                  <a:lnTo>
                    <a:pt x="22" y="22"/>
                  </a:lnTo>
                  <a:lnTo>
                    <a:pt x="21" y="23"/>
                  </a:lnTo>
                  <a:lnTo>
                    <a:pt x="20" y="24"/>
                  </a:lnTo>
                  <a:lnTo>
                    <a:pt x="18" y="25"/>
                  </a:lnTo>
                  <a:lnTo>
                    <a:pt x="17" y="26"/>
                  </a:lnTo>
                  <a:lnTo>
                    <a:pt x="16" y="27"/>
                  </a:lnTo>
                  <a:lnTo>
                    <a:pt x="14" y="28"/>
                  </a:lnTo>
                  <a:lnTo>
                    <a:pt x="13" y="28"/>
                  </a:lnTo>
                  <a:lnTo>
                    <a:pt x="12" y="29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4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80" name="Freeform 452"/>
            <p:cNvSpPr>
              <a:spLocks/>
            </p:cNvSpPr>
            <p:nvPr/>
          </p:nvSpPr>
          <p:spPr bwMode="auto">
            <a:xfrm>
              <a:off x="1252" y="2748"/>
              <a:ext cx="3" cy="23"/>
            </a:xfrm>
            <a:custGeom>
              <a:avLst/>
              <a:gdLst>
                <a:gd name="T0" fmla="*/ 0 w 3"/>
                <a:gd name="T1" fmla="*/ 23 h 23"/>
                <a:gd name="T2" fmla="*/ 2 w 3"/>
                <a:gd name="T3" fmla="*/ 0 h 23"/>
                <a:gd name="T4" fmla="*/ 2 w 3"/>
                <a:gd name="T5" fmla="*/ 0 h 23"/>
                <a:gd name="T6" fmla="*/ 3 w 3"/>
                <a:gd name="T7" fmla="*/ 0 h 23"/>
                <a:gd name="T8" fmla="*/ 1 w 3"/>
                <a:gd name="T9" fmla="*/ 23 h 23"/>
                <a:gd name="T10" fmla="*/ 0 w 3"/>
                <a:gd name="T11" fmla="*/ 23 h 23"/>
                <a:gd name="T12" fmla="*/ 0 w 3"/>
                <a:gd name="T13" fmla="*/ 23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23"/>
                <a:gd name="T23" fmla="*/ 3 w 3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23">
                  <a:moveTo>
                    <a:pt x="0" y="23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1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81" name="Freeform 453"/>
            <p:cNvSpPr>
              <a:spLocks/>
            </p:cNvSpPr>
            <p:nvPr/>
          </p:nvSpPr>
          <p:spPr bwMode="auto">
            <a:xfrm>
              <a:off x="1287" y="2552"/>
              <a:ext cx="30" cy="170"/>
            </a:xfrm>
            <a:custGeom>
              <a:avLst/>
              <a:gdLst>
                <a:gd name="T0" fmla="*/ 25 w 30"/>
                <a:gd name="T1" fmla="*/ 164 h 170"/>
                <a:gd name="T2" fmla="*/ 27 w 30"/>
                <a:gd name="T3" fmla="*/ 154 h 170"/>
                <a:gd name="T4" fmla="*/ 28 w 30"/>
                <a:gd name="T5" fmla="*/ 143 h 170"/>
                <a:gd name="T6" fmla="*/ 29 w 30"/>
                <a:gd name="T7" fmla="*/ 132 h 170"/>
                <a:gd name="T8" fmla="*/ 30 w 30"/>
                <a:gd name="T9" fmla="*/ 122 h 170"/>
                <a:gd name="T10" fmla="*/ 30 w 30"/>
                <a:gd name="T11" fmla="*/ 110 h 170"/>
                <a:gd name="T12" fmla="*/ 29 w 30"/>
                <a:gd name="T13" fmla="*/ 100 h 170"/>
                <a:gd name="T14" fmla="*/ 29 w 30"/>
                <a:gd name="T15" fmla="*/ 89 h 170"/>
                <a:gd name="T16" fmla="*/ 29 w 30"/>
                <a:gd name="T17" fmla="*/ 78 h 170"/>
                <a:gd name="T18" fmla="*/ 28 w 30"/>
                <a:gd name="T19" fmla="*/ 67 h 170"/>
                <a:gd name="T20" fmla="*/ 27 w 30"/>
                <a:gd name="T21" fmla="*/ 56 h 170"/>
                <a:gd name="T22" fmla="*/ 27 w 30"/>
                <a:gd name="T23" fmla="*/ 46 h 170"/>
                <a:gd name="T24" fmla="*/ 26 w 30"/>
                <a:gd name="T25" fmla="*/ 35 h 170"/>
                <a:gd name="T26" fmla="*/ 26 w 30"/>
                <a:gd name="T27" fmla="*/ 25 h 170"/>
                <a:gd name="T28" fmla="*/ 26 w 30"/>
                <a:gd name="T29" fmla="*/ 16 h 170"/>
                <a:gd name="T30" fmla="*/ 26 w 30"/>
                <a:gd name="T31" fmla="*/ 6 h 170"/>
                <a:gd name="T32" fmla="*/ 2 w 30"/>
                <a:gd name="T33" fmla="*/ 0 h 170"/>
                <a:gd name="T34" fmla="*/ 2 w 30"/>
                <a:gd name="T35" fmla="*/ 10 h 170"/>
                <a:gd name="T36" fmla="*/ 2 w 30"/>
                <a:gd name="T37" fmla="*/ 21 h 170"/>
                <a:gd name="T38" fmla="*/ 2 w 30"/>
                <a:gd name="T39" fmla="*/ 31 h 170"/>
                <a:gd name="T40" fmla="*/ 3 w 30"/>
                <a:gd name="T41" fmla="*/ 42 h 170"/>
                <a:gd name="T42" fmla="*/ 3 w 30"/>
                <a:gd name="T43" fmla="*/ 52 h 170"/>
                <a:gd name="T44" fmla="*/ 4 w 30"/>
                <a:gd name="T45" fmla="*/ 63 h 170"/>
                <a:gd name="T46" fmla="*/ 5 w 30"/>
                <a:gd name="T47" fmla="*/ 74 h 170"/>
                <a:gd name="T48" fmla="*/ 5 w 30"/>
                <a:gd name="T49" fmla="*/ 84 h 170"/>
                <a:gd name="T50" fmla="*/ 6 w 30"/>
                <a:gd name="T51" fmla="*/ 95 h 170"/>
                <a:gd name="T52" fmla="*/ 6 w 30"/>
                <a:gd name="T53" fmla="*/ 105 h 170"/>
                <a:gd name="T54" fmla="*/ 6 w 30"/>
                <a:gd name="T55" fmla="*/ 116 h 170"/>
                <a:gd name="T56" fmla="*/ 6 w 30"/>
                <a:gd name="T57" fmla="*/ 126 h 170"/>
                <a:gd name="T58" fmla="*/ 5 w 30"/>
                <a:gd name="T59" fmla="*/ 136 h 170"/>
                <a:gd name="T60" fmla="*/ 4 w 30"/>
                <a:gd name="T61" fmla="*/ 145 h 170"/>
                <a:gd name="T62" fmla="*/ 3 w 30"/>
                <a:gd name="T63" fmla="*/ 155 h 170"/>
                <a:gd name="T64" fmla="*/ 0 w 30"/>
                <a:gd name="T65" fmla="*/ 164 h 1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"/>
                <a:gd name="T100" fmla="*/ 0 h 170"/>
                <a:gd name="T101" fmla="*/ 30 w 30"/>
                <a:gd name="T102" fmla="*/ 170 h 1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" h="170">
                  <a:moveTo>
                    <a:pt x="24" y="170"/>
                  </a:moveTo>
                  <a:lnTo>
                    <a:pt x="25" y="164"/>
                  </a:lnTo>
                  <a:lnTo>
                    <a:pt x="26" y="159"/>
                  </a:lnTo>
                  <a:lnTo>
                    <a:pt x="27" y="154"/>
                  </a:lnTo>
                  <a:lnTo>
                    <a:pt x="28" y="149"/>
                  </a:lnTo>
                  <a:lnTo>
                    <a:pt x="28" y="143"/>
                  </a:lnTo>
                  <a:lnTo>
                    <a:pt x="29" y="138"/>
                  </a:lnTo>
                  <a:lnTo>
                    <a:pt x="29" y="132"/>
                  </a:lnTo>
                  <a:lnTo>
                    <a:pt x="29" y="127"/>
                  </a:lnTo>
                  <a:lnTo>
                    <a:pt x="30" y="122"/>
                  </a:lnTo>
                  <a:lnTo>
                    <a:pt x="30" y="116"/>
                  </a:lnTo>
                  <a:lnTo>
                    <a:pt x="30" y="110"/>
                  </a:lnTo>
                  <a:lnTo>
                    <a:pt x="30" y="105"/>
                  </a:lnTo>
                  <a:lnTo>
                    <a:pt x="29" y="100"/>
                  </a:lnTo>
                  <a:lnTo>
                    <a:pt x="29" y="94"/>
                  </a:lnTo>
                  <a:lnTo>
                    <a:pt x="29" y="89"/>
                  </a:lnTo>
                  <a:lnTo>
                    <a:pt x="29" y="83"/>
                  </a:lnTo>
                  <a:lnTo>
                    <a:pt x="29" y="78"/>
                  </a:lnTo>
                  <a:lnTo>
                    <a:pt x="28" y="72"/>
                  </a:lnTo>
                  <a:lnTo>
                    <a:pt x="28" y="67"/>
                  </a:lnTo>
                  <a:lnTo>
                    <a:pt x="28" y="62"/>
                  </a:lnTo>
                  <a:lnTo>
                    <a:pt x="27" y="56"/>
                  </a:lnTo>
                  <a:lnTo>
                    <a:pt x="27" y="51"/>
                  </a:lnTo>
                  <a:lnTo>
                    <a:pt x="27" y="46"/>
                  </a:lnTo>
                  <a:lnTo>
                    <a:pt x="26" y="41"/>
                  </a:lnTo>
                  <a:lnTo>
                    <a:pt x="26" y="35"/>
                  </a:lnTo>
                  <a:lnTo>
                    <a:pt x="26" y="30"/>
                  </a:lnTo>
                  <a:lnTo>
                    <a:pt x="26" y="25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6" y="11"/>
                  </a:lnTo>
                  <a:lnTo>
                    <a:pt x="26" y="6"/>
                  </a:lnTo>
                  <a:lnTo>
                    <a:pt x="26" y="1"/>
                  </a:lnTo>
                  <a:lnTo>
                    <a:pt x="2" y="0"/>
                  </a:lnTo>
                  <a:lnTo>
                    <a:pt x="2" y="5"/>
                  </a:lnTo>
                  <a:lnTo>
                    <a:pt x="2" y="10"/>
                  </a:lnTo>
                  <a:lnTo>
                    <a:pt x="2" y="16"/>
                  </a:lnTo>
                  <a:lnTo>
                    <a:pt x="2" y="21"/>
                  </a:lnTo>
                  <a:lnTo>
                    <a:pt x="2" y="26"/>
                  </a:lnTo>
                  <a:lnTo>
                    <a:pt x="2" y="31"/>
                  </a:lnTo>
                  <a:lnTo>
                    <a:pt x="2" y="37"/>
                  </a:lnTo>
                  <a:lnTo>
                    <a:pt x="3" y="42"/>
                  </a:lnTo>
                  <a:lnTo>
                    <a:pt x="3" y="47"/>
                  </a:lnTo>
                  <a:lnTo>
                    <a:pt x="3" y="52"/>
                  </a:lnTo>
                  <a:lnTo>
                    <a:pt x="3" y="58"/>
                  </a:lnTo>
                  <a:lnTo>
                    <a:pt x="4" y="63"/>
                  </a:lnTo>
                  <a:lnTo>
                    <a:pt x="4" y="68"/>
                  </a:lnTo>
                  <a:lnTo>
                    <a:pt x="5" y="74"/>
                  </a:lnTo>
                  <a:lnTo>
                    <a:pt x="5" y="79"/>
                  </a:lnTo>
                  <a:lnTo>
                    <a:pt x="5" y="84"/>
                  </a:lnTo>
                  <a:lnTo>
                    <a:pt x="5" y="90"/>
                  </a:lnTo>
                  <a:lnTo>
                    <a:pt x="6" y="95"/>
                  </a:lnTo>
                  <a:lnTo>
                    <a:pt x="6" y="100"/>
                  </a:lnTo>
                  <a:lnTo>
                    <a:pt x="6" y="105"/>
                  </a:lnTo>
                  <a:lnTo>
                    <a:pt x="6" y="111"/>
                  </a:lnTo>
                  <a:lnTo>
                    <a:pt x="6" y="116"/>
                  </a:lnTo>
                  <a:lnTo>
                    <a:pt x="6" y="121"/>
                  </a:lnTo>
                  <a:lnTo>
                    <a:pt x="6" y="126"/>
                  </a:lnTo>
                  <a:lnTo>
                    <a:pt x="5" y="131"/>
                  </a:lnTo>
                  <a:lnTo>
                    <a:pt x="5" y="136"/>
                  </a:lnTo>
                  <a:lnTo>
                    <a:pt x="5" y="141"/>
                  </a:lnTo>
                  <a:lnTo>
                    <a:pt x="4" y="145"/>
                  </a:lnTo>
                  <a:lnTo>
                    <a:pt x="3" y="150"/>
                  </a:lnTo>
                  <a:lnTo>
                    <a:pt x="3" y="155"/>
                  </a:lnTo>
                  <a:lnTo>
                    <a:pt x="2" y="159"/>
                  </a:lnTo>
                  <a:lnTo>
                    <a:pt x="0" y="164"/>
                  </a:lnTo>
                  <a:lnTo>
                    <a:pt x="24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82" name="Freeform 454"/>
            <p:cNvSpPr>
              <a:spLocks/>
            </p:cNvSpPr>
            <p:nvPr/>
          </p:nvSpPr>
          <p:spPr bwMode="auto">
            <a:xfrm>
              <a:off x="1287" y="2716"/>
              <a:ext cx="24" cy="6"/>
            </a:xfrm>
            <a:custGeom>
              <a:avLst/>
              <a:gdLst>
                <a:gd name="T0" fmla="*/ 24 w 24"/>
                <a:gd name="T1" fmla="*/ 6 h 6"/>
                <a:gd name="T2" fmla="*/ 0 w 24"/>
                <a:gd name="T3" fmla="*/ 0 h 6"/>
                <a:gd name="T4" fmla="*/ 1 w 24"/>
                <a:gd name="T5" fmla="*/ 0 h 6"/>
                <a:gd name="T6" fmla="*/ 1 w 24"/>
                <a:gd name="T7" fmla="*/ 0 h 6"/>
                <a:gd name="T8" fmla="*/ 24 w 24"/>
                <a:gd name="T9" fmla="*/ 6 h 6"/>
                <a:gd name="T10" fmla="*/ 24 w 24"/>
                <a:gd name="T11" fmla="*/ 6 h 6"/>
                <a:gd name="T12" fmla="*/ 24 w 24"/>
                <a:gd name="T13" fmla="*/ 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6"/>
                <a:gd name="T23" fmla="*/ 24 w 24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6">
                  <a:moveTo>
                    <a:pt x="24" y="6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83" name="Freeform 455"/>
            <p:cNvSpPr>
              <a:spLocks/>
            </p:cNvSpPr>
            <p:nvPr/>
          </p:nvSpPr>
          <p:spPr bwMode="auto">
            <a:xfrm>
              <a:off x="1180" y="2543"/>
              <a:ext cx="128" cy="68"/>
            </a:xfrm>
            <a:custGeom>
              <a:avLst/>
              <a:gdLst>
                <a:gd name="T0" fmla="*/ 111 w 128"/>
                <a:gd name="T1" fmla="*/ 2 h 68"/>
                <a:gd name="T2" fmla="*/ 105 w 128"/>
                <a:gd name="T3" fmla="*/ 6 h 68"/>
                <a:gd name="T4" fmla="*/ 99 w 128"/>
                <a:gd name="T5" fmla="*/ 9 h 68"/>
                <a:gd name="T6" fmla="*/ 93 w 128"/>
                <a:gd name="T7" fmla="*/ 12 h 68"/>
                <a:gd name="T8" fmla="*/ 88 w 128"/>
                <a:gd name="T9" fmla="*/ 14 h 68"/>
                <a:gd name="T10" fmla="*/ 83 w 128"/>
                <a:gd name="T11" fmla="*/ 15 h 68"/>
                <a:gd name="T12" fmla="*/ 77 w 128"/>
                <a:gd name="T13" fmla="*/ 17 h 68"/>
                <a:gd name="T14" fmla="*/ 71 w 128"/>
                <a:gd name="T15" fmla="*/ 18 h 68"/>
                <a:gd name="T16" fmla="*/ 65 w 128"/>
                <a:gd name="T17" fmla="*/ 20 h 68"/>
                <a:gd name="T18" fmla="*/ 58 w 128"/>
                <a:gd name="T19" fmla="*/ 22 h 68"/>
                <a:gd name="T20" fmla="*/ 51 w 128"/>
                <a:gd name="T21" fmla="*/ 24 h 68"/>
                <a:gd name="T22" fmla="*/ 43 w 128"/>
                <a:gd name="T23" fmla="*/ 26 h 68"/>
                <a:gd name="T24" fmla="*/ 35 w 128"/>
                <a:gd name="T25" fmla="*/ 30 h 68"/>
                <a:gd name="T26" fmla="*/ 26 w 128"/>
                <a:gd name="T27" fmla="*/ 34 h 68"/>
                <a:gd name="T28" fmla="*/ 16 w 128"/>
                <a:gd name="T29" fmla="*/ 39 h 68"/>
                <a:gd name="T30" fmla="*/ 6 w 128"/>
                <a:gd name="T31" fmla="*/ 45 h 68"/>
                <a:gd name="T32" fmla="*/ 13 w 128"/>
                <a:gd name="T33" fmla="*/ 68 h 68"/>
                <a:gd name="T34" fmla="*/ 23 w 128"/>
                <a:gd name="T35" fmla="*/ 62 h 68"/>
                <a:gd name="T36" fmla="*/ 32 w 128"/>
                <a:gd name="T37" fmla="*/ 57 h 68"/>
                <a:gd name="T38" fmla="*/ 40 w 128"/>
                <a:gd name="T39" fmla="*/ 53 h 68"/>
                <a:gd name="T40" fmla="*/ 47 w 128"/>
                <a:gd name="T41" fmla="*/ 50 h 68"/>
                <a:gd name="T42" fmla="*/ 54 w 128"/>
                <a:gd name="T43" fmla="*/ 48 h 68"/>
                <a:gd name="T44" fmla="*/ 61 w 128"/>
                <a:gd name="T45" fmla="*/ 45 h 68"/>
                <a:gd name="T46" fmla="*/ 67 w 128"/>
                <a:gd name="T47" fmla="*/ 44 h 68"/>
                <a:gd name="T48" fmla="*/ 74 w 128"/>
                <a:gd name="T49" fmla="*/ 42 h 68"/>
                <a:gd name="T50" fmla="*/ 80 w 128"/>
                <a:gd name="T51" fmla="*/ 41 h 68"/>
                <a:gd name="T52" fmla="*/ 86 w 128"/>
                <a:gd name="T53" fmla="*/ 39 h 68"/>
                <a:gd name="T54" fmla="*/ 93 w 128"/>
                <a:gd name="T55" fmla="*/ 37 h 68"/>
                <a:gd name="T56" fmla="*/ 99 w 128"/>
                <a:gd name="T57" fmla="*/ 35 h 68"/>
                <a:gd name="T58" fmla="*/ 106 w 128"/>
                <a:gd name="T59" fmla="*/ 32 h 68"/>
                <a:gd name="T60" fmla="*/ 113 w 128"/>
                <a:gd name="T61" fmla="*/ 29 h 68"/>
                <a:gd name="T62" fmla="*/ 120 w 128"/>
                <a:gd name="T63" fmla="*/ 24 h 68"/>
                <a:gd name="T64" fmla="*/ 128 w 128"/>
                <a:gd name="T65" fmla="*/ 19 h 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8"/>
                <a:gd name="T100" fmla="*/ 0 h 68"/>
                <a:gd name="T101" fmla="*/ 128 w 128"/>
                <a:gd name="T102" fmla="*/ 68 h 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8" h="68">
                  <a:moveTo>
                    <a:pt x="114" y="0"/>
                  </a:moveTo>
                  <a:lnTo>
                    <a:pt x="111" y="2"/>
                  </a:lnTo>
                  <a:lnTo>
                    <a:pt x="108" y="4"/>
                  </a:lnTo>
                  <a:lnTo>
                    <a:pt x="105" y="6"/>
                  </a:lnTo>
                  <a:lnTo>
                    <a:pt x="102" y="8"/>
                  </a:lnTo>
                  <a:lnTo>
                    <a:pt x="99" y="9"/>
                  </a:lnTo>
                  <a:lnTo>
                    <a:pt x="96" y="11"/>
                  </a:lnTo>
                  <a:lnTo>
                    <a:pt x="93" y="12"/>
                  </a:lnTo>
                  <a:lnTo>
                    <a:pt x="91" y="13"/>
                  </a:lnTo>
                  <a:lnTo>
                    <a:pt x="88" y="14"/>
                  </a:lnTo>
                  <a:lnTo>
                    <a:pt x="86" y="15"/>
                  </a:lnTo>
                  <a:lnTo>
                    <a:pt x="83" y="15"/>
                  </a:lnTo>
                  <a:lnTo>
                    <a:pt x="80" y="16"/>
                  </a:lnTo>
                  <a:lnTo>
                    <a:pt x="77" y="17"/>
                  </a:lnTo>
                  <a:lnTo>
                    <a:pt x="74" y="18"/>
                  </a:lnTo>
                  <a:lnTo>
                    <a:pt x="71" y="18"/>
                  </a:lnTo>
                  <a:lnTo>
                    <a:pt x="68" y="19"/>
                  </a:lnTo>
                  <a:lnTo>
                    <a:pt x="65" y="20"/>
                  </a:lnTo>
                  <a:lnTo>
                    <a:pt x="62" y="21"/>
                  </a:lnTo>
                  <a:lnTo>
                    <a:pt x="58" y="22"/>
                  </a:lnTo>
                  <a:lnTo>
                    <a:pt x="54" y="23"/>
                  </a:lnTo>
                  <a:lnTo>
                    <a:pt x="51" y="24"/>
                  </a:lnTo>
                  <a:lnTo>
                    <a:pt x="47" y="25"/>
                  </a:lnTo>
                  <a:lnTo>
                    <a:pt x="43" y="26"/>
                  </a:lnTo>
                  <a:lnTo>
                    <a:pt x="39" y="28"/>
                  </a:lnTo>
                  <a:lnTo>
                    <a:pt x="35" y="30"/>
                  </a:lnTo>
                  <a:lnTo>
                    <a:pt x="30" y="32"/>
                  </a:lnTo>
                  <a:lnTo>
                    <a:pt x="26" y="34"/>
                  </a:lnTo>
                  <a:lnTo>
                    <a:pt x="21" y="36"/>
                  </a:lnTo>
                  <a:lnTo>
                    <a:pt x="16" y="39"/>
                  </a:lnTo>
                  <a:lnTo>
                    <a:pt x="11" y="42"/>
                  </a:lnTo>
                  <a:lnTo>
                    <a:pt x="6" y="45"/>
                  </a:lnTo>
                  <a:lnTo>
                    <a:pt x="0" y="48"/>
                  </a:lnTo>
                  <a:lnTo>
                    <a:pt x="13" y="68"/>
                  </a:lnTo>
                  <a:lnTo>
                    <a:pt x="18" y="65"/>
                  </a:lnTo>
                  <a:lnTo>
                    <a:pt x="23" y="62"/>
                  </a:lnTo>
                  <a:lnTo>
                    <a:pt x="28" y="60"/>
                  </a:lnTo>
                  <a:lnTo>
                    <a:pt x="32" y="57"/>
                  </a:lnTo>
                  <a:lnTo>
                    <a:pt x="36" y="55"/>
                  </a:lnTo>
                  <a:lnTo>
                    <a:pt x="40" y="53"/>
                  </a:lnTo>
                  <a:lnTo>
                    <a:pt x="44" y="51"/>
                  </a:lnTo>
                  <a:lnTo>
                    <a:pt x="47" y="50"/>
                  </a:lnTo>
                  <a:lnTo>
                    <a:pt x="51" y="49"/>
                  </a:lnTo>
                  <a:lnTo>
                    <a:pt x="54" y="48"/>
                  </a:lnTo>
                  <a:lnTo>
                    <a:pt x="58" y="47"/>
                  </a:lnTo>
                  <a:lnTo>
                    <a:pt x="61" y="45"/>
                  </a:lnTo>
                  <a:lnTo>
                    <a:pt x="64" y="44"/>
                  </a:lnTo>
                  <a:lnTo>
                    <a:pt x="67" y="44"/>
                  </a:lnTo>
                  <a:lnTo>
                    <a:pt x="71" y="43"/>
                  </a:lnTo>
                  <a:lnTo>
                    <a:pt x="74" y="42"/>
                  </a:lnTo>
                  <a:lnTo>
                    <a:pt x="77" y="41"/>
                  </a:lnTo>
                  <a:lnTo>
                    <a:pt x="80" y="41"/>
                  </a:lnTo>
                  <a:lnTo>
                    <a:pt x="83" y="40"/>
                  </a:lnTo>
                  <a:lnTo>
                    <a:pt x="86" y="39"/>
                  </a:lnTo>
                  <a:lnTo>
                    <a:pt x="89" y="38"/>
                  </a:lnTo>
                  <a:lnTo>
                    <a:pt x="93" y="37"/>
                  </a:lnTo>
                  <a:lnTo>
                    <a:pt x="96" y="36"/>
                  </a:lnTo>
                  <a:lnTo>
                    <a:pt x="99" y="35"/>
                  </a:lnTo>
                  <a:lnTo>
                    <a:pt x="102" y="34"/>
                  </a:lnTo>
                  <a:lnTo>
                    <a:pt x="106" y="32"/>
                  </a:lnTo>
                  <a:lnTo>
                    <a:pt x="110" y="30"/>
                  </a:lnTo>
                  <a:lnTo>
                    <a:pt x="113" y="29"/>
                  </a:lnTo>
                  <a:lnTo>
                    <a:pt x="117" y="27"/>
                  </a:lnTo>
                  <a:lnTo>
                    <a:pt x="120" y="24"/>
                  </a:lnTo>
                  <a:lnTo>
                    <a:pt x="124" y="22"/>
                  </a:lnTo>
                  <a:lnTo>
                    <a:pt x="128" y="1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84" name="Freeform 456"/>
            <p:cNvSpPr>
              <a:spLocks/>
            </p:cNvSpPr>
            <p:nvPr/>
          </p:nvSpPr>
          <p:spPr bwMode="auto">
            <a:xfrm>
              <a:off x="1289" y="2543"/>
              <a:ext cx="24" cy="19"/>
            </a:xfrm>
            <a:custGeom>
              <a:avLst/>
              <a:gdLst>
                <a:gd name="T0" fmla="*/ 24 w 24"/>
                <a:gd name="T1" fmla="*/ 10 h 19"/>
                <a:gd name="T2" fmla="*/ 19 w 24"/>
                <a:gd name="T3" fmla="*/ 19 h 19"/>
                <a:gd name="T4" fmla="*/ 19 w 24"/>
                <a:gd name="T5" fmla="*/ 19 h 19"/>
                <a:gd name="T6" fmla="*/ 0 w 24"/>
                <a:gd name="T7" fmla="*/ 9 h 19"/>
                <a:gd name="T8" fmla="*/ 5 w 24"/>
                <a:gd name="T9" fmla="*/ 0 h 19"/>
                <a:gd name="T10" fmla="*/ 5 w 24"/>
                <a:gd name="T11" fmla="*/ 0 h 19"/>
                <a:gd name="T12" fmla="*/ 24 w 24"/>
                <a:gd name="T13" fmla="*/ 1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9"/>
                <a:gd name="T23" fmla="*/ 24 w 24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9">
                  <a:moveTo>
                    <a:pt x="24" y="10"/>
                  </a:moveTo>
                  <a:lnTo>
                    <a:pt x="19" y="19"/>
                  </a:lnTo>
                  <a:lnTo>
                    <a:pt x="0" y="9"/>
                  </a:lnTo>
                  <a:lnTo>
                    <a:pt x="5" y="0"/>
                  </a:lnTo>
                  <a:lnTo>
                    <a:pt x="24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85" name="Freeform 457"/>
            <p:cNvSpPr>
              <a:spLocks/>
            </p:cNvSpPr>
            <p:nvPr/>
          </p:nvSpPr>
          <p:spPr bwMode="auto">
            <a:xfrm>
              <a:off x="1134" y="2436"/>
              <a:ext cx="64" cy="169"/>
            </a:xfrm>
            <a:custGeom>
              <a:avLst/>
              <a:gdLst>
                <a:gd name="T0" fmla="*/ 63 w 64"/>
                <a:gd name="T1" fmla="*/ 158 h 169"/>
                <a:gd name="T2" fmla="*/ 61 w 64"/>
                <a:gd name="T3" fmla="*/ 152 h 169"/>
                <a:gd name="T4" fmla="*/ 59 w 64"/>
                <a:gd name="T5" fmla="*/ 146 h 169"/>
                <a:gd name="T6" fmla="*/ 57 w 64"/>
                <a:gd name="T7" fmla="*/ 138 h 169"/>
                <a:gd name="T8" fmla="*/ 56 w 64"/>
                <a:gd name="T9" fmla="*/ 130 h 169"/>
                <a:gd name="T10" fmla="*/ 54 w 64"/>
                <a:gd name="T11" fmla="*/ 121 h 169"/>
                <a:gd name="T12" fmla="*/ 52 w 64"/>
                <a:gd name="T13" fmla="*/ 112 h 169"/>
                <a:gd name="T14" fmla="*/ 50 w 64"/>
                <a:gd name="T15" fmla="*/ 102 h 169"/>
                <a:gd name="T16" fmla="*/ 48 w 64"/>
                <a:gd name="T17" fmla="*/ 91 h 169"/>
                <a:gd name="T18" fmla="*/ 45 w 64"/>
                <a:gd name="T19" fmla="*/ 80 h 169"/>
                <a:gd name="T20" fmla="*/ 42 w 64"/>
                <a:gd name="T21" fmla="*/ 69 h 169"/>
                <a:gd name="T22" fmla="*/ 39 w 64"/>
                <a:gd name="T23" fmla="*/ 57 h 169"/>
                <a:gd name="T24" fmla="*/ 36 w 64"/>
                <a:gd name="T25" fmla="*/ 45 h 169"/>
                <a:gd name="T26" fmla="*/ 33 w 64"/>
                <a:gd name="T27" fmla="*/ 32 h 169"/>
                <a:gd name="T28" fmla="*/ 29 w 64"/>
                <a:gd name="T29" fmla="*/ 20 h 169"/>
                <a:gd name="T30" fmla="*/ 24 w 64"/>
                <a:gd name="T31" fmla="*/ 7 h 169"/>
                <a:gd name="T32" fmla="*/ 0 w 64"/>
                <a:gd name="T33" fmla="*/ 8 h 169"/>
                <a:gd name="T34" fmla="*/ 4 w 64"/>
                <a:gd name="T35" fmla="*/ 21 h 169"/>
                <a:gd name="T36" fmla="*/ 8 w 64"/>
                <a:gd name="T37" fmla="*/ 33 h 169"/>
                <a:gd name="T38" fmla="*/ 12 w 64"/>
                <a:gd name="T39" fmla="*/ 45 h 169"/>
                <a:gd name="T40" fmla="*/ 15 w 64"/>
                <a:gd name="T41" fmla="*/ 57 h 169"/>
                <a:gd name="T42" fmla="*/ 18 w 64"/>
                <a:gd name="T43" fmla="*/ 69 h 169"/>
                <a:gd name="T44" fmla="*/ 21 w 64"/>
                <a:gd name="T45" fmla="*/ 80 h 169"/>
                <a:gd name="T46" fmla="*/ 23 w 64"/>
                <a:gd name="T47" fmla="*/ 91 h 169"/>
                <a:gd name="T48" fmla="*/ 25 w 64"/>
                <a:gd name="T49" fmla="*/ 102 h 169"/>
                <a:gd name="T50" fmla="*/ 27 w 64"/>
                <a:gd name="T51" fmla="*/ 112 h 169"/>
                <a:gd name="T52" fmla="*/ 29 w 64"/>
                <a:gd name="T53" fmla="*/ 121 h 169"/>
                <a:gd name="T54" fmla="*/ 31 w 64"/>
                <a:gd name="T55" fmla="*/ 131 h 169"/>
                <a:gd name="T56" fmla="*/ 33 w 64"/>
                <a:gd name="T57" fmla="*/ 140 h 169"/>
                <a:gd name="T58" fmla="*/ 35 w 64"/>
                <a:gd name="T59" fmla="*/ 148 h 169"/>
                <a:gd name="T60" fmla="*/ 37 w 64"/>
                <a:gd name="T61" fmla="*/ 156 h 169"/>
                <a:gd name="T62" fmla="*/ 39 w 64"/>
                <a:gd name="T63" fmla="*/ 163 h 169"/>
                <a:gd name="T64" fmla="*/ 42 w 64"/>
                <a:gd name="T65" fmla="*/ 169 h 1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"/>
                <a:gd name="T100" fmla="*/ 0 h 169"/>
                <a:gd name="T101" fmla="*/ 64 w 64"/>
                <a:gd name="T102" fmla="*/ 169 h 1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" h="169">
                  <a:moveTo>
                    <a:pt x="64" y="161"/>
                  </a:moveTo>
                  <a:lnTo>
                    <a:pt x="63" y="158"/>
                  </a:lnTo>
                  <a:lnTo>
                    <a:pt x="62" y="156"/>
                  </a:lnTo>
                  <a:lnTo>
                    <a:pt x="61" y="152"/>
                  </a:lnTo>
                  <a:lnTo>
                    <a:pt x="60" y="149"/>
                  </a:lnTo>
                  <a:lnTo>
                    <a:pt x="59" y="146"/>
                  </a:lnTo>
                  <a:lnTo>
                    <a:pt x="58" y="142"/>
                  </a:lnTo>
                  <a:lnTo>
                    <a:pt x="57" y="138"/>
                  </a:lnTo>
                  <a:lnTo>
                    <a:pt x="57" y="134"/>
                  </a:lnTo>
                  <a:lnTo>
                    <a:pt x="56" y="130"/>
                  </a:lnTo>
                  <a:lnTo>
                    <a:pt x="55" y="126"/>
                  </a:lnTo>
                  <a:lnTo>
                    <a:pt x="54" y="121"/>
                  </a:lnTo>
                  <a:lnTo>
                    <a:pt x="53" y="117"/>
                  </a:lnTo>
                  <a:lnTo>
                    <a:pt x="52" y="112"/>
                  </a:lnTo>
                  <a:lnTo>
                    <a:pt x="51" y="107"/>
                  </a:lnTo>
                  <a:lnTo>
                    <a:pt x="50" y="102"/>
                  </a:lnTo>
                  <a:lnTo>
                    <a:pt x="49" y="97"/>
                  </a:lnTo>
                  <a:lnTo>
                    <a:pt x="48" y="91"/>
                  </a:lnTo>
                  <a:lnTo>
                    <a:pt x="46" y="86"/>
                  </a:lnTo>
                  <a:lnTo>
                    <a:pt x="45" y="80"/>
                  </a:lnTo>
                  <a:lnTo>
                    <a:pt x="44" y="75"/>
                  </a:lnTo>
                  <a:lnTo>
                    <a:pt x="42" y="69"/>
                  </a:lnTo>
                  <a:lnTo>
                    <a:pt x="41" y="63"/>
                  </a:lnTo>
                  <a:lnTo>
                    <a:pt x="39" y="57"/>
                  </a:lnTo>
                  <a:lnTo>
                    <a:pt x="38" y="51"/>
                  </a:lnTo>
                  <a:lnTo>
                    <a:pt x="36" y="45"/>
                  </a:lnTo>
                  <a:lnTo>
                    <a:pt x="35" y="39"/>
                  </a:lnTo>
                  <a:lnTo>
                    <a:pt x="33" y="32"/>
                  </a:lnTo>
                  <a:lnTo>
                    <a:pt x="31" y="26"/>
                  </a:lnTo>
                  <a:lnTo>
                    <a:pt x="29" y="20"/>
                  </a:lnTo>
                  <a:lnTo>
                    <a:pt x="27" y="13"/>
                  </a:lnTo>
                  <a:lnTo>
                    <a:pt x="24" y="7"/>
                  </a:lnTo>
                  <a:lnTo>
                    <a:pt x="22" y="0"/>
                  </a:lnTo>
                  <a:lnTo>
                    <a:pt x="0" y="8"/>
                  </a:lnTo>
                  <a:lnTo>
                    <a:pt x="2" y="15"/>
                  </a:lnTo>
                  <a:lnTo>
                    <a:pt x="4" y="21"/>
                  </a:lnTo>
                  <a:lnTo>
                    <a:pt x="6" y="27"/>
                  </a:lnTo>
                  <a:lnTo>
                    <a:pt x="8" y="33"/>
                  </a:lnTo>
                  <a:lnTo>
                    <a:pt x="10" y="39"/>
                  </a:lnTo>
                  <a:lnTo>
                    <a:pt x="12" y="45"/>
                  </a:lnTo>
                  <a:lnTo>
                    <a:pt x="13" y="51"/>
                  </a:lnTo>
                  <a:lnTo>
                    <a:pt x="15" y="57"/>
                  </a:lnTo>
                  <a:lnTo>
                    <a:pt x="17" y="63"/>
                  </a:lnTo>
                  <a:lnTo>
                    <a:pt x="18" y="69"/>
                  </a:lnTo>
                  <a:lnTo>
                    <a:pt x="19" y="74"/>
                  </a:lnTo>
                  <a:lnTo>
                    <a:pt x="21" y="80"/>
                  </a:lnTo>
                  <a:lnTo>
                    <a:pt x="22" y="86"/>
                  </a:lnTo>
                  <a:lnTo>
                    <a:pt x="23" y="91"/>
                  </a:lnTo>
                  <a:lnTo>
                    <a:pt x="24" y="96"/>
                  </a:lnTo>
                  <a:lnTo>
                    <a:pt x="25" y="102"/>
                  </a:lnTo>
                  <a:lnTo>
                    <a:pt x="26" y="107"/>
                  </a:lnTo>
                  <a:lnTo>
                    <a:pt x="27" y="112"/>
                  </a:lnTo>
                  <a:lnTo>
                    <a:pt x="29" y="117"/>
                  </a:lnTo>
                  <a:lnTo>
                    <a:pt x="29" y="121"/>
                  </a:lnTo>
                  <a:lnTo>
                    <a:pt x="30" y="126"/>
                  </a:lnTo>
                  <a:lnTo>
                    <a:pt x="31" y="131"/>
                  </a:lnTo>
                  <a:lnTo>
                    <a:pt x="32" y="135"/>
                  </a:lnTo>
                  <a:lnTo>
                    <a:pt x="33" y="140"/>
                  </a:lnTo>
                  <a:lnTo>
                    <a:pt x="34" y="144"/>
                  </a:lnTo>
                  <a:lnTo>
                    <a:pt x="35" y="148"/>
                  </a:lnTo>
                  <a:lnTo>
                    <a:pt x="36" y="152"/>
                  </a:lnTo>
                  <a:lnTo>
                    <a:pt x="37" y="156"/>
                  </a:lnTo>
                  <a:lnTo>
                    <a:pt x="38" y="159"/>
                  </a:lnTo>
                  <a:lnTo>
                    <a:pt x="39" y="163"/>
                  </a:lnTo>
                  <a:lnTo>
                    <a:pt x="41" y="166"/>
                  </a:lnTo>
                  <a:lnTo>
                    <a:pt x="42" y="169"/>
                  </a:lnTo>
                  <a:lnTo>
                    <a:pt x="64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86" name="Freeform 458"/>
            <p:cNvSpPr>
              <a:spLocks/>
            </p:cNvSpPr>
            <p:nvPr/>
          </p:nvSpPr>
          <p:spPr bwMode="auto">
            <a:xfrm>
              <a:off x="1176" y="2591"/>
              <a:ext cx="22" cy="20"/>
            </a:xfrm>
            <a:custGeom>
              <a:avLst/>
              <a:gdLst>
                <a:gd name="T0" fmla="*/ 4 w 22"/>
                <a:gd name="T1" fmla="*/ 0 h 20"/>
                <a:gd name="T2" fmla="*/ 0 w 22"/>
                <a:gd name="T3" fmla="*/ 14 h 20"/>
                <a:gd name="T4" fmla="*/ 0 w 22"/>
                <a:gd name="T5" fmla="*/ 14 h 20"/>
                <a:gd name="T6" fmla="*/ 17 w 22"/>
                <a:gd name="T7" fmla="*/ 20 h 20"/>
                <a:gd name="T8" fmla="*/ 22 w 22"/>
                <a:gd name="T9" fmla="*/ 6 h 20"/>
                <a:gd name="T10" fmla="*/ 22 w 22"/>
                <a:gd name="T11" fmla="*/ 6 h 20"/>
                <a:gd name="T12" fmla="*/ 4 w 22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20"/>
                <a:gd name="T23" fmla="*/ 22 w 22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20">
                  <a:moveTo>
                    <a:pt x="4" y="0"/>
                  </a:moveTo>
                  <a:lnTo>
                    <a:pt x="0" y="14"/>
                  </a:lnTo>
                  <a:lnTo>
                    <a:pt x="17" y="20"/>
                  </a:lnTo>
                  <a:lnTo>
                    <a:pt x="22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87" name="Freeform 459"/>
            <p:cNvSpPr>
              <a:spLocks/>
            </p:cNvSpPr>
            <p:nvPr/>
          </p:nvSpPr>
          <p:spPr bwMode="auto">
            <a:xfrm>
              <a:off x="1137" y="2342"/>
              <a:ext cx="129" cy="107"/>
            </a:xfrm>
            <a:custGeom>
              <a:avLst/>
              <a:gdLst>
                <a:gd name="T0" fmla="*/ 20 w 129"/>
                <a:gd name="T1" fmla="*/ 103 h 107"/>
                <a:gd name="T2" fmla="*/ 29 w 129"/>
                <a:gd name="T3" fmla="*/ 96 h 107"/>
                <a:gd name="T4" fmla="*/ 37 w 129"/>
                <a:gd name="T5" fmla="*/ 89 h 107"/>
                <a:gd name="T6" fmla="*/ 46 w 129"/>
                <a:gd name="T7" fmla="*/ 82 h 107"/>
                <a:gd name="T8" fmla="*/ 54 w 129"/>
                <a:gd name="T9" fmla="*/ 76 h 107"/>
                <a:gd name="T10" fmla="*/ 62 w 129"/>
                <a:gd name="T11" fmla="*/ 70 h 107"/>
                <a:gd name="T12" fmla="*/ 70 w 129"/>
                <a:gd name="T13" fmla="*/ 64 h 107"/>
                <a:gd name="T14" fmla="*/ 78 w 129"/>
                <a:gd name="T15" fmla="*/ 58 h 107"/>
                <a:gd name="T16" fmla="*/ 85 w 129"/>
                <a:gd name="T17" fmla="*/ 53 h 107"/>
                <a:gd name="T18" fmla="*/ 92 w 129"/>
                <a:gd name="T19" fmla="*/ 47 h 107"/>
                <a:gd name="T20" fmla="*/ 99 w 129"/>
                <a:gd name="T21" fmla="*/ 42 h 107"/>
                <a:gd name="T22" fmla="*/ 105 w 129"/>
                <a:gd name="T23" fmla="*/ 37 h 107"/>
                <a:gd name="T24" fmla="*/ 112 w 129"/>
                <a:gd name="T25" fmla="*/ 32 h 107"/>
                <a:gd name="T26" fmla="*/ 117 w 129"/>
                <a:gd name="T27" fmla="*/ 27 h 107"/>
                <a:gd name="T28" fmla="*/ 122 w 129"/>
                <a:gd name="T29" fmla="*/ 22 h 107"/>
                <a:gd name="T30" fmla="*/ 127 w 129"/>
                <a:gd name="T31" fmla="*/ 17 h 107"/>
                <a:gd name="T32" fmla="*/ 111 w 129"/>
                <a:gd name="T33" fmla="*/ 0 h 107"/>
                <a:gd name="T34" fmla="*/ 107 w 129"/>
                <a:gd name="T35" fmla="*/ 4 h 107"/>
                <a:gd name="T36" fmla="*/ 103 w 129"/>
                <a:gd name="T37" fmla="*/ 8 h 107"/>
                <a:gd name="T38" fmla="*/ 99 w 129"/>
                <a:gd name="T39" fmla="*/ 12 h 107"/>
                <a:gd name="T40" fmla="*/ 93 w 129"/>
                <a:gd name="T41" fmla="*/ 16 h 107"/>
                <a:gd name="T42" fmla="*/ 88 w 129"/>
                <a:gd name="T43" fmla="*/ 21 h 107"/>
                <a:gd name="T44" fmla="*/ 81 w 129"/>
                <a:gd name="T45" fmla="*/ 26 h 107"/>
                <a:gd name="T46" fmla="*/ 74 w 129"/>
                <a:gd name="T47" fmla="*/ 31 h 107"/>
                <a:gd name="T48" fmla="*/ 67 w 129"/>
                <a:gd name="T49" fmla="*/ 36 h 107"/>
                <a:gd name="T50" fmla="*/ 60 w 129"/>
                <a:gd name="T51" fmla="*/ 42 h 107"/>
                <a:gd name="T52" fmla="*/ 52 w 129"/>
                <a:gd name="T53" fmla="*/ 48 h 107"/>
                <a:gd name="T54" fmla="*/ 44 w 129"/>
                <a:gd name="T55" fmla="*/ 54 h 107"/>
                <a:gd name="T56" fmla="*/ 35 w 129"/>
                <a:gd name="T57" fmla="*/ 60 h 107"/>
                <a:gd name="T58" fmla="*/ 27 w 129"/>
                <a:gd name="T59" fmla="*/ 67 h 107"/>
                <a:gd name="T60" fmla="*/ 18 w 129"/>
                <a:gd name="T61" fmla="*/ 74 h 107"/>
                <a:gd name="T62" fmla="*/ 9 w 129"/>
                <a:gd name="T63" fmla="*/ 82 h 107"/>
                <a:gd name="T64" fmla="*/ 0 w 129"/>
                <a:gd name="T65" fmla="*/ 89 h 1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9"/>
                <a:gd name="T100" fmla="*/ 0 h 107"/>
                <a:gd name="T101" fmla="*/ 129 w 129"/>
                <a:gd name="T102" fmla="*/ 107 h 1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9" h="107">
                  <a:moveTo>
                    <a:pt x="16" y="107"/>
                  </a:moveTo>
                  <a:lnTo>
                    <a:pt x="20" y="103"/>
                  </a:lnTo>
                  <a:lnTo>
                    <a:pt x="24" y="100"/>
                  </a:lnTo>
                  <a:lnTo>
                    <a:pt x="29" y="96"/>
                  </a:lnTo>
                  <a:lnTo>
                    <a:pt x="33" y="93"/>
                  </a:lnTo>
                  <a:lnTo>
                    <a:pt x="37" y="89"/>
                  </a:lnTo>
                  <a:lnTo>
                    <a:pt x="41" y="86"/>
                  </a:lnTo>
                  <a:lnTo>
                    <a:pt x="46" y="82"/>
                  </a:lnTo>
                  <a:lnTo>
                    <a:pt x="50" y="79"/>
                  </a:lnTo>
                  <a:lnTo>
                    <a:pt x="54" y="76"/>
                  </a:lnTo>
                  <a:lnTo>
                    <a:pt x="58" y="73"/>
                  </a:lnTo>
                  <a:lnTo>
                    <a:pt x="62" y="70"/>
                  </a:lnTo>
                  <a:lnTo>
                    <a:pt x="66" y="67"/>
                  </a:lnTo>
                  <a:lnTo>
                    <a:pt x="70" y="64"/>
                  </a:lnTo>
                  <a:lnTo>
                    <a:pt x="74" y="61"/>
                  </a:lnTo>
                  <a:lnTo>
                    <a:pt x="78" y="58"/>
                  </a:lnTo>
                  <a:lnTo>
                    <a:pt x="81" y="56"/>
                  </a:lnTo>
                  <a:lnTo>
                    <a:pt x="85" y="53"/>
                  </a:lnTo>
                  <a:lnTo>
                    <a:pt x="89" y="50"/>
                  </a:lnTo>
                  <a:lnTo>
                    <a:pt x="92" y="47"/>
                  </a:lnTo>
                  <a:lnTo>
                    <a:pt x="96" y="45"/>
                  </a:lnTo>
                  <a:lnTo>
                    <a:pt x="99" y="42"/>
                  </a:lnTo>
                  <a:lnTo>
                    <a:pt x="102" y="40"/>
                  </a:lnTo>
                  <a:lnTo>
                    <a:pt x="105" y="37"/>
                  </a:lnTo>
                  <a:lnTo>
                    <a:pt x="109" y="35"/>
                  </a:lnTo>
                  <a:lnTo>
                    <a:pt x="112" y="32"/>
                  </a:lnTo>
                  <a:lnTo>
                    <a:pt x="114" y="30"/>
                  </a:lnTo>
                  <a:lnTo>
                    <a:pt x="117" y="27"/>
                  </a:lnTo>
                  <a:lnTo>
                    <a:pt x="120" y="25"/>
                  </a:lnTo>
                  <a:lnTo>
                    <a:pt x="122" y="22"/>
                  </a:lnTo>
                  <a:lnTo>
                    <a:pt x="125" y="20"/>
                  </a:lnTo>
                  <a:lnTo>
                    <a:pt x="127" y="17"/>
                  </a:lnTo>
                  <a:lnTo>
                    <a:pt x="129" y="15"/>
                  </a:lnTo>
                  <a:lnTo>
                    <a:pt x="111" y="0"/>
                  </a:lnTo>
                  <a:lnTo>
                    <a:pt x="109" y="2"/>
                  </a:lnTo>
                  <a:lnTo>
                    <a:pt x="107" y="4"/>
                  </a:lnTo>
                  <a:lnTo>
                    <a:pt x="105" y="6"/>
                  </a:lnTo>
                  <a:lnTo>
                    <a:pt x="103" y="8"/>
                  </a:lnTo>
                  <a:lnTo>
                    <a:pt x="101" y="10"/>
                  </a:lnTo>
                  <a:lnTo>
                    <a:pt x="99" y="12"/>
                  </a:lnTo>
                  <a:lnTo>
                    <a:pt x="96" y="14"/>
                  </a:lnTo>
                  <a:lnTo>
                    <a:pt x="93" y="16"/>
                  </a:lnTo>
                  <a:lnTo>
                    <a:pt x="90" y="19"/>
                  </a:lnTo>
                  <a:lnTo>
                    <a:pt x="88" y="21"/>
                  </a:lnTo>
                  <a:lnTo>
                    <a:pt x="84" y="23"/>
                  </a:lnTo>
                  <a:lnTo>
                    <a:pt x="81" y="26"/>
                  </a:lnTo>
                  <a:lnTo>
                    <a:pt x="78" y="28"/>
                  </a:lnTo>
                  <a:lnTo>
                    <a:pt x="74" y="31"/>
                  </a:lnTo>
                  <a:lnTo>
                    <a:pt x="71" y="34"/>
                  </a:lnTo>
                  <a:lnTo>
                    <a:pt x="67" y="36"/>
                  </a:lnTo>
                  <a:lnTo>
                    <a:pt x="64" y="39"/>
                  </a:lnTo>
                  <a:lnTo>
                    <a:pt x="60" y="42"/>
                  </a:lnTo>
                  <a:lnTo>
                    <a:pt x="56" y="45"/>
                  </a:lnTo>
                  <a:lnTo>
                    <a:pt x="52" y="48"/>
                  </a:lnTo>
                  <a:lnTo>
                    <a:pt x="48" y="51"/>
                  </a:lnTo>
                  <a:lnTo>
                    <a:pt x="44" y="54"/>
                  </a:lnTo>
                  <a:lnTo>
                    <a:pt x="39" y="57"/>
                  </a:lnTo>
                  <a:lnTo>
                    <a:pt x="35" y="60"/>
                  </a:lnTo>
                  <a:lnTo>
                    <a:pt x="31" y="64"/>
                  </a:lnTo>
                  <a:lnTo>
                    <a:pt x="27" y="67"/>
                  </a:lnTo>
                  <a:lnTo>
                    <a:pt x="22" y="71"/>
                  </a:lnTo>
                  <a:lnTo>
                    <a:pt x="18" y="74"/>
                  </a:lnTo>
                  <a:lnTo>
                    <a:pt x="13" y="78"/>
                  </a:lnTo>
                  <a:lnTo>
                    <a:pt x="9" y="82"/>
                  </a:lnTo>
                  <a:lnTo>
                    <a:pt x="4" y="86"/>
                  </a:lnTo>
                  <a:lnTo>
                    <a:pt x="0" y="89"/>
                  </a:lnTo>
                  <a:lnTo>
                    <a:pt x="16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88" name="Freeform 460"/>
            <p:cNvSpPr>
              <a:spLocks/>
            </p:cNvSpPr>
            <p:nvPr/>
          </p:nvSpPr>
          <p:spPr bwMode="auto">
            <a:xfrm>
              <a:off x="1131" y="2431"/>
              <a:ext cx="28" cy="18"/>
            </a:xfrm>
            <a:custGeom>
              <a:avLst/>
              <a:gdLst>
                <a:gd name="T0" fmla="*/ 25 w 28"/>
                <a:gd name="T1" fmla="*/ 5 h 18"/>
                <a:gd name="T2" fmla="*/ 6 w 28"/>
                <a:gd name="T3" fmla="*/ 0 h 18"/>
                <a:gd name="T4" fmla="*/ 0 w 28"/>
                <a:gd name="T5" fmla="*/ 6 h 18"/>
                <a:gd name="T6" fmla="*/ 3 w 28"/>
                <a:gd name="T7" fmla="*/ 13 h 18"/>
                <a:gd name="T8" fmla="*/ 22 w 28"/>
                <a:gd name="T9" fmla="*/ 18 h 18"/>
                <a:gd name="T10" fmla="*/ 28 w 28"/>
                <a:gd name="T11" fmla="*/ 13 h 18"/>
                <a:gd name="T12" fmla="*/ 25 w 28"/>
                <a:gd name="T13" fmla="*/ 5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18"/>
                <a:gd name="T23" fmla="*/ 28 w 28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18">
                  <a:moveTo>
                    <a:pt x="25" y="5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3" y="13"/>
                  </a:lnTo>
                  <a:lnTo>
                    <a:pt x="22" y="18"/>
                  </a:lnTo>
                  <a:lnTo>
                    <a:pt x="28" y="1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89" name="Freeform 461"/>
            <p:cNvSpPr>
              <a:spLocks/>
            </p:cNvSpPr>
            <p:nvPr/>
          </p:nvSpPr>
          <p:spPr bwMode="auto">
            <a:xfrm>
              <a:off x="1242" y="2342"/>
              <a:ext cx="30" cy="15"/>
            </a:xfrm>
            <a:custGeom>
              <a:avLst/>
              <a:gdLst>
                <a:gd name="T0" fmla="*/ 24 w 30"/>
                <a:gd name="T1" fmla="*/ 0 h 15"/>
                <a:gd name="T2" fmla="*/ 5 w 30"/>
                <a:gd name="T3" fmla="*/ 14 h 15"/>
                <a:gd name="T4" fmla="*/ 0 w 30"/>
                <a:gd name="T5" fmla="*/ 7 h 15"/>
                <a:gd name="T6" fmla="*/ 6 w 30"/>
                <a:gd name="T7" fmla="*/ 0 h 15"/>
                <a:gd name="T8" fmla="*/ 24 w 30"/>
                <a:gd name="T9" fmla="*/ 15 h 15"/>
                <a:gd name="T10" fmla="*/ 30 w 30"/>
                <a:gd name="T11" fmla="*/ 7 h 15"/>
                <a:gd name="T12" fmla="*/ 24 w 30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15"/>
                <a:gd name="T23" fmla="*/ 30 w 3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15">
                  <a:moveTo>
                    <a:pt x="24" y="0"/>
                  </a:moveTo>
                  <a:lnTo>
                    <a:pt x="5" y="14"/>
                  </a:lnTo>
                  <a:lnTo>
                    <a:pt x="0" y="7"/>
                  </a:lnTo>
                  <a:lnTo>
                    <a:pt x="6" y="0"/>
                  </a:lnTo>
                  <a:lnTo>
                    <a:pt x="24" y="15"/>
                  </a:lnTo>
                  <a:lnTo>
                    <a:pt x="30" y="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90" name="Freeform 462"/>
            <p:cNvSpPr>
              <a:spLocks/>
            </p:cNvSpPr>
            <p:nvPr/>
          </p:nvSpPr>
          <p:spPr bwMode="auto">
            <a:xfrm>
              <a:off x="1388" y="2038"/>
              <a:ext cx="270" cy="720"/>
            </a:xfrm>
            <a:custGeom>
              <a:avLst/>
              <a:gdLst>
                <a:gd name="T0" fmla="*/ 80 w 270"/>
                <a:gd name="T1" fmla="*/ 275 h 720"/>
                <a:gd name="T2" fmla="*/ 99 w 270"/>
                <a:gd name="T3" fmla="*/ 221 h 720"/>
                <a:gd name="T4" fmla="*/ 110 w 270"/>
                <a:gd name="T5" fmla="*/ 159 h 720"/>
                <a:gd name="T6" fmla="*/ 111 w 270"/>
                <a:gd name="T7" fmla="*/ 97 h 720"/>
                <a:gd name="T8" fmla="*/ 100 w 270"/>
                <a:gd name="T9" fmla="*/ 43 h 720"/>
                <a:gd name="T10" fmla="*/ 100 w 270"/>
                <a:gd name="T11" fmla="*/ 7 h 720"/>
                <a:gd name="T12" fmla="*/ 118 w 270"/>
                <a:gd name="T13" fmla="*/ 0 h 720"/>
                <a:gd name="T14" fmla="*/ 137 w 270"/>
                <a:gd name="T15" fmla="*/ 11 h 720"/>
                <a:gd name="T16" fmla="*/ 155 w 270"/>
                <a:gd name="T17" fmla="*/ 33 h 720"/>
                <a:gd name="T18" fmla="*/ 171 w 270"/>
                <a:gd name="T19" fmla="*/ 58 h 720"/>
                <a:gd name="T20" fmla="*/ 186 w 270"/>
                <a:gd name="T21" fmla="*/ 82 h 720"/>
                <a:gd name="T22" fmla="*/ 205 w 270"/>
                <a:gd name="T23" fmla="*/ 123 h 720"/>
                <a:gd name="T24" fmla="*/ 224 w 270"/>
                <a:gd name="T25" fmla="*/ 171 h 720"/>
                <a:gd name="T26" fmla="*/ 241 w 270"/>
                <a:gd name="T27" fmla="*/ 220 h 720"/>
                <a:gd name="T28" fmla="*/ 255 w 270"/>
                <a:gd name="T29" fmla="*/ 266 h 720"/>
                <a:gd name="T30" fmla="*/ 264 w 270"/>
                <a:gd name="T31" fmla="*/ 304 h 720"/>
                <a:gd name="T32" fmla="*/ 268 w 270"/>
                <a:gd name="T33" fmla="*/ 338 h 720"/>
                <a:gd name="T34" fmla="*/ 270 w 270"/>
                <a:gd name="T35" fmla="*/ 381 h 720"/>
                <a:gd name="T36" fmla="*/ 266 w 270"/>
                <a:gd name="T37" fmla="*/ 429 h 720"/>
                <a:gd name="T38" fmla="*/ 256 w 270"/>
                <a:gd name="T39" fmla="*/ 481 h 720"/>
                <a:gd name="T40" fmla="*/ 237 w 270"/>
                <a:gd name="T41" fmla="*/ 532 h 720"/>
                <a:gd name="T42" fmla="*/ 208 w 270"/>
                <a:gd name="T43" fmla="*/ 581 h 720"/>
                <a:gd name="T44" fmla="*/ 179 w 270"/>
                <a:gd name="T45" fmla="*/ 625 h 720"/>
                <a:gd name="T46" fmla="*/ 149 w 270"/>
                <a:gd name="T47" fmla="*/ 664 h 720"/>
                <a:gd name="T48" fmla="*/ 117 w 270"/>
                <a:gd name="T49" fmla="*/ 694 h 720"/>
                <a:gd name="T50" fmla="*/ 82 w 270"/>
                <a:gd name="T51" fmla="*/ 713 h 720"/>
                <a:gd name="T52" fmla="*/ 48 w 270"/>
                <a:gd name="T53" fmla="*/ 720 h 720"/>
                <a:gd name="T54" fmla="*/ 39 w 270"/>
                <a:gd name="T55" fmla="*/ 719 h 720"/>
                <a:gd name="T56" fmla="*/ 29 w 270"/>
                <a:gd name="T57" fmla="*/ 714 h 720"/>
                <a:gd name="T58" fmla="*/ 20 w 270"/>
                <a:gd name="T59" fmla="*/ 707 h 720"/>
                <a:gd name="T60" fmla="*/ 11 w 270"/>
                <a:gd name="T61" fmla="*/ 696 h 720"/>
                <a:gd name="T62" fmla="*/ 5 w 270"/>
                <a:gd name="T63" fmla="*/ 681 h 720"/>
                <a:gd name="T64" fmla="*/ 1 w 270"/>
                <a:gd name="T65" fmla="*/ 653 h 720"/>
                <a:gd name="T66" fmla="*/ 1 w 270"/>
                <a:gd name="T67" fmla="*/ 622 h 720"/>
                <a:gd name="T68" fmla="*/ 3 w 270"/>
                <a:gd name="T69" fmla="*/ 590 h 720"/>
                <a:gd name="T70" fmla="*/ 6 w 270"/>
                <a:gd name="T71" fmla="*/ 558 h 720"/>
                <a:gd name="T72" fmla="*/ 8 w 270"/>
                <a:gd name="T73" fmla="*/ 527 h 720"/>
                <a:gd name="T74" fmla="*/ 18 w 270"/>
                <a:gd name="T75" fmla="*/ 519 h 720"/>
                <a:gd name="T76" fmla="*/ 36 w 270"/>
                <a:gd name="T77" fmla="*/ 528 h 720"/>
                <a:gd name="T78" fmla="*/ 54 w 270"/>
                <a:gd name="T79" fmla="*/ 534 h 720"/>
                <a:gd name="T80" fmla="*/ 74 w 270"/>
                <a:gd name="T81" fmla="*/ 540 h 720"/>
                <a:gd name="T82" fmla="*/ 97 w 270"/>
                <a:gd name="T83" fmla="*/ 549 h 720"/>
                <a:gd name="T84" fmla="*/ 122 w 270"/>
                <a:gd name="T85" fmla="*/ 561 h 720"/>
                <a:gd name="T86" fmla="*/ 128 w 270"/>
                <a:gd name="T87" fmla="*/ 540 h 720"/>
                <a:gd name="T88" fmla="*/ 135 w 270"/>
                <a:gd name="T89" fmla="*/ 513 h 720"/>
                <a:gd name="T90" fmla="*/ 142 w 270"/>
                <a:gd name="T91" fmla="*/ 482 h 720"/>
                <a:gd name="T92" fmla="*/ 152 w 270"/>
                <a:gd name="T93" fmla="*/ 448 h 720"/>
                <a:gd name="T94" fmla="*/ 165 w 270"/>
                <a:gd name="T95" fmla="*/ 411 h 720"/>
                <a:gd name="T96" fmla="*/ 146 w 270"/>
                <a:gd name="T97" fmla="*/ 385 h 720"/>
                <a:gd name="T98" fmla="*/ 122 w 270"/>
                <a:gd name="T99" fmla="*/ 365 h 720"/>
                <a:gd name="T100" fmla="*/ 99 w 270"/>
                <a:gd name="T101" fmla="*/ 347 h 720"/>
                <a:gd name="T102" fmla="*/ 79 w 270"/>
                <a:gd name="T103" fmla="*/ 331 h 720"/>
                <a:gd name="T104" fmla="*/ 64 w 270"/>
                <a:gd name="T105" fmla="*/ 317 h 7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70"/>
                <a:gd name="T160" fmla="*/ 0 h 720"/>
                <a:gd name="T161" fmla="*/ 270 w 270"/>
                <a:gd name="T162" fmla="*/ 720 h 7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70" h="720">
                  <a:moveTo>
                    <a:pt x="58" y="310"/>
                  </a:moveTo>
                  <a:lnTo>
                    <a:pt x="63" y="304"/>
                  </a:lnTo>
                  <a:lnTo>
                    <a:pt x="67" y="297"/>
                  </a:lnTo>
                  <a:lnTo>
                    <a:pt x="72" y="291"/>
                  </a:lnTo>
                  <a:lnTo>
                    <a:pt x="76" y="283"/>
                  </a:lnTo>
                  <a:lnTo>
                    <a:pt x="80" y="275"/>
                  </a:lnTo>
                  <a:lnTo>
                    <a:pt x="83" y="267"/>
                  </a:lnTo>
                  <a:lnTo>
                    <a:pt x="87" y="258"/>
                  </a:lnTo>
                  <a:lnTo>
                    <a:pt x="90" y="250"/>
                  </a:lnTo>
                  <a:lnTo>
                    <a:pt x="93" y="240"/>
                  </a:lnTo>
                  <a:lnTo>
                    <a:pt x="96" y="231"/>
                  </a:lnTo>
                  <a:lnTo>
                    <a:pt x="99" y="221"/>
                  </a:lnTo>
                  <a:lnTo>
                    <a:pt x="101" y="211"/>
                  </a:lnTo>
                  <a:lnTo>
                    <a:pt x="104" y="201"/>
                  </a:lnTo>
                  <a:lnTo>
                    <a:pt x="106" y="190"/>
                  </a:lnTo>
                  <a:lnTo>
                    <a:pt x="107" y="180"/>
                  </a:lnTo>
                  <a:lnTo>
                    <a:pt x="109" y="170"/>
                  </a:lnTo>
                  <a:lnTo>
                    <a:pt x="110" y="159"/>
                  </a:lnTo>
                  <a:lnTo>
                    <a:pt x="111" y="149"/>
                  </a:lnTo>
                  <a:lnTo>
                    <a:pt x="111" y="138"/>
                  </a:lnTo>
                  <a:lnTo>
                    <a:pt x="112" y="128"/>
                  </a:lnTo>
                  <a:lnTo>
                    <a:pt x="112" y="117"/>
                  </a:lnTo>
                  <a:lnTo>
                    <a:pt x="112" y="107"/>
                  </a:lnTo>
                  <a:lnTo>
                    <a:pt x="111" y="97"/>
                  </a:lnTo>
                  <a:lnTo>
                    <a:pt x="110" y="87"/>
                  </a:lnTo>
                  <a:lnTo>
                    <a:pt x="109" y="78"/>
                  </a:lnTo>
                  <a:lnTo>
                    <a:pt x="107" y="69"/>
                  </a:lnTo>
                  <a:lnTo>
                    <a:pt x="105" y="60"/>
                  </a:lnTo>
                  <a:lnTo>
                    <a:pt x="103" y="51"/>
                  </a:lnTo>
                  <a:lnTo>
                    <a:pt x="100" y="43"/>
                  </a:lnTo>
                  <a:lnTo>
                    <a:pt x="97" y="35"/>
                  </a:lnTo>
                  <a:lnTo>
                    <a:pt x="94" y="27"/>
                  </a:lnTo>
                  <a:lnTo>
                    <a:pt x="90" y="21"/>
                  </a:lnTo>
                  <a:lnTo>
                    <a:pt x="93" y="15"/>
                  </a:lnTo>
                  <a:lnTo>
                    <a:pt x="96" y="11"/>
                  </a:lnTo>
                  <a:lnTo>
                    <a:pt x="100" y="7"/>
                  </a:lnTo>
                  <a:lnTo>
                    <a:pt x="103" y="5"/>
                  </a:lnTo>
                  <a:lnTo>
                    <a:pt x="106" y="2"/>
                  </a:lnTo>
                  <a:lnTo>
                    <a:pt x="109" y="1"/>
                  </a:lnTo>
                  <a:lnTo>
                    <a:pt x="112" y="0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22" y="1"/>
                  </a:lnTo>
                  <a:lnTo>
                    <a:pt x="125" y="2"/>
                  </a:lnTo>
                  <a:lnTo>
                    <a:pt x="128" y="4"/>
                  </a:lnTo>
                  <a:lnTo>
                    <a:pt x="131" y="6"/>
                  </a:lnTo>
                  <a:lnTo>
                    <a:pt x="134" y="8"/>
                  </a:lnTo>
                  <a:lnTo>
                    <a:pt x="137" y="11"/>
                  </a:lnTo>
                  <a:lnTo>
                    <a:pt x="140" y="14"/>
                  </a:lnTo>
                  <a:lnTo>
                    <a:pt x="144" y="17"/>
                  </a:lnTo>
                  <a:lnTo>
                    <a:pt x="146" y="21"/>
                  </a:lnTo>
                  <a:lnTo>
                    <a:pt x="149" y="25"/>
                  </a:lnTo>
                  <a:lnTo>
                    <a:pt x="152" y="29"/>
                  </a:lnTo>
                  <a:lnTo>
                    <a:pt x="155" y="33"/>
                  </a:lnTo>
                  <a:lnTo>
                    <a:pt x="158" y="37"/>
                  </a:lnTo>
                  <a:lnTo>
                    <a:pt x="161" y="41"/>
                  </a:lnTo>
                  <a:lnTo>
                    <a:pt x="164" y="45"/>
                  </a:lnTo>
                  <a:lnTo>
                    <a:pt x="166" y="49"/>
                  </a:lnTo>
                  <a:lnTo>
                    <a:pt x="169" y="54"/>
                  </a:lnTo>
                  <a:lnTo>
                    <a:pt x="171" y="58"/>
                  </a:lnTo>
                  <a:lnTo>
                    <a:pt x="174" y="62"/>
                  </a:lnTo>
                  <a:lnTo>
                    <a:pt x="176" y="66"/>
                  </a:lnTo>
                  <a:lnTo>
                    <a:pt x="179" y="69"/>
                  </a:lnTo>
                  <a:lnTo>
                    <a:pt x="181" y="73"/>
                  </a:lnTo>
                  <a:lnTo>
                    <a:pt x="183" y="75"/>
                  </a:lnTo>
                  <a:lnTo>
                    <a:pt x="186" y="82"/>
                  </a:lnTo>
                  <a:lnTo>
                    <a:pt x="189" y="88"/>
                  </a:lnTo>
                  <a:lnTo>
                    <a:pt x="192" y="94"/>
                  </a:lnTo>
                  <a:lnTo>
                    <a:pt x="195" y="101"/>
                  </a:lnTo>
                  <a:lnTo>
                    <a:pt x="198" y="108"/>
                  </a:lnTo>
                  <a:lnTo>
                    <a:pt x="201" y="115"/>
                  </a:lnTo>
                  <a:lnTo>
                    <a:pt x="205" y="123"/>
                  </a:lnTo>
                  <a:lnTo>
                    <a:pt x="208" y="130"/>
                  </a:lnTo>
                  <a:lnTo>
                    <a:pt x="211" y="138"/>
                  </a:lnTo>
                  <a:lnTo>
                    <a:pt x="214" y="146"/>
                  </a:lnTo>
                  <a:lnTo>
                    <a:pt x="218" y="154"/>
                  </a:lnTo>
                  <a:lnTo>
                    <a:pt x="221" y="162"/>
                  </a:lnTo>
                  <a:lnTo>
                    <a:pt x="224" y="171"/>
                  </a:lnTo>
                  <a:lnTo>
                    <a:pt x="227" y="179"/>
                  </a:lnTo>
                  <a:lnTo>
                    <a:pt x="230" y="187"/>
                  </a:lnTo>
                  <a:lnTo>
                    <a:pt x="233" y="195"/>
                  </a:lnTo>
                  <a:lnTo>
                    <a:pt x="235" y="203"/>
                  </a:lnTo>
                  <a:lnTo>
                    <a:pt x="238" y="212"/>
                  </a:lnTo>
                  <a:lnTo>
                    <a:pt x="241" y="220"/>
                  </a:lnTo>
                  <a:lnTo>
                    <a:pt x="244" y="228"/>
                  </a:lnTo>
                  <a:lnTo>
                    <a:pt x="246" y="236"/>
                  </a:lnTo>
                  <a:lnTo>
                    <a:pt x="249" y="244"/>
                  </a:lnTo>
                  <a:lnTo>
                    <a:pt x="251" y="251"/>
                  </a:lnTo>
                  <a:lnTo>
                    <a:pt x="253" y="259"/>
                  </a:lnTo>
                  <a:lnTo>
                    <a:pt x="255" y="266"/>
                  </a:lnTo>
                  <a:lnTo>
                    <a:pt x="257" y="273"/>
                  </a:lnTo>
                  <a:lnTo>
                    <a:pt x="259" y="280"/>
                  </a:lnTo>
                  <a:lnTo>
                    <a:pt x="260" y="286"/>
                  </a:lnTo>
                  <a:lnTo>
                    <a:pt x="262" y="292"/>
                  </a:lnTo>
                  <a:lnTo>
                    <a:pt x="263" y="298"/>
                  </a:lnTo>
                  <a:lnTo>
                    <a:pt x="264" y="304"/>
                  </a:lnTo>
                  <a:lnTo>
                    <a:pt x="265" y="309"/>
                  </a:lnTo>
                  <a:lnTo>
                    <a:pt x="266" y="314"/>
                  </a:lnTo>
                  <a:lnTo>
                    <a:pt x="266" y="320"/>
                  </a:lnTo>
                  <a:lnTo>
                    <a:pt x="267" y="326"/>
                  </a:lnTo>
                  <a:lnTo>
                    <a:pt x="268" y="332"/>
                  </a:lnTo>
                  <a:lnTo>
                    <a:pt x="268" y="338"/>
                  </a:lnTo>
                  <a:lnTo>
                    <a:pt x="269" y="344"/>
                  </a:lnTo>
                  <a:lnTo>
                    <a:pt x="269" y="351"/>
                  </a:lnTo>
                  <a:lnTo>
                    <a:pt x="269" y="358"/>
                  </a:lnTo>
                  <a:lnTo>
                    <a:pt x="270" y="365"/>
                  </a:lnTo>
                  <a:lnTo>
                    <a:pt x="270" y="373"/>
                  </a:lnTo>
                  <a:lnTo>
                    <a:pt x="270" y="381"/>
                  </a:lnTo>
                  <a:lnTo>
                    <a:pt x="269" y="388"/>
                  </a:lnTo>
                  <a:lnTo>
                    <a:pt x="269" y="396"/>
                  </a:lnTo>
                  <a:lnTo>
                    <a:pt x="269" y="404"/>
                  </a:lnTo>
                  <a:lnTo>
                    <a:pt x="268" y="412"/>
                  </a:lnTo>
                  <a:lnTo>
                    <a:pt x="267" y="421"/>
                  </a:lnTo>
                  <a:lnTo>
                    <a:pt x="266" y="429"/>
                  </a:lnTo>
                  <a:lnTo>
                    <a:pt x="265" y="437"/>
                  </a:lnTo>
                  <a:lnTo>
                    <a:pt x="264" y="446"/>
                  </a:lnTo>
                  <a:lnTo>
                    <a:pt x="262" y="455"/>
                  </a:lnTo>
                  <a:lnTo>
                    <a:pt x="260" y="463"/>
                  </a:lnTo>
                  <a:lnTo>
                    <a:pt x="258" y="472"/>
                  </a:lnTo>
                  <a:lnTo>
                    <a:pt x="256" y="481"/>
                  </a:lnTo>
                  <a:lnTo>
                    <a:pt x="253" y="489"/>
                  </a:lnTo>
                  <a:lnTo>
                    <a:pt x="251" y="498"/>
                  </a:lnTo>
                  <a:lnTo>
                    <a:pt x="247" y="507"/>
                  </a:lnTo>
                  <a:lnTo>
                    <a:pt x="244" y="515"/>
                  </a:lnTo>
                  <a:lnTo>
                    <a:pt x="241" y="524"/>
                  </a:lnTo>
                  <a:lnTo>
                    <a:pt x="237" y="532"/>
                  </a:lnTo>
                  <a:lnTo>
                    <a:pt x="233" y="540"/>
                  </a:lnTo>
                  <a:lnTo>
                    <a:pt x="228" y="549"/>
                  </a:lnTo>
                  <a:lnTo>
                    <a:pt x="223" y="557"/>
                  </a:lnTo>
                  <a:lnTo>
                    <a:pt x="218" y="565"/>
                  </a:lnTo>
                  <a:lnTo>
                    <a:pt x="213" y="573"/>
                  </a:lnTo>
                  <a:lnTo>
                    <a:pt x="208" y="581"/>
                  </a:lnTo>
                  <a:lnTo>
                    <a:pt x="203" y="589"/>
                  </a:lnTo>
                  <a:lnTo>
                    <a:pt x="198" y="596"/>
                  </a:lnTo>
                  <a:lnTo>
                    <a:pt x="194" y="604"/>
                  </a:lnTo>
                  <a:lnTo>
                    <a:pt x="189" y="611"/>
                  </a:lnTo>
                  <a:lnTo>
                    <a:pt x="184" y="618"/>
                  </a:lnTo>
                  <a:lnTo>
                    <a:pt x="179" y="625"/>
                  </a:lnTo>
                  <a:lnTo>
                    <a:pt x="174" y="632"/>
                  </a:lnTo>
                  <a:lnTo>
                    <a:pt x="169" y="639"/>
                  </a:lnTo>
                  <a:lnTo>
                    <a:pt x="164" y="645"/>
                  </a:lnTo>
                  <a:lnTo>
                    <a:pt x="159" y="652"/>
                  </a:lnTo>
                  <a:lnTo>
                    <a:pt x="154" y="658"/>
                  </a:lnTo>
                  <a:lnTo>
                    <a:pt x="149" y="664"/>
                  </a:lnTo>
                  <a:lnTo>
                    <a:pt x="144" y="669"/>
                  </a:lnTo>
                  <a:lnTo>
                    <a:pt x="139" y="675"/>
                  </a:lnTo>
                  <a:lnTo>
                    <a:pt x="133" y="680"/>
                  </a:lnTo>
                  <a:lnTo>
                    <a:pt x="128" y="685"/>
                  </a:lnTo>
                  <a:lnTo>
                    <a:pt x="123" y="689"/>
                  </a:lnTo>
                  <a:lnTo>
                    <a:pt x="117" y="694"/>
                  </a:lnTo>
                  <a:lnTo>
                    <a:pt x="112" y="698"/>
                  </a:lnTo>
                  <a:lnTo>
                    <a:pt x="106" y="701"/>
                  </a:lnTo>
                  <a:lnTo>
                    <a:pt x="100" y="705"/>
                  </a:lnTo>
                  <a:lnTo>
                    <a:pt x="94" y="708"/>
                  </a:lnTo>
                  <a:lnTo>
                    <a:pt x="88" y="711"/>
                  </a:lnTo>
                  <a:lnTo>
                    <a:pt x="82" y="713"/>
                  </a:lnTo>
                  <a:lnTo>
                    <a:pt x="76" y="715"/>
                  </a:lnTo>
                  <a:lnTo>
                    <a:pt x="69" y="717"/>
                  </a:lnTo>
                  <a:lnTo>
                    <a:pt x="63" y="718"/>
                  </a:lnTo>
                  <a:lnTo>
                    <a:pt x="56" y="719"/>
                  </a:lnTo>
                  <a:lnTo>
                    <a:pt x="49" y="720"/>
                  </a:lnTo>
                  <a:lnTo>
                    <a:pt x="48" y="720"/>
                  </a:lnTo>
                  <a:lnTo>
                    <a:pt x="47" y="720"/>
                  </a:lnTo>
                  <a:lnTo>
                    <a:pt x="45" y="720"/>
                  </a:lnTo>
                  <a:lnTo>
                    <a:pt x="44" y="720"/>
                  </a:lnTo>
                  <a:lnTo>
                    <a:pt x="42" y="719"/>
                  </a:lnTo>
                  <a:lnTo>
                    <a:pt x="41" y="719"/>
                  </a:lnTo>
                  <a:lnTo>
                    <a:pt x="39" y="719"/>
                  </a:lnTo>
                  <a:lnTo>
                    <a:pt x="38" y="718"/>
                  </a:lnTo>
                  <a:lnTo>
                    <a:pt x="36" y="717"/>
                  </a:lnTo>
                  <a:lnTo>
                    <a:pt x="34" y="717"/>
                  </a:lnTo>
                  <a:lnTo>
                    <a:pt x="33" y="716"/>
                  </a:lnTo>
                  <a:lnTo>
                    <a:pt x="31" y="715"/>
                  </a:lnTo>
                  <a:lnTo>
                    <a:pt x="29" y="714"/>
                  </a:lnTo>
                  <a:lnTo>
                    <a:pt x="28" y="713"/>
                  </a:lnTo>
                  <a:lnTo>
                    <a:pt x="26" y="712"/>
                  </a:lnTo>
                  <a:lnTo>
                    <a:pt x="24" y="711"/>
                  </a:lnTo>
                  <a:lnTo>
                    <a:pt x="23" y="710"/>
                  </a:lnTo>
                  <a:lnTo>
                    <a:pt x="21" y="708"/>
                  </a:lnTo>
                  <a:lnTo>
                    <a:pt x="20" y="707"/>
                  </a:lnTo>
                  <a:lnTo>
                    <a:pt x="18" y="705"/>
                  </a:lnTo>
                  <a:lnTo>
                    <a:pt x="17" y="703"/>
                  </a:lnTo>
                  <a:lnTo>
                    <a:pt x="15" y="702"/>
                  </a:lnTo>
                  <a:lnTo>
                    <a:pt x="14" y="700"/>
                  </a:lnTo>
                  <a:lnTo>
                    <a:pt x="13" y="698"/>
                  </a:lnTo>
                  <a:lnTo>
                    <a:pt x="11" y="696"/>
                  </a:lnTo>
                  <a:lnTo>
                    <a:pt x="10" y="693"/>
                  </a:lnTo>
                  <a:lnTo>
                    <a:pt x="9" y="691"/>
                  </a:lnTo>
                  <a:lnTo>
                    <a:pt x="8" y="689"/>
                  </a:lnTo>
                  <a:lnTo>
                    <a:pt x="7" y="686"/>
                  </a:lnTo>
                  <a:lnTo>
                    <a:pt x="6" y="684"/>
                  </a:lnTo>
                  <a:lnTo>
                    <a:pt x="5" y="681"/>
                  </a:lnTo>
                  <a:lnTo>
                    <a:pt x="5" y="678"/>
                  </a:lnTo>
                  <a:lnTo>
                    <a:pt x="4" y="673"/>
                  </a:lnTo>
                  <a:lnTo>
                    <a:pt x="3" y="668"/>
                  </a:lnTo>
                  <a:lnTo>
                    <a:pt x="2" y="663"/>
                  </a:lnTo>
                  <a:lnTo>
                    <a:pt x="1" y="658"/>
                  </a:lnTo>
                  <a:lnTo>
                    <a:pt x="1" y="653"/>
                  </a:lnTo>
                  <a:lnTo>
                    <a:pt x="1" y="648"/>
                  </a:lnTo>
                  <a:lnTo>
                    <a:pt x="0" y="643"/>
                  </a:lnTo>
                  <a:lnTo>
                    <a:pt x="0" y="638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1" y="622"/>
                  </a:lnTo>
                  <a:lnTo>
                    <a:pt x="1" y="616"/>
                  </a:lnTo>
                  <a:lnTo>
                    <a:pt x="1" y="611"/>
                  </a:lnTo>
                  <a:lnTo>
                    <a:pt x="2" y="606"/>
                  </a:lnTo>
                  <a:lnTo>
                    <a:pt x="2" y="600"/>
                  </a:lnTo>
                  <a:lnTo>
                    <a:pt x="2" y="595"/>
                  </a:lnTo>
                  <a:lnTo>
                    <a:pt x="3" y="590"/>
                  </a:lnTo>
                  <a:lnTo>
                    <a:pt x="3" y="584"/>
                  </a:lnTo>
                  <a:lnTo>
                    <a:pt x="4" y="579"/>
                  </a:lnTo>
                  <a:lnTo>
                    <a:pt x="4" y="574"/>
                  </a:lnTo>
                  <a:lnTo>
                    <a:pt x="5" y="568"/>
                  </a:lnTo>
                  <a:lnTo>
                    <a:pt x="5" y="563"/>
                  </a:lnTo>
                  <a:lnTo>
                    <a:pt x="6" y="558"/>
                  </a:lnTo>
                  <a:lnTo>
                    <a:pt x="6" y="552"/>
                  </a:lnTo>
                  <a:lnTo>
                    <a:pt x="7" y="547"/>
                  </a:lnTo>
                  <a:lnTo>
                    <a:pt x="7" y="542"/>
                  </a:lnTo>
                  <a:lnTo>
                    <a:pt x="7" y="537"/>
                  </a:lnTo>
                  <a:lnTo>
                    <a:pt x="7" y="532"/>
                  </a:lnTo>
                  <a:lnTo>
                    <a:pt x="8" y="527"/>
                  </a:lnTo>
                  <a:lnTo>
                    <a:pt x="8" y="522"/>
                  </a:lnTo>
                  <a:lnTo>
                    <a:pt x="8" y="517"/>
                  </a:lnTo>
                  <a:lnTo>
                    <a:pt x="8" y="512"/>
                  </a:lnTo>
                  <a:lnTo>
                    <a:pt x="11" y="514"/>
                  </a:lnTo>
                  <a:lnTo>
                    <a:pt x="15" y="517"/>
                  </a:lnTo>
                  <a:lnTo>
                    <a:pt x="18" y="519"/>
                  </a:lnTo>
                  <a:lnTo>
                    <a:pt x="21" y="521"/>
                  </a:lnTo>
                  <a:lnTo>
                    <a:pt x="24" y="523"/>
                  </a:lnTo>
                  <a:lnTo>
                    <a:pt x="27" y="524"/>
                  </a:lnTo>
                  <a:lnTo>
                    <a:pt x="30" y="526"/>
                  </a:lnTo>
                  <a:lnTo>
                    <a:pt x="34" y="527"/>
                  </a:lnTo>
                  <a:lnTo>
                    <a:pt x="36" y="528"/>
                  </a:lnTo>
                  <a:lnTo>
                    <a:pt x="39" y="529"/>
                  </a:lnTo>
                  <a:lnTo>
                    <a:pt x="42" y="530"/>
                  </a:lnTo>
                  <a:lnTo>
                    <a:pt x="45" y="531"/>
                  </a:lnTo>
                  <a:lnTo>
                    <a:pt x="48" y="532"/>
                  </a:lnTo>
                  <a:lnTo>
                    <a:pt x="51" y="533"/>
                  </a:lnTo>
                  <a:lnTo>
                    <a:pt x="54" y="534"/>
                  </a:lnTo>
                  <a:lnTo>
                    <a:pt x="57" y="535"/>
                  </a:lnTo>
                  <a:lnTo>
                    <a:pt x="60" y="535"/>
                  </a:lnTo>
                  <a:lnTo>
                    <a:pt x="64" y="536"/>
                  </a:lnTo>
                  <a:lnTo>
                    <a:pt x="67" y="537"/>
                  </a:lnTo>
                  <a:lnTo>
                    <a:pt x="70" y="538"/>
                  </a:lnTo>
                  <a:lnTo>
                    <a:pt x="74" y="540"/>
                  </a:lnTo>
                  <a:lnTo>
                    <a:pt x="77" y="541"/>
                  </a:lnTo>
                  <a:lnTo>
                    <a:pt x="81" y="542"/>
                  </a:lnTo>
                  <a:lnTo>
                    <a:pt x="85" y="544"/>
                  </a:lnTo>
                  <a:lnTo>
                    <a:pt x="89" y="545"/>
                  </a:lnTo>
                  <a:lnTo>
                    <a:pt x="93" y="547"/>
                  </a:lnTo>
                  <a:lnTo>
                    <a:pt x="97" y="549"/>
                  </a:lnTo>
                  <a:lnTo>
                    <a:pt x="101" y="552"/>
                  </a:lnTo>
                  <a:lnTo>
                    <a:pt x="106" y="554"/>
                  </a:lnTo>
                  <a:lnTo>
                    <a:pt x="110" y="557"/>
                  </a:lnTo>
                  <a:lnTo>
                    <a:pt x="115" y="560"/>
                  </a:lnTo>
                  <a:lnTo>
                    <a:pt x="120" y="564"/>
                  </a:lnTo>
                  <a:lnTo>
                    <a:pt x="122" y="561"/>
                  </a:lnTo>
                  <a:lnTo>
                    <a:pt x="123" y="558"/>
                  </a:lnTo>
                  <a:lnTo>
                    <a:pt x="124" y="555"/>
                  </a:lnTo>
                  <a:lnTo>
                    <a:pt x="125" y="551"/>
                  </a:lnTo>
                  <a:lnTo>
                    <a:pt x="126" y="548"/>
                  </a:lnTo>
                  <a:lnTo>
                    <a:pt x="127" y="544"/>
                  </a:lnTo>
                  <a:lnTo>
                    <a:pt x="128" y="540"/>
                  </a:lnTo>
                  <a:lnTo>
                    <a:pt x="129" y="536"/>
                  </a:lnTo>
                  <a:lnTo>
                    <a:pt x="130" y="532"/>
                  </a:lnTo>
                  <a:lnTo>
                    <a:pt x="132" y="527"/>
                  </a:lnTo>
                  <a:lnTo>
                    <a:pt x="132" y="523"/>
                  </a:lnTo>
                  <a:lnTo>
                    <a:pt x="134" y="518"/>
                  </a:lnTo>
                  <a:lnTo>
                    <a:pt x="135" y="513"/>
                  </a:lnTo>
                  <a:lnTo>
                    <a:pt x="136" y="509"/>
                  </a:lnTo>
                  <a:lnTo>
                    <a:pt x="137" y="503"/>
                  </a:lnTo>
                  <a:lnTo>
                    <a:pt x="138" y="498"/>
                  </a:lnTo>
                  <a:lnTo>
                    <a:pt x="140" y="493"/>
                  </a:lnTo>
                  <a:lnTo>
                    <a:pt x="141" y="488"/>
                  </a:lnTo>
                  <a:lnTo>
                    <a:pt x="142" y="482"/>
                  </a:lnTo>
                  <a:lnTo>
                    <a:pt x="144" y="477"/>
                  </a:lnTo>
                  <a:lnTo>
                    <a:pt x="145" y="471"/>
                  </a:lnTo>
                  <a:lnTo>
                    <a:pt x="147" y="465"/>
                  </a:lnTo>
                  <a:lnTo>
                    <a:pt x="149" y="460"/>
                  </a:lnTo>
                  <a:lnTo>
                    <a:pt x="150" y="454"/>
                  </a:lnTo>
                  <a:lnTo>
                    <a:pt x="152" y="448"/>
                  </a:lnTo>
                  <a:lnTo>
                    <a:pt x="154" y="442"/>
                  </a:lnTo>
                  <a:lnTo>
                    <a:pt x="156" y="436"/>
                  </a:lnTo>
                  <a:lnTo>
                    <a:pt x="158" y="430"/>
                  </a:lnTo>
                  <a:lnTo>
                    <a:pt x="160" y="423"/>
                  </a:lnTo>
                  <a:lnTo>
                    <a:pt x="163" y="417"/>
                  </a:lnTo>
                  <a:lnTo>
                    <a:pt x="165" y="411"/>
                  </a:lnTo>
                  <a:lnTo>
                    <a:pt x="167" y="404"/>
                  </a:lnTo>
                  <a:lnTo>
                    <a:pt x="163" y="400"/>
                  </a:lnTo>
                  <a:lnTo>
                    <a:pt x="159" y="397"/>
                  </a:lnTo>
                  <a:lnTo>
                    <a:pt x="155" y="393"/>
                  </a:lnTo>
                  <a:lnTo>
                    <a:pt x="150" y="389"/>
                  </a:lnTo>
                  <a:lnTo>
                    <a:pt x="146" y="385"/>
                  </a:lnTo>
                  <a:lnTo>
                    <a:pt x="142" y="382"/>
                  </a:lnTo>
                  <a:lnTo>
                    <a:pt x="138" y="378"/>
                  </a:lnTo>
                  <a:lnTo>
                    <a:pt x="134" y="375"/>
                  </a:lnTo>
                  <a:lnTo>
                    <a:pt x="130" y="372"/>
                  </a:lnTo>
                  <a:lnTo>
                    <a:pt x="126" y="368"/>
                  </a:lnTo>
                  <a:lnTo>
                    <a:pt x="122" y="365"/>
                  </a:lnTo>
                  <a:lnTo>
                    <a:pt x="118" y="362"/>
                  </a:lnTo>
                  <a:lnTo>
                    <a:pt x="114" y="359"/>
                  </a:lnTo>
                  <a:lnTo>
                    <a:pt x="110" y="356"/>
                  </a:lnTo>
                  <a:lnTo>
                    <a:pt x="106" y="353"/>
                  </a:lnTo>
                  <a:lnTo>
                    <a:pt x="103" y="350"/>
                  </a:lnTo>
                  <a:lnTo>
                    <a:pt x="99" y="347"/>
                  </a:lnTo>
                  <a:lnTo>
                    <a:pt x="96" y="344"/>
                  </a:lnTo>
                  <a:lnTo>
                    <a:pt x="92" y="342"/>
                  </a:lnTo>
                  <a:lnTo>
                    <a:pt x="89" y="339"/>
                  </a:lnTo>
                  <a:lnTo>
                    <a:pt x="86" y="337"/>
                  </a:lnTo>
                  <a:lnTo>
                    <a:pt x="82" y="334"/>
                  </a:lnTo>
                  <a:lnTo>
                    <a:pt x="79" y="331"/>
                  </a:lnTo>
                  <a:lnTo>
                    <a:pt x="77" y="329"/>
                  </a:lnTo>
                  <a:lnTo>
                    <a:pt x="74" y="326"/>
                  </a:lnTo>
                  <a:lnTo>
                    <a:pt x="71" y="324"/>
                  </a:lnTo>
                  <a:lnTo>
                    <a:pt x="69" y="321"/>
                  </a:lnTo>
                  <a:lnTo>
                    <a:pt x="66" y="319"/>
                  </a:lnTo>
                  <a:lnTo>
                    <a:pt x="64" y="317"/>
                  </a:lnTo>
                  <a:lnTo>
                    <a:pt x="62" y="314"/>
                  </a:lnTo>
                  <a:lnTo>
                    <a:pt x="60" y="312"/>
                  </a:lnTo>
                  <a:lnTo>
                    <a:pt x="58" y="310"/>
                  </a:lnTo>
                  <a:close/>
                </a:path>
              </a:pathLst>
            </a:custGeom>
            <a:solidFill>
              <a:srgbClr val="CC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91" name="Freeform 463"/>
            <p:cNvSpPr>
              <a:spLocks/>
            </p:cNvSpPr>
            <p:nvPr/>
          </p:nvSpPr>
          <p:spPr bwMode="auto">
            <a:xfrm>
              <a:off x="1437" y="2053"/>
              <a:ext cx="75" cy="302"/>
            </a:xfrm>
            <a:custGeom>
              <a:avLst/>
              <a:gdLst>
                <a:gd name="T0" fmla="*/ 23 w 75"/>
                <a:gd name="T1" fmla="*/ 296 h 302"/>
                <a:gd name="T2" fmla="*/ 33 w 75"/>
                <a:gd name="T3" fmla="*/ 282 h 302"/>
                <a:gd name="T4" fmla="*/ 41 w 75"/>
                <a:gd name="T5" fmla="*/ 266 h 302"/>
                <a:gd name="T6" fmla="*/ 49 w 75"/>
                <a:gd name="T7" fmla="*/ 248 h 302"/>
                <a:gd name="T8" fmla="*/ 56 w 75"/>
                <a:gd name="T9" fmla="*/ 229 h 302"/>
                <a:gd name="T10" fmla="*/ 61 w 75"/>
                <a:gd name="T11" fmla="*/ 209 h 302"/>
                <a:gd name="T12" fmla="*/ 66 w 75"/>
                <a:gd name="T13" fmla="*/ 188 h 302"/>
                <a:gd name="T14" fmla="*/ 70 w 75"/>
                <a:gd name="T15" fmla="*/ 167 h 302"/>
                <a:gd name="T16" fmla="*/ 73 w 75"/>
                <a:gd name="T17" fmla="*/ 145 h 302"/>
                <a:gd name="T18" fmla="*/ 74 w 75"/>
                <a:gd name="T19" fmla="*/ 124 h 302"/>
                <a:gd name="T20" fmla="*/ 75 w 75"/>
                <a:gd name="T21" fmla="*/ 102 h 302"/>
                <a:gd name="T22" fmla="*/ 74 w 75"/>
                <a:gd name="T23" fmla="*/ 81 h 302"/>
                <a:gd name="T24" fmla="*/ 71 w 75"/>
                <a:gd name="T25" fmla="*/ 61 h 302"/>
                <a:gd name="T26" fmla="*/ 68 w 75"/>
                <a:gd name="T27" fmla="*/ 42 h 302"/>
                <a:gd name="T28" fmla="*/ 63 w 75"/>
                <a:gd name="T29" fmla="*/ 24 h 302"/>
                <a:gd name="T30" fmla="*/ 56 w 75"/>
                <a:gd name="T31" fmla="*/ 7 h 302"/>
                <a:gd name="T32" fmla="*/ 31 w 75"/>
                <a:gd name="T33" fmla="*/ 11 h 302"/>
                <a:gd name="T34" fmla="*/ 37 w 75"/>
                <a:gd name="T35" fmla="*/ 24 h 302"/>
                <a:gd name="T36" fmla="*/ 43 w 75"/>
                <a:gd name="T37" fmla="*/ 39 h 302"/>
                <a:gd name="T38" fmla="*/ 47 w 75"/>
                <a:gd name="T39" fmla="*/ 56 h 302"/>
                <a:gd name="T40" fmla="*/ 49 w 75"/>
                <a:gd name="T41" fmla="*/ 74 h 302"/>
                <a:gd name="T42" fmla="*/ 51 w 75"/>
                <a:gd name="T43" fmla="*/ 93 h 302"/>
                <a:gd name="T44" fmla="*/ 51 w 75"/>
                <a:gd name="T45" fmla="*/ 112 h 302"/>
                <a:gd name="T46" fmla="*/ 50 w 75"/>
                <a:gd name="T47" fmla="*/ 133 h 302"/>
                <a:gd name="T48" fmla="*/ 48 w 75"/>
                <a:gd name="T49" fmla="*/ 153 h 302"/>
                <a:gd name="T50" fmla="*/ 45 w 75"/>
                <a:gd name="T51" fmla="*/ 173 h 302"/>
                <a:gd name="T52" fmla="*/ 41 w 75"/>
                <a:gd name="T53" fmla="*/ 193 h 302"/>
                <a:gd name="T54" fmla="*/ 36 w 75"/>
                <a:gd name="T55" fmla="*/ 212 h 302"/>
                <a:gd name="T56" fmla="*/ 30 w 75"/>
                <a:gd name="T57" fmla="*/ 231 h 302"/>
                <a:gd name="T58" fmla="*/ 23 w 75"/>
                <a:gd name="T59" fmla="*/ 247 h 302"/>
                <a:gd name="T60" fmla="*/ 16 w 75"/>
                <a:gd name="T61" fmla="*/ 263 h 302"/>
                <a:gd name="T62" fmla="*/ 8 w 75"/>
                <a:gd name="T63" fmla="*/ 276 h 302"/>
                <a:gd name="T64" fmla="*/ 0 w 75"/>
                <a:gd name="T65" fmla="*/ 287 h 3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5"/>
                <a:gd name="T100" fmla="*/ 0 h 302"/>
                <a:gd name="T101" fmla="*/ 75 w 75"/>
                <a:gd name="T102" fmla="*/ 302 h 3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5" h="302">
                  <a:moveTo>
                    <a:pt x="19" y="302"/>
                  </a:moveTo>
                  <a:lnTo>
                    <a:pt x="23" y="296"/>
                  </a:lnTo>
                  <a:lnTo>
                    <a:pt x="28" y="289"/>
                  </a:lnTo>
                  <a:lnTo>
                    <a:pt x="33" y="282"/>
                  </a:lnTo>
                  <a:lnTo>
                    <a:pt x="37" y="274"/>
                  </a:lnTo>
                  <a:lnTo>
                    <a:pt x="41" y="266"/>
                  </a:lnTo>
                  <a:lnTo>
                    <a:pt x="45" y="257"/>
                  </a:lnTo>
                  <a:lnTo>
                    <a:pt x="49" y="248"/>
                  </a:lnTo>
                  <a:lnTo>
                    <a:pt x="52" y="238"/>
                  </a:lnTo>
                  <a:lnTo>
                    <a:pt x="56" y="229"/>
                  </a:lnTo>
                  <a:lnTo>
                    <a:pt x="59" y="219"/>
                  </a:lnTo>
                  <a:lnTo>
                    <a:pt x="61" y="209"/>
                  </a:lnTo>
                  <a:lnTo>
                    <a:pt x="64" y="199"/>
                  </a:lnTo>
                  <a:lnTo>
                    <a:pt x="66" y="188"/>
                  </a:lnTo>
                  <a:lnTo>
                    <a:pt x="68" y="177"/>
                  </a:lnTo>
                  <a:lnTo>
                    <a:pt x="70" y="167"/>
                  </a:lnTo>
                  <a:lnTo>
                    <a:pt x="72" y="156"/>
                  </a:lnTo>
                  <a:lnTo>
                    <a:pt x="73" y="145"/>
                  </a:lnTo>
                  <a:lnTo>
                    <a:pt x="74" y="135"/>
                  </a:lnTo>
                  <a:lnTo>
                    <a:pt x="74" y="124"/>
                  </a:lnTo>
                  <a:lnTo>
                    <a:pt x="75" y="113"/>
                  </a:lnTo>
                  <a:lnTo>
                    <a:pt x="75" y="102"/>
                  </a:lnTo>
                  <a:lnTo>
                    <a:pt x="74" y="92"/>
                  </a:lnTo>
                  <a:lnTo>
                    <a:pt x="74" y="81"/>
                  </a:lnTo>
                  <a:lnTo>
                    <a:pt x="73" y="71"/>
                  </a:lnTo>
                  <a:lnTo>
                    <a:pt x="71" y="61"/>
                  </a:lnTo>
                  <a:lnTo>
                    <a:pt x="70" y="51"/>
                  </a:lnTo>
                  <a:lnTo>
                    <a:pt x="68" y="42"/>
                  </a:lnTo>
                  <a:lnTo>
                    <a:pt x="65" y="33"/>
                  </a:lnTo>
                  <a:lnTo>
                    <a:pt x="63" y="24"/>
                  </a:lnTo>
                  <a:lnTo>
                    <a:pt x="59" y="15"/>
                  </a:lnTo>
                  <a:lnTo>
                    <a:pt x="56" y="7"/>
                  </a:lnTo>
                  <a:lnTo>
                    <a:pt x="52" y="0"/>
                  </a:lnTo>
                  <a:lnTo>
                    <a:pt x="31" y="11"/>
                  </a:lnTo>
                  <a:lnTo>
                    <a:pt x="34" y="18"/>
                  </a:lnTo>
                  <a:lnTo>
                    <a:pt x="37" y="24"/>
                  </a:lnTo>
                  <a:lnTo>
                    <a:pt x="40" y="32"/>
                  </a:lnTo>
                  <a:lnTo>
                    <a:pt x="43" y="39"/>
                  </a:lnTo>
                  <a:lnTo>
                    <a:pt x="45" y="47"/>
                  </a:lnTo>
                  <a:lnTo>
                    <a:pt x="47" y="56"/>
                  </a:lnTo>
                  <a:lnTo>
                    <a:pt x="48" y="65"/>
                  </a:lnTo>
                  <a:lnTo>
                    <a:pt x="49" y="74"/>
                  </a:lnTo>
                  <a:lnTo>
                    <a:pt x="50" y="83"/>
                  </a:lnTo>
                  <a:lnTo>
                    <a:pt x="51" y="93"/>
                  </a:lnTo>
                  <a:lnTo>
                    <a:pt x="51" y="102"/>
                  </a:lnTo>
                  <a:lnTo>
                    <a:pt x="51" y="112"/>
                  </a:lnTo>
                  <a:lnTo>
                    <a:pt x="51" y="123"/>
                  </a:lnTo>
                  <a:lnTo>
                    <a:pt x="50" y="133"/>
                  </a:lnTo>
                  <a:lnTo>
                    <a:pt x="49" y="143"/>
                  </a:lnTo>
                  <a:lnTo>
                    <a:pt x="48" y="153"/>
                  </a:lnTo>
                  <a:lnTo>
                    <a:pt x="47" y="163"/>
                  </a:lnTo>
                  <a:lnTo>
                    <a:pt x="45" y="173"/>
                  </a:lnTo>
                  <a:lnTo>
                    <a:pt x="43" y="183"/>
                  </a:lnTo>
                  <a:lnTo>
                    <a:pt x="41" y="193"/>
                  </a:lnTo>
                  <a:lnTo>
                    <a:pt x="38" y="203"/>
                  </a:lnTo>
                  <a:lnTo>
                    <a:pt x="36" y="212"/>
                  </a:lnTo>
                  <a:lnTo>
                    <a:pt x="33" y="222"/>
                  </a:lnTo>
                  <a:lnTo>
                    <a:pt x="30" y="231"/>
                  </a:lnTo>
                  <a:lnTo>
                    <a:pt x="27" y="239"/>
                  </a:lnTo>
                  <a:lnTo>
                    <a:pt x="23" y="247"/>
                  </a:lnTo>
                  <a:lnTo>
                    <a:pt x="20" y="255"/>
                  </a:lnTo>
                  <a:lnTo>
                    <a:pt x="16" y="263"/>
                  </a:lnTo>
                  <a:lnTo>
                    <a:pt x="12" y="270"/>
                  </a:lnTo>
                  <a:lnTo>
                    <a:pt x="8" y="276"/>
                  </a:lnTo>
                  <a:lnTo>
                    <a:pt x="4" y="282"/>
                  </a:lnTo>
                  <a:lnTo>
                    <a:pt x="0" y="287"/>
                  </a:lnTo>
                  <a:lnTo>
                    <a:pt x="19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92" name="Freeform 464"/>
            <p:cNvSpPr>
              <a:spLocks/>
            </p:cNvSpPr>
            <p:nvPr/>
          </p:nvSpPr>
          <p:spPr bwMode="auto">
            <a:xfrm>
              <a:off x="1468" y="2026"/>
              <a:ext cx="113" cy="94"/>
            </a:xfrm>
            <a:custGeom>
              <a:avLst/>
              <a:gdLst>
                <a:gd name="T0" fmla="*/ 23 w 113"/>
                <a:gd name="T1" fmla="*/ 34 h 94"/>
                <a:gd name="T2" fmla="*/ 28 w 113"/>
                <a:gd name="T3" fmla="*/ 28 h 94"/>
                <a:gd name="T4" fmla="*/ 32 w 113"/>
                <a:gd name="T5" fmla="*/ 25 h 94"/>
                <a:gd name="T6" fmla="*/ 34 w 113"/>
                <a:gd name="T7" fmla="*/ 24 h 94"/>
                <a:gd name="T8" fmla="*/ 37 w 113"/>
                <a:gd name="T9" fmla="*/ 24 h 94"/>
                <a:gd name="T10" fmla="*/ 40 w 113"/>
                <a:gd name="T11" fmla="*/ 25 h 94"/>
                <a:gd name="T12" fmla="*/ 44 w 113"/>
                <a:gd name="T13" fmla="*/ 27 h 94"/>
                <a:gd name="T14" fmla="*/ 49 w 113"/>
                <a:gd name="T15" fmla="*/ 31 h 94"/>
                <a:gd name="T16" fmla="*/ 54 w 113"/>
                <a:gd name="T17" fmla="*/ 37 h 94"/>
                <a:gd name="T18" fmla="*/ 60 w 113"/>
                <a:gd name="T19" fmla="*/ 44 h 94"/>
                <a:gd name="T20" fmla="*/ 66 w 113"/>
                <a:gd name="T21" fmla="*/ 52 h 94"/>
                <a:gd name="T22" fmla="*/ 71 w 113"/>
                <a:gd name="T23" fmla="*/ 59 h 94"/>
                <a:gd name="T24" fmla="*/ 76 w 113"/>
                <a:gd name="T25" fmla="*/ 68 h 94"/>
                <a:gd name="T26" fmla="*/ 81 w 113"/>
                <a:gd name="T27" fmla="*/ 76 h 94"/>
                <a:gd name="T28" fmla="*/ 86 w 113"/>
                <a:gd name="T29" fmla="*/ 84 h 94"/>
                <a:gd name="T30" fmla="*/ 91 w 113"/>
                <a:gd name="T31" fmla="*/ 91 h 94"/>
                <a:gd name="T32" fmla="*/ 113 w 113"/>
                <a:gd name="T33" fmla="*/ 81 h 94"/>
                <a:gd name="T34" fmla="*/ 109 w 113"/>
                <a:gd name="T35" fmla="*/ 75 h 94"/>
                <a:gd name="T36" fmla="*/ 104 w 113"/>
                <a:gd name="T37" fmla="*/ 67 h 94"/>
                <a:gd name="T38" fmla="*/ 99 w 113"/>
                <a:gd name="T39" fmla="*/ 59 h 94"/>
                <a:gd name="T40" fmla="*/ 94 w 113"/>
                <a:gd name="T41" fmla="*/ 51 h 94"/>
                <a:gd name="T42" fmla="*/ 88 w 113"/>
                <a:gd name="T43" fmla="*/ 42 h 94"/>
                <a:gd name="T44" fmla="*/ 82 w 113"/>
                <a:gd name="T45" fmla="*/ 34 h 94"/>
                <a:gd name="T46" fmla="*/ 76 w 113"/>
                <a:gd name="T47" fmla="*/ 25 h 94"/>
                <a:gd name="T48" fmla="*/ 69 w 113"/>
                <a:gd name="T49" fmla="*/ 18 h 94"/>
                <a:gd name="T50" fmla="*/ 62 w 113"/>
                <a:gd name="T51" fmla="*/ 11 h 94"/>
                <a:gd name="T52" fmla="*/ 54 w 113"/>
                <a:gd name="T53" fmla="*/ 5 h 94"/>
                <a:gd name="T54" fmla="*/ 45 w 113"/>
                <a:gd name="T55" fmla="*/ 1 h 94"/>
                <a:gd name="T56" fmla="*/ 35 w 113"/>
                <a:gd name="T57" fmla="*/ 0 h 94"/>
                <a:gd name="T58" fmla="*/ 25 w 113"/>
                <a:gd name="T59" fmla="*/ 2 h 94"/>
                <a:gd name="T60" fmla="*/ 15 w 113"/>
                <a:gd name="T61" fmla="*/ 7 h 94"/>
                <a:gd name="T62" fmla="*/ 7 w 113"/>
                <a:gd name="T63" fmla="*/ 16 h 94"/>
                <a:gd name="T64" fmla="*/ 0 w 113"/>
                <a:gd name="T65" fmla="*/ 26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"/>
                <a:gd name="T100" fmla="*/ 0 h 94"/>
                <a:gd name="T101" fmla="*/ 113 w 113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" h="94">
                  <a:moveTo>
                    <a:pt x="21" y="38"/>
                  </a:moveTo>
                  <a:lnTo>
                    <a:pt x="23" y="34"/>
                  </a:lnTo>
                  <a:lnTo>
                    <a:pt x="26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5"/>
                  </a:lnTo>
                  <a:lnTo>
                    <a:pt x="33" y="24"/>
                  </a:lnTo>
                  <a:lnTo>
                    <a:pt x="34" y="24"/>
                  </a:lnTo>
                  <a:lnTo>
                    <a:pt x="35" y="24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40" y="25"/>
                  </a:lnTo>
                  <a:lnTo>
                    <a:pt x="42" y="26"/>
                  </a:lnTo>
                  <a:lnTo>
                    <a:pt x="44" y="27"/>
                  </a:lnTo>
                  <a:lnTo>
                    <a:pt x="47" y="29"/>
                  </a:lnTo>
                  <a:lnTo>
                    <a:pt x="49" y="31"/>
                  </a:lnTo>
                  <a:lnTo>
                    <a:pt x="52" y="34"/>
                  </a:lnTo>
                  <a:lnTo>
                    <a:pt x="54" y="37"/>
                  </a:lnTo>
                  <a:lnTo>
                    <a:pt x="57" y="40"/>
                  </a:lnTo>
                  <a:lnTo>
                    <a:pt x="60" y="44"/>
                  </a:lnTo>
                  <a:lnTo>
                    <a:pt x="63" y="47"/>
                  </a:lnTo>
                  <a:lnTo>
                    <a:pt x="66" y="52"/>
                  </a:lnTo>
                  <a:lnTo>
                    <a:pt x="68" y="55"/>
                  </a:lnTo>
                  <a:lnTo>
                    <a:pt x="71" y="59"/>
                  </a:lnTo>
                  <a:lnTo>
                    <a:pt x="74" y="64"/>
                  </a:lnTo>
                  <a:lnTo>
                    <a:pt x="76" y="68"/>
                  </a:lnTo>
                  <a:lnTo>
                    <a:pt x="79" y="72"/>
                  </a:lnTo>
                  <a:lnTo>
                    <a:pt x="81" y="76"/>
                  </a:lnTo>
                  <a:lnTo>
                    <a:pt x="84" y="80"/>
                  </a:lnTo>
                  <a:lnTo>
                    <a:pt x="86" y="84"/>
                  </a:lnTo>
                  <a:lnTo>
                    <a:pt x="89" y="87"/>
                  </a:lnTo>
                  <a:lnTo>
                    <a:pt x="91" y="91"/>
                  </a:lnTo>
                  <a:lnTo>
                    <a:pt x="93" y="94"/>
                  </a:lnTo>
                  <a:lnTo>
                    <a:pt x="113" y="81"/>
                  </a:lnTo>
                  <a:lnTo>
                    <a:pt x="111" y="78"/>
                  </a:lnTo>
                  <a:lnTo>
                    <a:pt x="109" y="75"/>
                  </a:lnTo>
                  <a:lnTo>
                    <a:pt x="106" y="71"/>
                  </a:lnTo>
                  <a:lnTo>
                    <a:pt x="104" y="67"/>
                  </a:lnTo>
                  <a:lnTo>
                    <a:pt x="102" y="64"/>
                  </a:lnTo>
                  <a:lnTo>
                    <a:pt x="99" y="59"/>
                  </a:lnTo>
                  <a:lnTo>
                    <a:pt x="96" y="55"/>
                  </a:lnTo>
                  <a:lnTo>
                    <a:pt x="94" y="51"/>
                  </a:lnTo>
                  <a:lnTo>
                    <a:pt x="91" y="47"/>
                  </a:lnTo>
                  <a:lnTo>
                    <a:pt x="88" y="42"/>
                  </a:lnTo>
                  <a:lnTo>
                    <a:pt x="85" y="38"/>
                  </a:lnTo>
                  <a:lnTo>
                    <a:pt x="82" y="34"/>
                  </a:lnTo>
                  <a:lnTo>
                    <a:pt x="79" y="29"/>
                  </a:lnTo>
                  <a:lnTo>
                    <a:pt x="76" y="25"/>
                  </a:lnTo>
                  <a:lnTo>
                    <a:pt x="72" y="22"/>
                  </a:lnTo>
                  <a:lnTo>
                    <a:pt x="69" y="18"/>
                  </a:lnTo>
                  <a:lnTo>
                    <a:pt x="66" y="14"/>
                  </a:lnTo>
                  <a:lnTo>
                    <a:pt x="62" y="11"/>
                  </a:lnTo>
                  <a:lnTo>
                    <a:pt x="58" y="8"/>
                  </a:lnTo>
                  <a:lnTo>
                    <a:pt x="54" y="5"/>
                  </a:lnTo>
                  <a:lnTo>
                    <a:pt x="50" y="3"/>
                  </a:lnTo>
                  <a:lnTo>
                    <a:pt x="45" y="1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5" y="2"/>
                  </a:lnTo>
                  <a:lnTo>
                    <a:pt x="20" y="4"/>
                  </a:lnTo>
                  <a:lnTo>
                    <a:pt x="15" y="7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1"/>
                  </a:lnTo>
                  <a:lnTo>
                    <a:pt x="0" y="26"/>
                  </a:lnTo>
                  <a:lnTo>
                    <a:pt x="21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93" name="Freeform 465"/>
            <p:cNvSpPr>
              <a:spLocks/>
            </p:cNvSpPr>
            <p:nvPr/>
          </p:nvSpPr>
          <p:spPr bwMode="auto">
            <a:xfrm>
              <a:off x="1465" y="2052"/>
              <a:ext cx="27" cy="12"/>
            </a:xfrm>
            <a:custGeom>
              <a:avLst/>
              <a:gdLst>
                <a:gd name="T0" fmla="*/ 24 w 27"/>
                <a:gd name="T1" fmla="*/ 1 h 12"/>
                <a:gd name="T2" fmla="*/ 3 w 27"/>
                <a:gd name="T3" fmla="*/ 0 h 12"/>
                <a:gd name="T4" fmla="*/ 0 w 27"/>
                <a:gd name="T5" fmla="*/ 6 h 12"/>
                <a:gd name="T6" fmla="*/ 3 w 27"/>
                <a:gd name="T7" fmla="*/ 12 h 12"/>
                <a:gd name="T8" fmla="*/ 24 w 27"/>
                <a:gd name="T9" fmla="*/ 12 h 12"/>
                <a:gd name="T10" fmla="*/ 27 w 27"/>
                <a:gd name="T11" fmla="*/ 7 h 12"/>
                <a:gd name="T12" fmla="*/ 24 w 27"/>
                <a:gd name="T13" fmla="*/ 1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12"/>
                <a:gd name="T23" fmla="*/ 27 w 27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12">
                  <a:moveTo>
                    <a:pt x="24" y="1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3" y="12"/>
                  </a:lnTo>
                  <a:lnTo>
                    <a:pt x="24" y="12"/>
                  </a:lnTo>
                  <a:lnTo>
                    <a:pt x="27" y="7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94" name="Freeform 466"/>
            <p:cNvSpPr>
              <a:spLocks/>
            </p:cNvSpPr>
            <p:nvPr/>
          </p:nvSpPr>
          <p:spPr bwMode="auto">
            <a:xfrm>
              <a:off x="1560" y="2108"/>
              <a:ext cx="105" cy="241"/>
            </a:xfrm>
            <a:custGeom>
              <a:avLst/>
              <a:gdLst>
                <a:gd name="T0" fmla="*/ 3 w 105"/>
                <a:gd name="T1" fmla="*/ 17 h 241"/>
                <a:gd name="T2" fmla="*/ 9 w 105"/>
                <a:gd name="T3" fmla="*/ 29 h 241"/>
                <a:gd name="T4" fmla="*/ 15 w 105"/>
                <a:gd name="T5" fmla="*/ 43 h 241"/>
                <a:gd name="T6" fmla="*/ 22 w 105"/>
                <a:gd name="T7" fmla="*/ 57 h 241"/>
                <a:gd name="T8" fmla="*/ 28 w 105"/>
                <a:gd name="T9" fmla="*/ 73 h 241"/>
                <a:gd name="T10" fmla="*/ 34 w 105"/>
                <a:gd name="T11" fmla="*/ 89 h 241"/>
                <a:gd name="T12" fmla="*/ 41 w 105"/>
                <a:gd name="T13" fmla="*/ 105 h 241"/>
                <a:gd name="T14" fmla="*/ 46 w 105"/>
                <a:gd name="T15" fmla="*/ 121 h 241"/>
                <a:gd name="T16" fmla="*/ 52 w 105"/>
                <a:gd name="T17" fmla="*/ 137 h 241"/>
                <a:gd name="T18" fmla="*/ 58 w 105"/>
                <a:gd name="T19" fmla="*/ 154 h 241"/>
                <a:gd name="T20" fmla="*/ 63 w 105"/>
                <a:gd name="T21" fmla="*/ 169 h 241"/>
                <a:gd name="T22" fmla="*/ 68 w 105"/>
                <a:gd name="T23" fmla="*/ 185 h 241"/>
                <a:gd name="T24" fmla="*/ 72 w 105"/>
                <a:gd name="T25" fmla="*/ 199 h 241"/>
                <a:gd name="T26" fmla="*/ 75 w 105"/>
                <a:gd name="T27" fmla="*/ 213 h 241"/>
                <a:gd name="T28" fmla="*/ 78 w 105"/>
                <a:gd name="T29" fmla="*/ 225 h 241"/>
                <a:gd name="T30" fmla="*/ 80 w 105"/>
                <a:gd name="T31" fmla="*/ 236 h 241"/>
                <a:gd name="T32" fmla="*/ 105 w 105"/>
                <a:gd name="T33" fmla="*/ 237 h 241"/>
                <a:gd name="T34" fmla="*/ 103 w 105"/>
                <a:gd name="T35" fmla="*/ 226 h 241"/>
                <a:gd name="T36" fmla="*/ 100 w 105"/>
                <a:gd name="T37" fmla="*/ 214 h 241"/>
                <a:gd name="T38" fmla="*/ 97 w 105"/>
                <a:gd name="T39" fmla="*/ 200 h 241"/>
                <a:gd name="T40" fmla="*/ 92 w 105"/>
                <a:gd name="T41" fmla="*/ 185 h 241"/>
                <a:gd name="T42" fmla="*/ 88 w 105"/>
                <a:gd name="T43" fmla="*/ 170 h 241"/>
                <a:gd name="T44" fmla="*/ 83 w 105"/>
                <a:gd name="T45" fmla="*/ 154 h 241"/>
                <a:gd name="T46" fmla="*/ 77 w 105"/>
                <a:gd name="T47" fmla="*/ 138 h 241"/>
                <a:gd name="T48" fmla="*/ 72 w 105"/>
                <a:gd name="T49" fmla="*/ 121 h 241"/>
                <a:gd name="T50" fmla="*/ 66 w 105"/>
                <a:gd name="T51" fmla="*/ 105 h 241"/>
                <a:gd name="T52" fmla="*/ 60 w 105"/>
                <a:gd name="T53" fmla="*/ 88 h 241"/>
                <a:gd name="T54" fmla="*/ 53 w 105"/>
                <a:gd name="T55" fmla="*/ 72 h 241"/>
                <a:gd name="T56" fmla="*/ 47 w 105"/>
                <a:gd name="T57" fmla="*/ 56 h 241"/>
                <a:gd name="T58" fmla="*/ 40 w 105"/>
                <a:gd name="T59" fmla="*/ 41 h 241"/>
                <a:gd name="T60" fmla="*/ 34 w 105"/>
                <a:gd name="T61" fmla="*/ 26 h 241"/>
                <a:gd name="T62" fmla="*/ 28 w 105"/>
                <a:gd name="T63" fmla="*/ 12 h 241"/>
                <a:gd name="T64" fmla="*/ 22 w 105"/>
                <a:gd name="T65" fmla="*/ 0 h 2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5"/>
                <a:gd name="T100" fmla="*/ 0 h 241"/>
                <a:gd name="T101" fmla="*/ 105 w 105"/>
                <a:gd name="T102" fmla="*/ 241 h 2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5" h="241">
                  <a:moveTo>
                    <a:pt x="0" y="11"/>
                  </a:moveTo>
                  <a:lnTo>
                    <a:pt x="3" y="17"/>
                  </a:lnTo>
                  <a:lnTo>
                    <a:pt x="6" y="23"/>
                  </a:lnTo>
                  <a:lnTo>
                    <a:pt x="9" y="29"/>
                  </a:lnTo>
                  <a:lnTo>
                    <a:pt x="12" y="36"/>
                  </a:lnTo>
                  <a:lnTo>
                    <a:pt x="15" y="43"/>
                  </a:lnTo>
                  <a:lnTo>
                    <a:pt x="19" y="50"/>
                  </a:lnTo>
                  <a:lnTo>
                    <a:pt x="22" y="57"/>
                  </a:lnTo>
                  <a:lnTo>
                    <a:pt x="25" y="65"/>
                  </a:lnTo>
                  <a:lnTo>
                    <a:pt x="28" y="73"/>
                  </a:lnTo>
                  <a:lnTo>
                    <a:pt x="31" y="80"/>
                  </a:lnTo>
                  <a:lnTo>
                    <a:pt x="34" y="89"/>
                  </a:lnTo>
                  <a:lnTo>
                    <a:pt x="37" y="96"/>
                  </a:lnTo>
                  <a:lnTo>
                    <a:pt x="41" y="105"/>
                  </a:lnTo>
                  <a:lnTo>
                    <a:pt x="44" y="113"/>
                  </a:lnTo>
                  <a:lnTo>
                    <a:pt x="46" y="121"/>
                  </a:lnTo>
                  <a:lnTo>
                    <a:pt x="49" y="129"/>
                  </a:lnTo>
                  <a:lnTo>
                    <a:pt x="52" y="137"/>
                  </a:lnTo>
                  <a:lnTo>
                    <a:pt x="55" y="145"/>
                  </a:lnTo>
                  <a:lnTo>
                    <a:pt x="58" y="154"/>
                  </a:lnTo>
                  <a:lnTo>
                    <a:pt x="60" y="162"/>
                  </a:lnTo>
                  <a:lnTo>
                    <a:pt x="63" y="169"/>
                  </a:lnTo>
                  <a:lnTo>
                    <a:pt x="65" y="177"/>
                  </a:lnTo>
                  <a:lnTo>
                    <a:pt x="68" y="185"/>
                  </a:lnTo>
                  <a:lnTo>
                    <a:pt x="70" y="192"/>
                  </a:lnTo>
                  <a:lnTo>
                    <a:pt x="72" y="199"/>
                  </a:lnTo>
                  <a:lnTo>
                    <a:pt x="73" y="206"/>
                  </a:lnTo>
                  <a:lnTo>
                    <a:pt x="75" y="213"/>
                  </a:lnTo>
                  <a:lnTo>
                    <a:pt x="77" y="219"/>
                  </a:lnTo>
                  <a:lnTo>
                    <a:pt x="78" y="225"/>
                  </a:lnTo>
                  <a:lnTo>
                    <a:pt x="79" y="231"/>
                  </a:lnTo>
                  <a:lnTo>
                    <a:pt x="80" y="236"/>
                  </a:lnTo>
                  <a:lnTo>
                    <a:pt x="81" y="241"/>
                  </a:lnTo>
                  <a:lnTo>
                    <a:pt x="105" y="237"/>
                  </a:lnTo>
                  <a:lnTo>
                    <a:pt x="104" y="232"/>
                  </a:lnTo>
                  <a:lnTo>
                    <a:pt x="103" y="226"/>
                  </a:lnTo>
                  <a:lnTo>
                    <a:pt x="101" y="220"/>
                  </a:lnTo>
                  <a:lnTo>
                    <a:pt x="100" y="214"/>
                  </a:lnTo>
                  <a:lnTo>
                    <a:pt x="98" y="207"/>
                  </a:lnTo>
                  <a:lnTo>
                    <a:pt x="97" y="200"/>
                  </a:lnTo>
                  <a:lnTo>
                    <a:pt x="94" y="193"/>
                  </a:lnTo>
                  <a:lnTo>
                    <a:pt x="92" y="185"/>
                  </a:lnTo>
                  <a:lnTo>
                    <a:pt x="90" y="178"/>
                  </a:lnTo>
                  <a:lnTo>
                    <a:pt x="88" y="170"/>
                  </a:lnTo>
                  <a:lnTo>
                    <a:pt x="85" y="162"/>
                  </a:lnTo>
                  <a:lnTo>
                    <a:pt x="83" y="154"/>
                  </a:lnTo>
                  <a:lnTo>
                    <a:pt x="80" y="146"/>
                  </a:lnTo>
                  <a:lnTo>
                    <a:pt x="77" y="138"/>
                  </a:lnTo>
                  <a:lnTo>
                    <a:pt x="75" y="130"/>
                  </a:lnTo>
                  <a:lnTo>
                    <a:pt x="72" y="121"/>
                  </a:lnTo>
                  <a:lnTo>
                    <a:pt x="69" y="113"/>
                  </a:lnTo>
                  <a:lnTo>
                    <a:pt x="66" y="105"/>
                  </a:lnTo>
                  <a:lnTo>
                    <a:pt x="63" y="96"/>
                  </a:lnTo>
                  <a:lnTo>
                    <a:pt x="60" y="88"/>
                  </a:lnTo>
                  <a:lnTo>
                    <a:pt x="56" y="80"/>
                  </a:lnTo>
                  <a:lnTo>
                    <a:pt x="53" y="72"/>
                  </a:lnTo>
                  <a:lnTo>
                    <a:pt x="50" y="64"/>
                  </a:lnTo>
                  <a:lnTo>
                    <a:pt x="47" y="56"/>
                  </a:lnTo>
                  <a:lnTo>
                    <a:pt x="44" y="48"/>
                  </a:lnTo>
                  <a:lnTo>
                    <a:pt x="40" y="41"/>
                  </a:lnTo>
                  <a:lnTo>
                    <a:pt x="37" y="33"/>
                  </a:lnTo>
                  <a:lnTo>
                    <a:pt x="34" y="26"/>
                  </a:lnTo>
                  <a:lnTo>
                    <a:pt x="31" y="19"/>
                  </a:lnTo>
                  <a:lnTo>
                    <a:pt x="28" y="12"/>
                  </a:lnTo>
                  <a:lnTo>
                    <a:pt x="25" y="6"/>
                  </a:ln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95" name="Freeform 467"/>
            <p:cNvSpPr>
              <a:spLocks/>
            </p:cNvSpPr>
            <p:nvPr/>
          </p:nvSpPr>
          <p:spPr bwMode="auto">
            <a:xfrm>
              <a:off x="1560" y="2107"/>
              <a:ext cx="22" cy="13"/>
            </a:xfrm>
            <a:custGeom>
              <a:avLst/>
              <a:gdLst>
                <a:gd name="T0" fmla="*/ 1 w 22"/>
                <a:gd name="T1" fmla="*/ 13 h 13"/>
                <a:gd name="T2" fmla="*/ 22 w 22"/>
                <a:gd name="T3" fmla="*/ 1 h 13"/>
                <a:gd name="T4" fmla="*/ 21 w 22"/>
                <a:gd name="T5" fmla="*/ 1 h 13"/>
                <a:gd name="T6" fmla="*/ 21 w 22"/>
                <a:gd name="T7" fmla="*/ 0 h 13"/>
                <a:gd name="T8" fmla="*/ 0 w 22"/>
                <a:gd name="T9" fmla="*/ 12 h 13"/>
                <a:gd name="T10" fmla="*/ 1 w 22"/>
                <a:gd name="T11" fmla="*/ 13 h 13"/>
                <a:gd name="T12" fmla="*/ 1 w 22"/>
                <a:gd name="T13" fmla="*/ 13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3"/>
                <a:gd name="T23" fmla="*/ 22 w 22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3">
                  <a:moveTo>
                    <a:pt x="1" y="13"/>
                  </a:moveTo>
                  <a:lnTo>
                    <a:pt x="22" y="1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0" y="12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96" name="Freeform 468"/>
            <p:cNvSpPr>
              <a:spLocks/>
            </p:cNvSpPr>
            <p:nvPr/>
          </p:nvSpPr>
          <p:spPr bwMode="auto">
            <a:xfrm>
              <a:off x="1601" y="2345"/>
              <a:ext cx="69" cy="256"/>
            </a:xfrm>
            <a:custGeom>
              <a:avLst/>
              <a:gdLst>
                <a:gd name="T0" fmla="*/ 41 w 69"/>
                <a:gd name="T1" fmla="*/ 9 h 256"/>
                <a:gd name="T2" fmla="*/ 42 w 69"/>
                <a:gd name="T3" fmla="*/ 20 h 256"/>
                <a:gd name="T4" fmla="*/ 43 w 69"/>
                <a:gd name="T5" fmla="*/ 32 h 256"/>
                <a:gd name="T6" fmla="*/ 44 w 69"/>
                <a:gd name="T7" fmla="*/ 45 h 256"/>
                <a:gd name="T8" fmla="*/ 45 w 69"/>
                <a:gd name="T9" fmla="*/ 59 h 256"/>
                <a:gd name="T10" fmla="*/ 45 w 69"/>
                <a:gd name="T11" fmla="*/ 73 h 256"/>
                <a:gd name="T12" fmla="*/ 44 w 69"/>
                <a:gd name="T13" fmla="*/ 89 h 256"/>
                <a:gd name="T14" fmla="*/ 43 w 69"/>
                <a:gd name="T15" fmla="*/ 104 h 256"/>
                <a:gd name="T16" fmla="*/ 41 w 69"/>
                <a:gd name="T17" fmla="*/ 121 h 256"/>
                <a:gd name="T18" fmla="*/ 39 w 69"/>
                <a:gd name="T19" fmla="*/ 137 h 256"/>
                <a:gd name="T20" fmla="*/ 36 w 69"/>
                <a:gd name="T21" fmla="*/ 154 h 256"/>
                <a:gd name="T22" fmla="*/ 32 w 69"/>
                <a:gd name="T23" fmla="*/ 170 h 256"/>
                <a:gd name="T24" fmla="*/ 26 w 69"/>
                <a:gd name="T25" fmla="*/ 187 h 256"/>
                <a:gd name="T26" fmla="*/ 20 w 69"/>
                <a:gd name="T27" fmla="*/ 204 h 256"/>
                <a:gd name="T28" fmla="*/ 13 w 69"/>
                <a:gd name="T29" fmla="*/ 220 h 256"/>
                <a:gd name="T30" fmla="*/ 5 w 69"/>
                <a:gd name="T31" fmla="*/ 236 h 256"/>
                <a:gd name="T32" fmla="*/ 20 w 69"/>
                <a:gd name="T33" fmla="*/ 256 h 256"/>
                <a:gd name="T34" fmla="*/ 30 w 69"/>
                <a:gd name="T35" fmla="*/ 239 h 256"/>
                <a:gd name="T36" fmla="*/ 39 w 69"/>
                <a:gd name="T37" fmla="*/ 221 h 256"/>
                <a:gd name="T38" fmla="*/ 46 w 69"/>
                <a:gd name="T39" fmla="*/ 204 h 256"/>
                <a:gd name="T40" fmla="*/ 52 w 69"/>
                <a:gd name="T41" fmla="*/ 186 h 256"/>
                <a:gd name="T42" fmla="*/ 57 w 69"/>
                <a:gd name="T43" fmla="*/ 168 h 256"/>
                <a:gd name="T44" fmla="*/ 61 w 69"/>
                <a:gd name="T45" fmla="*/ 150 h 256"/>
                <a:gd name="T46" fmla="*/ 64 w 69"/>
                <a:gd name="T47" fmla="*/ 132 h 256"/>
                <a:gd name="T48" fmla="*/ 66 w 69"/>
                <a:gd name="T49" fmla="*/ 115 h 256"/>
                <a:gd name="T50" fmla="*/ 68 w 69"/>
                <a:gd name="T51" fmla="*/ 98 h 256"/>
                <a:gd name="T52" fmla="*/ 68 w 69"/>
                <a:gd name="T53" fmla="*/ 82 h 256"/>
                <a:gd name="T54" fmla="*/ 69 w 69"/>
                <a:gd name="T55" fmla="*/ 66 h 256"/>
                <a:gd name="T56" fmla="*/ 68 w 69"/>
                <a:gd name="T57" fmla="*/ 51 h 256"/>
                <a:gd name="T58" fmla="*/ 68 w 69"/>
                <a:gd name="T59" fmla="*/ 37 h 256"/>
                <a:gd name="T60" fmla="*/ 67 w 69"/>
                <a:gd name="T61" fmla="*/ 24 h 256"/>
                <a:gd name="T62" fmla="*/ 65 w 69"/>
                <a:gd name="T63" fmla="*/ 11 h 256"/>
                <a:gd name="T64" fmla="*/ 64 w 69"/>
                <a:gd name="T65" fmla="*/ 0 h 2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256"/>
                <a:gd name="T101" fmla="*/ 69 w 69"/>
                <a:gd name="T102" fmla="*/ 256 h 2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256">
                  <a:moveTo>
                    <a:pt x="40" y="4"/>
                  </a:moveTo>
                  <a:lnTo>
                    <a:pt x="41" y="9"/>
                  </a:lnTo>
                  <a:lnTo>
                    <a:pt x="41" y="14"/>
                  </a:lnTo>
                  <a:lnTo>
                    <a:pt x="42" y="20"/>
                  </a:lnTo>
                  <a:lnTo>
                    <a:pt x="43" y="26"/>
                  </a:lnTo>
                  <a:lnTo>
                    <a:pt x="43" y="32"/>
                  </a:lnTo>
                  <a:lnTo>
                    <a:pt x="44" y="38"/>
                  </a:lnTo>
                  <a:lnTo>
                    <a:pt x="44" y="45"/>
                  </a:lnTo>
                  <a:lnTo>
                    <a:pt x="44" y="52"/>
                  </a:lnTo>
                  <a:lnTo>
                    <a:pt x="45" y="59"/>
                  </a:lnTo>
                  <a:lnTo>
                    <a:pt x="45" y="66"/>
                  </a:lnTo>
                  <a:lnTo>
                    <a:pt x="45" y="73"/>
                  </a:lnTo>
                  <a:lnTo>
                    <a:pt x="45" y="81"/>
                  </a:lnTo>
                  <a:lnTo>
                    <a:pt x="44" y="89"/>
                  </a:lnTo>
                  <a:lnTo>
                    <a:pt x="44" y="96"/>
                  </a:lnTo>
                  <a:lnTo>
                    <a:pt x="43" y="104"/>
                  </a:lnTo>
                  <a:lnTo>
                    <a:pt x="42" y="112"/>
                  </a:lnTo>
                  <a:lnTo>
                    <a:pt x="41" y="121"/>
                  </a:lnTo>
                  <a:lnTo>
                    <a:pt x="40" y="129"/>
                  </a:lnTo>
                  <a:lnTo>
                    <a:pt x="39" y="137"/>
                  </a:lnTo>
                  <a:lnTo>
                    <a:pt x="37" y="145"/>
                  </a:lnTo>
                  <a:lnTo>
                    <a:pt x="36" y="154"/>
                  </a:lnTo>
                  <a:lnTo>
                    <a:pt x="34" y="162"/>
                  </a:lnTo>
                  <a:lnTo>
                    <a:pt x="32" y="170"/>
                  </a:lnTo>
                  <a:lnTo>
                    <a:pt x="29" y="179"/>
                  </a:lnTo>
                  <a:lnTo>
                    <a:pt x="26" y="187"/>
                  </a:lnTo>
                  <a:lnTo>
                    <a:pt x="23" y="195"/>
                  </a:lnTo>
                  <a:lnTo>
                    <a:pt x="20" y="204"/>
                  </a:lnTo>
                  <a:lnTo>
                    <a:pt x="17" y="212"/>
                  </a:lnTo>
                  <a:lnTo>
                    <a:pt x="13" y="220"/>
                  </a:lnTo>
                  <a:lnTo>
                    <a:pt x="9" y="228"/>
                  </a:lnTo>
                  <a:lnTo>
                    <a:pt x="5" y="236"/>
                  </a:lnTo>
                  <a:lnTo>
                    <a:pt x="0" y="244"/>
                  </a:lnTo>
                  <a:lnTo>
                    <a:pt x="20" y="256"/>
                  </a:lnTo>
                  <a:lnTo>
                    <a:pt x="25" y="248"/>
                  </a:lnTo>
                  <a:lnTo>
                    <a:pt x="30" y="239"/>
                  </a:lnTo>
                  <a:lnTo>
                    <a:pt x="34" y="230"/>
                  </a:lnTo>
                  <a:lnTo>
                    <a:pt x="39" y="221"/>
                  </a:lnTo>
                  <a:lnTo>
                    <a:pt x="42" y="212"/>
                  </a:lnTo>
                  <a:lnTo>
                    <a:pt x="46" y="204"/>
                  </a:lnTo>
                  <a:lnTo>
                    <a:pt x="49" y="195"/>
                  </a:lnTo>
                  <a:lnTo>
                    <a:pt x="52" y="186"/>
                  </a:lnTo>
                  <a:lnTo>
                    <a:pt x="54" y="177"/>
                  </a:lnTo>
                  <a:lnTo>
                    <a:pt x="57" y="168"/>
                  </a:lnTo>
                  <a:lnTo>
                    <a:pt x="59" y="159"/>
                  </a:lnTo>
                  <a:lnTo>
                    <a:pt x="61" y="150"/>
                  </a:lnTo>
                  <a:lnTo>
                    <a:pt x="62" y="141"/>
                  </a:lnTo>
                  <a:lnTo>
                    <a:pt x="64" y="132"/>
                  </a:lnTo>
                  <a:lnTo>
                    <a:pt x="65" y="123"/>
                  </a:lnTo>
                  <a:lnTo>
                    <a:pt x="66" y="115"/>
                  </a:lnTo>
                  <a:lnTo>
                    <a:pt x="67" y="107"/>
                  </a:lnTo>
                  <a:lnTo>
                    <a:pt x="68" y="98"/>
                  </a:lnTo>
                  <a:lnTo>
                    <a:pt x="68" y="90"/>
                  </a:lnTo>
                  <a:lnTo>
                    <a:pt x="68" y="82"/>
                  </a:lnTo>
                  <a:lnTo>
                    <a:pt x="68" y="74"/>
                  </a:lnTo>
                  <a:lnTo>
                    <a:pt x="69" y="66"/>
                  </a:lnTo>
                  <a:lnTo>
                    <a:pt x="68" y="58"/>
                  </a:lnTo>
                  <a:lnTo>
                    <a:pt x="68" y="51"/>
                  </a:lnTo>
                  <a:lnTo>
                    <a:pt x="68" y="44"/>
                  </a:lnTo>
                  <a:lnTo>
                    <a:pt x="68" y="37"/>
                  </a:lnTo>
                  <a:lnTo>
                    <a:pt x="67" y="30"/>
                  </a:lnTo>
                  <a:lnTo>
                    <a:pt x="67" y="24"/>
                  </a:lnTo>
                  <a:lnTo>
                    <a:pt x="66" y="17"/>
                  </a:lnTo>
                  <a:lnTo>
                    <a:pt x="65" y="11"/>
                  </a:lnTo>
                  <a:lnTo>
                    <a:pt x="64" y="6"/>
                  </a:lnTo>
                  <a:lnTo>
                    <a:pt x="64" y="0"/>
                  </a:lnTo>
                  <a:lnTo>
                    <a:pt x="4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97" name="Freeform 469"/>
            <p:cNvSpPr>
              <a:spLocks/>
            </p:cNvSpPr>
            <p:nvPr/>
          </p:nvSpPr>
          <p:spPr bwMode="auto">
            <a:xfrm>
              <a:off x="1641" y="2345"/>
              <a:ext cx="24" cy="4"/>
            </a:xfrm>
            <a:custGeom>
              <a:avLst/>
              <a:gdLst>
                <a:gd name="T0" fmla="*/ 0 w 24"/>
                <a:gd name="T1" fmla="*/ 4 h 4"/>
                <a:gd name="T2" fmla="*/ 24 w 24"/>
                <a:gd name="T3" fmla="*/ 0 h 4"/>
                <a:gd name="T4" fmla="*/ 24 w 24"/>
                <a:gd name="T5" fmla="*/ 0 h 4"/>
                <a:gd name="T6" fmla="*/ 24 w 24"/>
                <a:gd name="T7" fmla="*/ 0 h 4"/>
                <a:gd name="T8" fmla="*/ 0 w 24"/>
                <a:gd name="T9" fmla="*/ 4 h 4"/>
                <a:gd name="T10" fmla="*/ 0 w 24"/>
                <a:gd name="T11" fmla="*/ 4 h 4"/>
                <a:gd name="T12" fmla="*/ 0 w 24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4"/>
                <a:gd name="T23" fmla="*/ 24 w 2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4">
                  <a:moveTo>
                    <a:pt x="0" y="4"/>
                  </a:moveTo>
                  <a:lnTo>
                    <a:pt x="2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98" name="Freeform 470"/>
            <p:cNvSpPr>
              <a:spLocks/>
            </p:cNvSpPr>
            <p:nvPr/>
          </p:nvSpPr>
          <p:spPr bwMode="auto">
            <a:xfrm>
              <a:off x="1436" y="2589"/>
              <a:ext cx="185" cy="181"/>
            </a:xfrm>
            <a:custGeom>
              <a:avLst/>
              <a:gdLst>
                <a:gd name="T0" fmla="*/ 160 w 185"/>
                <a:gd name="T1" fmla="*/ 8 h 181"/>
                <a:gd name="T2" fmla="*/ 150 w 185"/>
                <a:gd name="T3" fmla="*/ 24 h 181"/>
                <a:gd name="T4" fmla="*/ 140 w 185"/>
                <a:gd name="T5" fmla="*/ 39 h 181"/>
                <a:gd name="T6" fmla="*/ 131 w 185"/>
                <a:gd name="T7" fmla="*/ 54 h 181"/>
                <a:gd name="T8" fmla="*/ 121 w 185"/>
                <a:gd name="T9" fmla="*/ 68 h 181"/>
                <a:gd name="T10" fmla="*/ 112 w 185"/>
                <a:gd name="T11" fmla="*/ 81 h 181"/>
                <a:gd name="T12" fmla="*/ 102 w 185"/>
                <a:gd name="T13" fmla="*/ 93 h 181"/>
                <a:gd name="T14" fmla="*/ 92 w 185"/>
                <a:gd name="T15" fmla="*/ 105 h 181"/>
                <a:gd name="T16" fmla="*/ 82 w 185"/>
                <a:gd name="T17" fmla="*/ 115 h 181"/>
                <a:gd name="T18" fmla="*/ 72 w 185"/>
                <a:gd name="T19" fmla="*/ 125 h 181"/>
                <a:gd name="T20" fmla="*/ 62 w 185"/>
                <a:gd name="T21" fmla="*/ 133 h 181"/>
                <a:gd name="T22" fmla="*/ 52 w 185"/>
                <a:gd name="T23" fmla="*/ 141 h 181"/>
                <a:gd name="T24" fmla="*/ 41 w 185"/>
                <a:gd name="T25" fmla="*/ 146 h 181"/>
                <a:gd name="T26" fmla="*/ 30 w 185"/>
                <a:gd name="T27" fmla="*/ 151 h 181"/>
                <a:gd name="T28" fmla="*/ 19 w 185"/>
                <a:gd name="T29" fmla="*/ 155 h 181"/>
                <a:gd name="T30" fmla="*/ 7 w 185"/>
                <a:gd name="T31" fmla="*/ 157 h 181"/>
                <a:gd name="T32" fmla="*/ 2 w 185"/>
                <a:gd name="T33" fmla="*/ 181 h 181"/>
                <a:gd name="T34" fmla="*/ 17 w 185"/>
                <a:gd name="T35" fmla="*/ 179 h 181"/>
                <a:gd name="T36" fmla="*/ 31 w 185"/>
                <a:gd name="T37" fmla="*/ 176 h 181"/>
                <a:gd name="T38" fmla="*/ 45 w 185"/>
                <a:gd name="T39" fmla="*/ 171 h 181"/>
                <a:gd name="T40" fmla="*/ 58 w 185"/>
                <a:gd name="T41" fmla="*/ 164 h 181"/>
                <a:gd name="T42" fmla="*/ 70 w 185"/>
                <a:gd name="T43" fmla="*/ 157 h 181"/>
                <a:gd name="T44" fmla="*/ 82 w 185"/>
                <a:gd name="T45" fmla="*/ 148 h 181"/>
                <a:gd name="T46" fmla="*/ 94 w 185"/>
                <a:gd name="T47" fmla="*/ 138 h 181"/>
                <a:gd name="T48" fmla="*/ 105 w 185"/>
                <a:gd name="T49" fmla="*/ 127 h 181"/>
                <a:gd name="T50" fmla="*/ 115 w 185"/>
                <a:gd name="T51" fmla="*/ 115 h 181"/>
                <a:gd name="T52" fmla="*/ 125 w 185"/>
                <a:gd name="T53" fmla="*/ 102 h 181"/>
                <a:gd name="T54" fmla="*/ 136 w 185"/>
                <a:gd name="T55" fmla="*/ 88 h 181"/>
                <a:gd name="T56" fmla="*/ 146 w 185"/>
                <a:gd name="T57" fmla="*/ 74 h 181"/>
                <a:gd name="T58" fmla="*/ 156 w 185"/>
                <a:gd name="T59" fmla="*/ 59 h 181"/>
                <a:gd name="T60" fmla="*/ 165 w 185"/>
                <a:gd name="T61" fmla="*/ 44 h 181"/>
                <a:gd name="T62" fmla="*/ 175 w 185"/>
                <a:gd name="T63" fmla="*/ 28 h 181"/>
                <a:gd name="T64" fmla="*/ 185 w 185"/>
                <a:gd name="T65" fmla="*/ 12 h 1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5"/>
                <a:gd name="T100" fmla="*/ 0 h 181"/>
                <a:gd name="T101" fmla="*/ 185 w 185"/>
                <a:gd name="T102" fmla="*/ 181 h 1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5" h="181">
                  <a:moveTo>
                    <a:pt x="165" y="0"/>
                  </a:moveTo>
                  <a:lnTo>
                    <a:pt x="160" y="8"/>
                  </a:lnTo>
                  <a:lnTo>
                    <a:pt x="155" y="16"/>
                  </a:lnTo>
                  <a:lnTo>
                    <a:pt x="150" y="24"/>
                  </a:lnTo>
                  <a:lnTo>
                    <a:pt x="145" y="31"/>
                  </a:lnTo>
                  <a:lnTo>
                    <a:pt x="140" y="39"/>
                  </a:lnTo>
                  <a:lnTo>
                    <a:pt x="136" y="46"/>
                  </a:lnTo>
                  <a:lnTo>
                    <a:pt x="131" y="54"/>
                  </a:lnTo>
                  <a:lnTo>
                    <a:pt x="126" y="61"/>
                  </a:lnTo>
                  <a:lnTo>
                    <a:pt x="121" y="68"/>
                  </a:lnTo>
                  <a:lnTo>
                    <a:pt x="116" y="74"/>
                  </a:lnTo>
                  <a:lnTo>
                    <a:pt x="112" y="81"/>
                  </a:lnTo>
                  <a:lnTo>
                    <a:pt x="107" y="87"/>
                  </a:lnTo>
                  <a:lnTo>
                    <a:pt x="102" y="93"/>
                  </a:lnTo>
                  <a:lnTo>
                    <a:pt x="97" y="99"/>
                  </a:lnTo>
                  <a:lnTo>
                    <a:pt x="92" y="105"/>
                  </a:lnTo>
                  <a:lnTo>
                    <a:pt x="87" y="110"/>
                  </a:lnTo>
                  <a:lnTo>
                    <a:pt x="82" y="115"/>
                  </a:lnTo>
                  <a:lnTo>
                    <a:pt x="77" y="120"/>
                  </a:lnTo>
                  <a:lnTo>
                    <a:pt x="72" y="125"/>
                  </a:lnTo>
                  <a:lnTo>
                    <a:pt x="67" y="129"/>
                  </a:lnTo>
                  <a:lnTo>
                    <a:pt x="62" y="133"/>
                  </a:lnTo>
                  <a:lnTo>
                    <a:pt x="57" y="137"/>
                  </a:lnTo>
                  <a:lnTo>
                    <a:pt x="52" y="141"/>
                  </a:lnTo>
                  <a:lnTo>
                    <a:pt x="46" y="144"/>
                  </a:lnTo>
                  <a:lnTo>
                    <a:pt x="41" y="146"/>
                  </a:lnTo>
                  <a:lnTo>
                    <a:pt x="36" y="149"/>
                  </a:lnTo>
                  <a:lnTo>
                    <a:pt x="30" y="151"/>
                  </a:lnTo>
                  <a:lnTo>
                    <a:pt x="24" y="153"/>
                  </a:lnTo>
                  <a:lnTo>
                    <a:pt x="19" y="155"/>
                  </a:lnTo>
                  <a:lnTo>
                    <a:pt x="13" y="156"/>
                  </a:lnTo>
                  <a:lnTo>
                    <a:pt x="7" y="157"/>
                  </a:lnTo>
                  <a:lnTo>
                    <a:pt x="0" y="157"/>
                  </a:lnTo>
                  <a:lnTo>
                    <a:pt x="2" y="181"/>
                  </a:lnTo>
                  <a:lnTo>
                    <a:pt x="10" y="180"/>
                  </a:lnTo>
                  <a:lnTo>
                    <a:pt x="17" y="179"/>
                  </a:lnTo>
                  <a:lnTo>
                    <a:pt x="24" y="178"/>
                  </a:lnTo>
                  <a:lnTo>
                    <a:pt x="31" y="176"/>
                  </a:lnTo>
                  <a:lnTo>
                    <a:pt x="38" y="173"/>
                  </a:lnTo>
                  <a:lnTo>
                    <a:pt x="45" y="171"/>
                  </a:lnTo>
                  <a:lnTo>
                    <a:pt x="52" y="168"/>
                  </a:lnTo>
                  <a:lnTo>
                    <a:pt x="58" y="164"/>
                  </a:lnTo>
                  <a:lnTo>
                    <a:pt x="64" y="161"/>
                  </a:lnTo>
                  <a:lnTo>
                    <a:pt x="70" y="157"/>
                  </a:lnTo>
                  <a:lnTo>
                    <a:pt x="76" y="152"/>
                  </a:lnTo>
                  <a:lnTo>
                    <a:pt x="82" y="148"/>
                  </a:lnTo>
                  <a:lnTo>
                    <a:pt x="88" y="143"/>
                  </a:lnTo>
                  <a:lnTo>
                    <a:pt x="94" y="138"/>
                  </a:lnTo>
                  <a:lnTo>
                    <a:pt x="99" y="132"/>
                  </a:lnTo>
                  <a:lnTo>
                    <a:pt x="105" y="127"/>
                  </a:lnTo>
                  <a:lnTo>
                    <a:pt x="110" y="121"/>
                  </a:lnTo>
                  <a:lnTo>
                    <a:pt x="115" y="115"/>
                  </a:lnTo>
                  <a:lnTo>
                    <a:pt x="120" y="108"/>
                  </a:lnTo>
                  <a:lnTo>
                    <a:pt x="125" y="102"/>
                  </a:lnTo>
                  <a:lnTo>
                    <a:pt x="131" y="95"/>
                  </a:lnTo>
                  <a:lnTo>
                    <a:pt x="136" y="88"/>
                  </a:lnTo>
                  <a:lnTo>
                    <a:pt x="141" y="81"/>
                  </a:lnTo>
                  <a:lnTo>
                    <a:pt x="146" y="74"/>
                  </a:lnTo>
                  <a:lnTo>
                    <a:pt x="151" y="67"/>
                  </a:lnTo>
                  <a:lnTo>
                    <a:pt x="156" y="59"/>
                  </a:lnTo>
                  <a:lnTo>
                    <a:pt x="160" y="52"/>
                  </a:lnTo>
                  <a:lnTo>
                    <a:pt x="165" y="44"/>
                  </a:lnTo>
                  <a:lnTo>
                    <a:pt x="170" y="36"/>
                  </a:lnTo>
                  <a:lnTo>
                    <a:pt x="175" y="28"/>
                  </a:lnTo>
                  <a:lnTo>
                    <a:pt x="180" y="20"/>
                  </a:lnTo>
                  <a:lnTo>
                    <a:pt x="185" y="12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99" name="Freeform 471"/>
            <p:cNvSpPr>
              <a:spLocks/>
            </p:cNvSpPr>
            <p:nvPr/>
          </p:nvSpPr>
          <p:spPr bwMode="auto">
            <a:xfrm>
              <a:off x="1601" y="2589"/>
              <a:ext cx="20" cy="12"/>
            </a:xfrm>
            <a:custGeom>
              <a:avLst/>
              <a:gdLst>
                <a:gd name="T0" fmla="*/ 0 w 20"/>
                <a:gd name="T1" fmla="*/ 0 h 12"/>
                <a:gd name="T2" fmla="*/ 20 w 20"/>
                <a:gd name="T3" fmla="*/ 12 h 12"/>
                <a:gd name="T4" fmla="*/ 20 w 20"/>
                <a:gd name="T5" fmla="*/ 12 h 12"/>
                <a:gd name="T6" fmla="*/ 20 w 20"/>
                <a:gd name="T7" fmla="*/ 12 h 12"/>
                <a:gd name="T8" fmla="*/ 0 w 20"/>
                <a:gd name="T9" fmla="*/ 0 h 12"/>
                <a:gd name="T10" fmla="*/ 0 w 20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2"/>
                <a:gd name="T20" fmla="*/ 20 w 20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2">
                  <a:moveTo>
                    <a:pt x="0" y="0"/>
                  </a:moveTo>
                  <a:lnTo>
                    <a:pt x="2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00" name="Freeform 472"/>
            <p:cNvSpPr>
              <a:spLocks/>
            </p:cNvSpPr>
            <p:nvPr/>
          </p:nvSpPr>
          <p:spPr bwMode="auto">
            <a:xfrm>
              <a:off x="1381" y="2713"/>
              <a:ext cx="57" cy="57"/>
            </a:xfrm>
            <a:custGeom>
              <a:avLst/>
              <a:gdLst>
                <a:gd name="T0" fmla="*/ 55 w 57"/>
                <a:gd name="T1" fmla="*/ 33 h 57"/>
                <a:gd name="T2" fmla="*/ 54 w 57"/>
                <a:gd name="T3" fmla="*/ 33 h 57"/>
                <a:gd name="T4" fmla="*/ 52 w 57"/>
                <a:gd name="T5" fmla="*/ 33 h 57"/>
                <a:gd name="T6" fmla="*/ 50 w 57"/>
                <a:gd name="T7" fmla="*/ 32 h 57"/>
                <a:gd name="T8" fmla="*/ 48 w 57"/>
                <a:gd name="T9" fmla="*/ 31 h 57"/>
                <a:gd name="T10" fmla="*/ 45 w 57"/>
                <a:gd name="T11" fmla="*/ 30 h 57"/>
                <a:gd name="T12" fmla="*/ 43 w 57"/>
                <a:gd name="T13" fmla="*/ 29 h 57"/>
                <a:gd name="T14" fmla="*/ 40 w 57"/>
                <a:gd name="T15" fmla="*/ 27 h 57"/>
                <a:gd name="T16" fmla="*/ 38 w 57"/>
                <a:gd name="T17" fmla="*/ 26 h 57"/>
                <a:gd name="T18" fmla="*/ 35 w 57"/>
                <a:gd name="T19" fmla="*/ 23 h 57"/>
                <a:gd name="T20" fmla="*/ 33 w 57"/>
                <a:gd name="T21" fmla="*/ 21 h 57"/>
                <a:gd name="T22" fmla="*/ 31 w 57"/>
                <a:gd name="T23" fmla="*/ 18 h 57"/>
                <a:gd name="T24" fmla="*/ 29 w 57"/>
                <a:gd name="T25" fmla="*/ 15 h 57"/>
                <a:gd name="T26" fmla="*/ 27 w 57"/>
                <a:gd name="T27" fmla="*/ 11 h 57"/>
                <a:gd name="T28" fmla="*/ 25 w 57"/>
                <a:gd name="T29" fmla="*/ 7 h 57"/>
                <a:gd name="T30" fmla="*/ 24 w 57"/>
                <a:gd name="T31" fmla="*/ 3 h 57"/>
                <a:gd name="T32" fmla="*/ 0 w 57"/>
                <a:gd name="T33" fmla="*/ 6 h 57"/>
                <a:gd name="T34" fmla="*/ 2 w 57"/>
                <a:gd name="T35" fmla="*/ 12 h 57"/>
                <a:gd name="T36" fmla="*/ 4 w 57"/>
                <a:gd name="T37" fmla="*/ 18 h 57"/>
                <a:gd name="T38" fmla="*/ 7 w 57"/>
                <a:gd name="T39" fmla="*/ 24 h 57"/>
                <a:gd name="T40" fmla="*/ 10 w 57"/>
                <a:gd name="T41" fmla="*/ 29 h 57"/>
                <a:gd name="T42" fmla="*/ 13 w 57"/>
                <a:gd name="T43" fmla="*/ 34 h 57"/>
                <a:gd name="T44" fmla="*/ 17 w 57"/>
                <a:gd name="T45" fmla="*/ 38 h 57"/>
                <a:gd name="T46" fmla="*/ 20 w 57"/>
                <a:gd name="T47" fmla="*/ 42 h 57"/>
                <a:gd name="T48" fmla="*/ 24 w 57"/>
                <a:gd name="T49" fmla="*/ 45 h 57"/>
                <a:gd name="T50" fmla="*/ 28 w 57"/>
                <a:gd name="T51" fmla="*/ 48 h 57"/>
                <a:gd name="T52" fmla="*/ 32 w 57"/>
                <a:gd name="T53" fmla="*/ 51 h 57"/>
                <a:gd name="T54" fmla="*/ 37 w 57"/>
                <a:gd name="T55" fmla="*/ 53 h 57"/>
                <a:gd name="T56" fmla="*/ 41 w 57"/>
                <a:gd name="T57" fmla="*/ 54 h 57"/>
                <a:gd name="T58" fmla="*/ 45 w 57"/>
                <a:gd name="T59" fmla="*/ 56 h 57"/>
                <a:gd name="T60" fmla="*/ 49 w 57"/>
                <a:gd name="T61" fmla="*/ 56 h 57"/>
                <a:gd name="T62" fmla="*/ 53 w 57"/>
                <a:gd name="T63" fmla="*/ 57 h 57"/>
                <a:gd name="T64" fmla="*/ 57 w 57"/>
                <a:gd name="T65" fmla="*/ 57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7"/>
                <a:gd name="T100" fmla="*/ 0 h 57"/>
                <a:gd name="T101" fmla="*/ 57 w 57"/>
                <a:gd name="T102" fmla="*/ 57 h 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7" h="57">
                  <a:moveTo>
                    <a:pt x="56" y="33"/>
                  </a:moveTo>
                  <a:lnTo>
                    <a:pt x="55" y="33"/>
                  </a:lnTo>
                  <a:lnTo>
                    <a:pt x="54" y="33"/>
                  </a:lnTo>
                  <a:lnTo>
                    <a:pt x="53" y="33"/>
                  </a:lnTo>
                  <a:lnTo>
                    <a:pt x="52" y="33"/>
                  </a:lnTo>
                  <a:lnTo>
                    <a:pt x="51" y="33"/>
                  </a:lnTo>
                  <a:lnTo>
                    <a:pt x="50" y="32"/>
                  </a:lnTo>
                  <a:lnTo>
                    <a:pt x="49" y="32"/>
                  </a:lnTo>
                  <a:lnTo>
                    <a:pt x="48" y="31"/>
                  </a:lnTo>
                  <a:lnTo>
                    <a:pt x="46" y="31"/>
                  </a:lnTo>
                  <a:lnTo>
                    <a:pt x="45" y="30"/>
                  </a:lnTo>
                  <a:lnTo>
                    <a:pt x="44" y="30"/>
                  </a:lnTo>
                  <a:lnTo>
                    <a:pt x="43" y="29"/>
                  </a:lnTo>
                  <a:lnTo>
                    <a:pt x="41" y="28"/>
                  </a:lnTo>
                  <a:lnTo>
                    <a:pt x="40" y="27"/>
                  </a:lnTo>
                  <a:lnTo>
                    <a:pt x="39" y="26"/>
                  </a:lnTo>
                  <a:lnTo>
                    <a:pt x="38" y="26"/>
                  </a:lnTo>
                  <a:lnTo>
                    <a:pt x="36" y="24"/>
                  </a:lnTo>
                  <a:lnTo>
                    <a:pt x="35" y="23"/>
                  </a:lnTo>
                  <a:lnTo>
                    <a:pt x="34" y="22"/>
                  </a:lnTo>
                  <a:lnTo>
                    <a:pt x="33" y="21"/>
                  </a:lnTo>
                  <a:lnTo>
                    <a:pt x="32" y="19"/>
                  </a:lnTo>
                  <a:lnTo>
                    <a:pt x="31" y="18"/>
                  </a:lnTo>
                  <a:lnTo>
                    <a:pt x="30" y="16"/>
                  </a:lnTo>
                  <a:lnTo>
                    <a:pt x="29" y="15"/>
                  </a:lnTo>
                  <a:lnTo>
                    <a:pt x="28" y="13"/>
                  </a:lnTo>
                  <a:lnTo>
                    <a:pt x="27" y="11"/>
                  </a:lnTo>
                  <a:lnTo>
                    <a:pt x="26" y="9"/>
                  </a:lnTo>
                  <a:lnTo>
                    <a:pt x="25" y="7"/>
                  </a:lnTo>
                  <a:lnTo>
                    <a:pt x="24" y="5"/>
                  </a:lnTo>
                  <a:lnTo>
                    <a:pt x="24" y="3"/>
                  </a:lnTo>
                  <a:lnTo>
                    <a:pt x="23" y="0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12"/>
                  </a:lnTo>
                  <a:lnTo>
                    <a:pt x="3" y="15"/>
                  </a:lnTo>
                  <a:lnTo>
                    <a:pt x="4" y="18"/>
                  </a:lnTo>
                  <a:lnTo>
                    <a:pt x="5" y="21"/>
                  </a:lnTo>
                  <a:lnTo>
                    <a:pt x="7" y="24"/>
                  </a:lnTo>
                  <a:lnTo>
                    <a:pt x="8" y="26"/>
                  </a:lnTo>
                  <a:lnTo>
                    <a:pt x="10" y="29"/>
                  </a:lnTo>
                  <a:lnTo>
                    <a:pt x="11" y="31"/>
                  </a:lnTo>
                  <a:lnTo>
                    <a:pt x="13" y="34"/>
                  </a:lnTo>
                  <a:lnTo>
                    <a:pt x="15" y="36"/>
                  </a:lnTo>
                  <a:lnTo>
                    <a:pt x="17" y="38"/>
                  </a:lnTo>
                  <a:lnTo>
                    <a:pt x="18" y="40"/>
                  </a:lnTo>
                  <a:lnTo>
                    <a:pt x="20" y="42"/>
                  </a:lnTo>
                  <a:lnTo>
                    <a:pt x="22" y="44"/>
                  </a:lnTo>
                  <a:lnTo>
                    <a:pt x="24" y="45"/>
                  </a:lnTo>
                  <a:lnTo>
                    <a:pt x="26" y="47"/>
                  </a:lnTo>
                  <a:lnTo>
                    <a:pt x="28" y="48"/>
                  </a:lnTo>
                  <a:lnTo>
                    <a:pt x="30" y="49"/>
                  </a:lnTo>
                  <a:lnTo>
                    <a:pt x="32" y="51"/>
                  </a:lnTo>
                  <a:lnTo>
                    <a:pt x="35" y="52"/>
                  </a:lnTo>
                  <a:lnTo>
                    <a:pt x="37" y="53"/>
                  </a:lnTo>
                  <a:lnTo>
                    <a:pt x="39" y="54"/>
                  </a:lnTo>
                  <a:lnTo>
                    <a:pt x="41" y="54"/>
                  </a:lnTo>
                  <a:lnTo>
                    <a:pt x="43" y="55"/>
                  </a:lnTo>
                  <a:lnTo>
                    <a:pt x="45" y="56"/>
                  </a:lnTo>
                  <a:lnTo>
                    <a:pt x="47" y="56"/>
                  </a:lnTo>
                  <a:lnTo>
                    <a:pt x="49" y="56"/>
                  </a:lnTo>
                  <a:lnTo>
                    <a:pt x="51" y="57"/>
                  </a:lnTo>
                  <a:lnTo>
                    <a:pt x="53" y="57"/>
                  </a:lnTo>
                  <a:lnTo>
                    <a:pt x="55" y="57"/>
                  </a:lnTo>
                  <a:lnTo>
                    <a:pt x="57" y="57"/>
                  </a:lnTo>
                  <a:lnTo>
                    <a:pt x="56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01" name="Freeform 473"/>
            <p:cNvSpPr>
              <a:spLocks/>
            </p:cNvSpPr>
            <p:nvPr/>
          </p:nvSpPr>
          <p:spPr bwMode="auto">
            <a:xfrm>
              <a:off x="1436" y="2746"/>
              <a:ext cx="2" cy="24"/>
            </a:xfrm>
            <a:custGeom>
              <a:avLst/>
              <a:gdLst>
                <a:gd name="T0" fmla="*/ 0 w 2"/>
                <a:gd name="T1" fmla="*/ 0 h 24"/>
                <a:gd name="T2" fmla="*/ 2 w 2"/>
                <a:gd name="T3" fmla="*/ 24 h 24"/>
                <a:gd name="T4" fmla="*/ 2 w 2"/>
                <a:gd name="T5" fmla="*/ 24 h 24"/>
                <a:gd name="T6" fmla="*/ 2 w 2"/>
                <a:gd name="T7" fmla="*/ 24 h 24"/>
                <a:gd name="T8" fmla="*/ 1 w 2"/>
                <a:gd name="T9" fmla="*/ 0 h 24"/>
                <a:gd name="T10" fmla="*/ 0 w 2"/>
                <a:gd name="T11" fmla="*/ 0 h 24"/>
                <a:gd name="T12" fmla="*/ 0 w 2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4"/>
                <a:gd name="T23" fmla="*/ 2 w 2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4">
                  <a:moveTo>
                    <a:pt x="0" y="0"/>
                  </a:moveTo>
                  <a:lnTo>
                    <a:pt x="2" y="24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02" name="Freeform 474"/>
            <p:cNvSpPr>
              <a:spLocks/>
            </p:cNvSpPr>
            <p:nvPr/>
          </p:nvSpPr>
          <p:spPr bwMode="auto">
            <a:xfrm>
              <a:off x="1376" y="2550"/>
              <a:ext cx="32" cy="168"/>
            </a:xfrm>
            <a:custGeom>
              <a:avLst/>
              <a:gdLst>
                <a:gd name="T0" fmla="*/ 27 w 32"/>
                <a:gd name="T1" fmla="*/ 159 h 168"/>
                <a:gd name="T2" fmla="*/ 26 w 32"/>
                <a:gd name="T3" fmla="*/ 150 h 168"/>
                <a:gd name="T4" fmla="*/ 25 w 32"/>
                <a:gd name="T5" fmla="*/ 140 h 168"/>
                <a:gd name="T6" fmla="*/ 24 w 32"/>
                <a:gd name="T7" fmla="*/ 130 h 168"/>
                <a:gd name="T8" fmla="*/ 24 w 32"/>
                <a:gd name="T9" fmla="*/ 120 h 168"/>
                <a:gd name="T10" fmla="*/ 24 w 32"/>
                <a:gd name="T11" fmla="*/ 110 h 168"/>
                <a:gd name="T12" fmla="*/ 25 w 32"/>
                <a:gd name="T13" fmla="*/ 100 h 168"/>
                <a:gd name="T14" fmla="*/ 26 w 32"/>
                <a:gd name="T15" fmla="*/ 89 h 168"/>
                <a:gd name="T16" fmla="*/ 27 w 32"/>
                <a:gd name="T17" fmla="*/ 79 h 168"/>
                <a:gd name="T18" fmla="*/ 28 w 32"/>
                <a:gd name="T19" fmla="*/ 68 h 168"/>
                <a:gd name="T20" fmla="*/ 29 w 32"/>
                <a:gd name="T21" fmla="*/ 57 h 168"/>
                <a:gd name="T22" fmla="*/ 30 w 32"/>
                <a:gd name="T23" fmla="*/ 47 h 168"/>
                <a:gd name="T24" fmla="*/ 31 w 32"/>
                <a:gd name="T25" fmla="*/ 36 h 168"/>
                <a:gd name="T26" fmla="*/ 31 w 32"/>
                <a:gd name="T27" fmla="*/ 26 h 168"/>
                <a:gd name="T28" fmla="*/ 32 w 32"/>
                <a:gd name="T29" fmla="*/ 15 h 168"/>
                <a:gd name="T30" fmla="*/ 32 w 32"/>
                <a:gd name="T31" fmla="*/ 5 h 168"/>
                <a:gd name="T32" fmla="*/ 8 w 32"/>
                <a:gd name="T33" fmla="*/ 0 h 168"/>
                <a:gd name="T34" fmla="*/ 8 w 32"/>
                <a:gd name="T35" fmla="*/ 10 h 168"/>
                <a:gd name="T36" fmla="*/ 8 w 32"/>
                <a:gd name="T37" fmla="*/ 19 h 168"/>
                <a:gd name="T38" fmla="*/ 7 w 32"/>
                <a:gd name="T39" fmla="*/ 29 h 168"/>
                <a:gd name="T40" fmla="*/ 6 w 32"/>
                <a:gd name="T41" fmla="*/ 40 h 168"/>
                <a:gd name="T42" fmla="*/ 5 w 32"/>
                <a:gd name="T43" fmla="*/ 50 h 168"/>
                <a:gd name="T44" fmla="*/ 5 w 32"/>
                <a:gd name="T45" fmla="*/ 61 h 168"/>
                <a:gd name="T46" fmla="*/ 3 w 32"/>
                <a:gd name="T47" fmla="*/ 71 h 168"/>
                <a:gd name="T48" fmla="*/ 2 w 32"/>
                <a:gd name="T49" fmla="*/ 82 h 168"/>
                <a:gd name="T50" fmla="*/ 2 w 32"/>
                <a:gd name="T51" fmla="*/ 93 h 168"/>
                <a:gd name="T52" fmla="*/ 1 w 32"/>
                <a:gd name="T53" fmla="*/ 104 h 168"/>
                <a:gd name="T54" fmla="*/ 1 w 32"/>
                <a:gd name="T55" fmla="*/ 115 h 168"/>
                <a:gd name="T56" fmla="*/ 0 w 32"/>
                <a:gd name="T57" fmla="*/ 126 h 168"/>
                <a:gd name="T58" fmla="*/ 1 w 32"/>
                <a:gd name="T59" fmla="*/ 136 h 168"/>
                <a:gd name="T60" fmla="*/ 2 w 32"/>
                <a:gd name="T61" fmla="*/ 147 h 168"/>
                <a:gd name="T62" fmla="*/ 3 w 32"/>
                <a:gd name="T63" fmla="*/ 158 h 168"/>
                <a:gd name="T64" fmla="*/ 5 w 32"/>
                <a:gd name="T65" fmla="*/ 168 h 1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"/>
                <a:gd name="T100" fmla="*/ 0 h 168"/>
                <a:gd name="T101" fmla="*/ 32 w 32"/>
                <a:gd name="T102" fmla="*/ 168 h 1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" h="168">
                  <a:moveTo>
                    <a:pt x="28" y="164"/>
                  </a:moveTo>
                  <a:lnTo>
                    <a:pt x="27" y="159"/>
                  </a:lnTo>
                  <a:lnTo>
                    <a:pt x="26" y="154"/>
                  </a:lnTo>
                  <a:lnTo>
                    <a:pt x="26" y="150"/>
                  </a:lnTo>
                  <a:lnTo>
                    <a:pt x="25" y="145"/>
                  </a:lnTo>
                  <a:lnTo>
                    <a:pt x="25" y="140"/>
                  </a:lnTo>
                  <a:lnTo>
                    <a:pt x="24" y="135"/>
                  </a:lnTo>
                  <a:lnTo>
                    <a:pt x="24" y="130"/>
                  </a:lnTo>
                  <a:lnTo>
                    <a:pt x="24" y="125"/>
                  </a:lnTo>
                  <a:lnTo>
                    <a:pt x="24" y="120"/>
                  </a:lnTo>
                  <a:lnTo>
                    <a:pt x="24" y="115"/>
                  </a:lnTo>
                  <a:lnTo>
                    <a:pt x="24" y="110"/>
                  </a:lnTo>
                  <a:lnTo>
                    <a:pt x="25" y="105"/>
                  </a:lnTo>
                  <a:lnTo>
                    <a:pt x="25" y="100"/>
                  </a:lnTo>
                  <a:lnTo>
                    <a:pt x="25" y="95"/>
                  </a:lnTo>
                  <a:lnTo>
                    <a:pt x="26" y="89"/>
                  </a:lnTo>
                  <a:lnTo>
                    <a:pt x="26" y="84"/>
                  </a:lnTo>
                  <a:lnTo>
                    <a:pt x="27" y="79"/>
                  </a:lnTo>
                  <a:lnTo>
                    <a:pt x="27" y="73"/>
                  </a:lnTo>
                  <a:lnTo>
                    <a:pt x="28" y="68"/>
                  </a:lnTo>
                  <a:lnTo>
                    <a:pt x="28" y="63"/>
                  </a:lnTo>
                  <a:lnTo>
                    <a:pt x="29" y="57"/>
                  </a:lnTo>
                  <a:lnTo>
                    <a:pt x="29" y="52"/>
                  </a:lnTo>
                  <a:lnTo>
                    <a:pt x="30" y="47"/>
                  </a:lnTo>
                  <a:lnTo>
                    <a:pt x="30" y="42"/>
                  </a:lnTo>
                  <a:lnTo>
                    <a:pt x="31" y="36"/>
                  </a:lnTo>
                  <a:lnTo>
                    <a:pt x="31" y="31"/>
                  </a:lnTo>
                  <a:lnTo>
                    <a:pt x="31" y="26"/>
                  </a:lnTo>
                  <a:lnTo>
                    <a:pt x="31" y="20"/>
                  </a:lnTo>
                  <a:lnTo>
                    <a:pt x="32" y="15"/>
                  </a:lnTo>
                  <a:lnTo>
                    <a:pt x="32" y="10"/>
                  </a:lnTo>
                  <a:lnTo>
                    <a:pt x="32" y="5"/>
                  </a:lnTo>
                  <a:lnTo>
                    <a:pt x="32" y="0"/>
                  </a:lnTo>
                  <a:lnTo>
                    <a:pt x="8" y="0"/>
                  </a:lnTo>
                  <a:lnTo>
                    <a:pt x="8" y="5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8" y="19"/>
                  </a:lnTo>
                  <a:lnTo>
                    <a:pt x="7" y="24"/>
                  </a:lnTo>
                  <a:lnTo>
                    <a:pt x="7" y="29"/>
                  </a:lnTo>
                  <a:lnTo>
                    <a:pt x="7" y="34"/>
                  </a:lnTo>
                  <a:lnTo>
                    <a:pt x="6" y="40"/>
                  </a:lnTo>
                  <a:lnTo>
                    <a:pt x="6" y="45"/>
                  </a:lnTo>
                  <a:lnTo>
                    <a:pt x="5" y="50"/>
                  </a:lnTo>
                  <a:lnTo>
                    <a:pt x="5" y="55"/>
                  </a:lnTo>
                  <a:lnTo>
                    <a:pt x="5" y="61"/>
                  </a:lnTo>
                  <a:lnTo>
                    <a:pt x="4" y="66"/>
                  </a:lnTo>
                  <a:lnTo>
                    <a:pt x="3" y="71"/>
                  </a:lnTo>
                  <a:lnTo>
                    <a:pt x="3" y="77"/>
                  </a:lnTo>
                  <a:lnTo>
                    <a:pt x="2" y="82"/>
                  </a:lnTo>
                  <a:lnTo>
                    <a:pt x="2" y="87"/>
                  </a:lnTo>
                  <a:lnTo>
                    <a:pt x="2" y="93"/>
                  </a:lnTo>
                  <a:lnTo>
                    <a:pt x="1" y="98"/>
                  </a:lnTo>
                  <a:lnTo>
                    <a:pt x="1" y="104"/>
                  </a:lnTo>
                  <a:lnTo>
                    <a:pt x="1" y="109"/>
                  </a:lnTo>
                  <a:lnTo>
                    <a:pt x="1" y="115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1" y="131"/>
                  </a:lnTo>
                  <a:lnTo>
                    <a:pt x="1" y="136"/>
                  </a:lnTo>
                  <a:lnTo>
                    <a:pt x="1" y="142"/>
                  </a:lnTo>
                  <a:lnTo>
                    <a:pt x="2" y="147"/>
                  </a:lnTo>
                  <a:lnTo>
                    <a:pt x="2" y="153"/>
                  </a:lnTo>
                  <a:lnTo>
                    <a:pt x="3" y="158"/>
                  </a:lnTo>
                  <a:lnTo>
                    <a:pt x="4" y="163"/>
                  </a:lnTo>
                  <a:lnTo>
                    <a:pt x="5" y="168"/>
                  </a:lnTo>
                  <a:lnTo>
                    <a:pt x="28" y="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03" name="Freeform 475"/>
            <p:cNvSpPr>
              <a:spLocks/>
            </p:cNvSpPr>
            <p:nvPr/>
          </p:nvSpPr>
          <p:spPr bwMode="auto">
            <a:xfrm>
              <a:off x="1381" y="2713"/>
              <a:ext cx="23" cy="6"/>
            </a:xfrm>
            <a:custGeom>
              <a:avLst/>
              <a:gdLst>
                <a:gd name="T0" fmla="*/ 23 w 23"/>
                <a:gd name="T1" fmla="*/ 0 h 6"/>
                <a:gd name="T2" fmla="*/ 0 w 23"/>
                <a:gd name="T3" fmla="*/ 5 h 6"/>
                <a:gd name="T4" fmla="*/ 0 w 23"/>
                <a:gd name="T5" fmla="*/ 6 h 6"/>
                <a:gd name="T6" fmla="*/ 0 w 23"/>
                <a:gd name="T7" fmla="*/ 6 h 6"/>
                <a:gd name="T8" fmla="*/ 23 w 23"/>
                <a:gd name="T9" fmla="*/ 1 h 6"/>
                <a:gd name="T10" fmla="*/ 23 w 23"/>
                <a:gd name="T11" fmla="*/ 0 h 6"/>
                <a:gd name="T12" fmla="*/ 23 w 23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6"/>
                <a:gd name="T23" fmla="*/ 23 w 23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6">
                  <a:moveTo>
                    <a:pt x="23" y="0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23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04" name="Freeform 476"/>
            <p:cNvSpPr>
              <a:spLocks/>
            </p:cNvSpPr>
            <p:nvPr/>
          </p:nvSpPr>
          <p:spPr bwMode="auto">
            <a:xfrm>
              <a:off x="1389" y="2541"/>
              <a:ext cx="126" cy="71"/>
            </a:xfrm>
            <a:custGeom>
              <a:avLst/>
              <a:gdLst>
                <a:gd name="T0" fmla="*/ 3 w 126"/>
                <a:gd name="T1" fmla="*/ 21 h 71"/>
                <a:gd name="T2" fmla="*/ 11 w 126"/>
                <a:gd name="T3" fmla="*/ 26 h 71"/>
                <a:gd name="T4" fmla="*/ 18 w 126"/>
                <a:gd name="T5" fmla="*/ 30 h 71"/>
                <a:gd name="T6" fmla="*/ 25 w 126"/>
                <a:gd name="T7" fmla="*/ 33 h 71"/>
                <a:gd name="T8" fmla="*/ 31 w 126"/>
                <a:gd name="T9" fmla="*/ 36 h 71"/>
                <a:gd name="T10" fmla="*/ 38 w 126"/>
                <a:gd name="T11" fmla="*/ 38 h 71"/>
                <a:gd name="T12" fmla="*/ 44 w 126"/>
                <a:gd name="T13" fmla="*/ 40 h 71"/>
                <a:gd name="T14" fmla="*/ 50 w 126"/>
                <a:gd name="T15" fmla="*/ 42 h 71"/>
                <a:gd name="T16" fmla="*/ 56 w 126"/>
                <a:gd name="T17" fmla="*/ 44 h 71"/>
                <a:gd name="T18" fmla="*/ 62 w 126"/>
                <a:gd name="T19" fmla="*/ 46 h 71"/>
                <a:gd name="T20" fmla="*/ 69 w 126"/>
                <a:gd name="T21" fmla="*/ 48 h 71"/>
                <a:gd name="T22" fmla="*/ 76 w 126"/>
                <a:gd name="T23" fmla="*/ 50 h 71"/>
                <a:gd name="T24" fmla="*/ 83 w 126"/>
                <a:gd name="T25" fmla="*/ 53 h 71"/>
                <a:gd name="T26" fmla="*/ 90 w 126"/>
                <a:gd name="T27" fmla="*/ 57 h 71"/>
                <a:gd name="T28" fmla="*/ 99 w 126"/>
                <a:gd name="T29" fmla="*/ 62 h 71"/>
                <a:gd name="T30" fmla="*/ 108 w 126"/>
                <a:gd name="T31" fmla="*/ 67 h 71"/>
                <a:gd name="T32" fmla="*/ 126 w 126"/>
                <a:gd name="T33" fmla="*/ 51 h 71"/>
                <a:gd name="T34" fmla="*/ 116 w 126"/>
                <a:gd name="T35" fmla="*/ 44 h 71"/>
                <a:gd name="T36" fmla="*/ 106 w 126"/>
                <a:gd name="T37" fmla="*/ 39 h 71"/>
                <a:gd name="T38" fmla="*/ 97 w 126"/>
                <a:gd name="T39" fmla="*/ 34 h 71"/>
                <a:gd name="T40" fmla="*/ 88 w 126"/>
                <a:gd name="T41" fmla="*/ 30 h 71"/>
                <a:gd name="T42" fmla="*/ 81 w 126"/>
                <a:gd name="T43" fmla="*/ 27 h 71"/>
                <a:gd name="T44" fmla="*/ 73 w 126"/>
                <a:gd name="T45" fmla="*/ 24 h 71"/>
                <a:gd name="T46" fmla="*/ 66 w 126"/>
                <a:gd name="T47" fmla="*/ 22 h 71"/>
                <a:gd name="T48" fmla="*/ 59 w 126"/>
                <a:gd name="T49" fmla="*/ 20 h 71"/>
                <a:gd name="T50" fmla="*/ 54 w 126"/>
                <a:gd name="T51" fmla="*/ 18 h 71"/>
                <a:gd name="T52" fmla="*/ 48 w 126"/>
                <a:gd name="T53" fmla="*/ 17 h 71"/>
                <a:gd name="T54" fmla="*/ 42 w 126"/>
                <a:gd name="T55" fmla="*/ 15 h 71"/>
                <a:gd name="T56" fmla="*/ 37 w 126"/>
                <a:gd name="T57" fmla="*/ 13 h 71"/>
                <a:gd name="T58" fmla="*/ 32 w 126"/>
                <a:gd name="T59" fmla="*/ 11 h 71"/>
                <a:gd name="T60" fmla="*/ 26 w 126"/>
                <a:gd name="T61" fmla="*/ 8 h 71"/>
                <a:gd name="T62" fmla="*/ 20 w 126"/>
                <a:gd name="T63" fmla="*/ 4 h 71"/>
                <a:gd name="T64" fmla="*/ 14 w 126"/>
                <a:gd name="T65" fmla="*/ 0 h 7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6"/>
                <a:gd name="T100" fmla="*/ 0 h 71"/>
                <a:gd name="T101" fmla="*/ 126 w 126"/>
                <a:gd name="T102" fmla="*/ 71 h 7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6" h="71">
                  <a:moveTo>
                    <a:pt x="0" y="18"/>
                  </a:moveTo>
                  <a:lnTo>
                    <a:pt x="3" y="21"/>
                  </a:lnTo>
                  <a:lnTo>
                    <a:pt x="7" y="24"/>
                  </a:lnTo>
                  <a:lnTo>
                    <a:pt x="11" y="26"/>
                  </a:lnTo>
                  <a:lnTo>
                    <a:pt x="14" y="28"/>
                  </a:lnTo>
                  <a:lnTo>
                    <a:pt x="18" y="30"/>
                  </a:lnTo>
                  <a:lnTo>
                    <a:pt x="21" y="32"/>
                  </a:lnTo>
                  <a:lnTo>
                    <a:pt x="25" y="33"/>
                  </a:lnTo>
                  <a:lnTo>
                    <a:pt x="28" y="35"/>
                  </a:lnTo>
                  <a:lnTo>
                    <a:pt x="31" y="36"/>
                  </a:lnTo>
                  <a:lnTo>
                    <a:pt x="35" y="37"/>
                  </a:lnTo>
                  <a:lnTo>
                    <a:pt x="38" y="38"/>
                  </a:lnTo>
                  <a:lnTo>
                    <a:pt x="41" y="39"/>
                  </a:lnTo>
                  <a:lnTo>
                    <a:pt x="44" y="40"/>
                  </a:lnTo>
                  <a:lnTo>
                    <a:pt x="47" y="41"/>
                  </a:lnTo>
                  <a:lnTo>
                    <a:pt x="50" y="42"/>
                  </a:lnTo>
                  <a:lnTo>
                    <a:pt x="53" y="43"/>
                  </a:lnTo>
                  <a:lnTo>
                    <a:pt x="56" y="44"/>
                  </a:lnTo>
                  <a:lnTo>
                    <a:pt x="59" y="45"/>
                  </a:lnTo>
                  <a:lnTo>
                    <a:pt x="62" y="46"/>
                  </a:lnTo>
                  <a:lnTo>
                    <a:pt x="66" y="46"/>
                  </a:lnTo>
                  <a:lnTo>
                    <a:pt x="69" y="48"/>
                  </a:lnTo>
                  <a:lnTo>
                    <a:pt x="72" y="49"/>
                  </a:lnTo>
                  <a:lnTo>
                    <a:pt x="76" y="50"/>
                  </a:lnTo>
                  <a:lnTo>
                    <a:pt x="79" y="52"/>
                  </a:lnTo>
                  <a:lnTo>
                    <a:pt x="83" y="53"/>
                  </a:lnTo>
                  <a:lnTo>
                    <a:pt x="86" y="55"/>
                  </a:lnTo>
                  <a:lnTo>
                    <a:pt x="90" y="57"/>
                  </a:lnTo>
                  <a:lnTo>
                    <a:pt x="95" y="59"/>
                  </a:lnTo>
                  <a:lnTo>
                    <a:pt x="99" y="62"/>
                  </a:lnTo>
                  <a:lnTo>
                    <a:pt x="103" y="64"/>
                  </a:lnTo>
                  <a:lnTo>
                    <a:pt x="108" y="67"/>
                  </a:lnTo>
                  <a:lnTo>
                    <a:pt x="113" y="71"/>
                  </a:lnTo>
                  <a:lnTo>
                    <a:pt x="126" y="51"/>
                  </a:lnTo>
                  <a:lnTo>
                    <a:pt x="121" y="47"/>
                  </a:lnTo>
                  <a:lnTo>
                    <a:pt x="116" y="44"/>
                  </a:lnTo>
                  <a:lnTo>
                    <a:pt x="111" y="41"/>
                  </a:lnTo>
                  <a:lnTo>
                    <a:pt x="106" y="39"/>
                  </a:lnTo>
                  <a:lnTo>
                    <a:pt x="101" y="36"/>
                  </a:lnTo>
                  <a:lnTo>
                    <a:pt x="97" y="34"/>
                  </a:lnTo>
                  <a:lnTo>
                    <a:pt x="93" y="32"/>
                  </a:lnTo>
                  <a:lnTo>
                    <a:pt x="88" y="30"/>
                  </a:lnTo>
                  <a:lnTo>
                    <a:pt x="84" y="28"/>
                  </a:lnTo>
                  <a:lnTo>
                    <a:pt x="81" y="27"/>
                  </a:lnTo>
                  <a:lnTo>
                    <a:pt x="77" y="25"/>
                  </a:lnTo>
                  <a:lnTo>
                    <a:pt x="73" y="24"/>
                  </a:lnTo>
                  <a:lnTo>
                    <a:pt x="69" y="23"/>
                  </a:lnTo>
                  <a:lnTo>
                    <a:pt x="66" y="22"/>
                  </a:lnTo>
                  <a:lnTo>
                    <a:pt x="63" y="21"/>
                  </a:lnTo>
                  <a:lnTo>
                    <a:pt x="59" y="20"/>
                  </a:lnTo>
                  <a:lnTo>
                    <a:pt x="57" y="19"/>
                  </a:lnTo>
                  <a:lnTo>
                    <a:pt x="54" y="18"/>
                  </a:lnTo>
                  <a:lnTo>
                    <a:pt x="51" y="18"/>
                  </a:lnTo>
                  <a:lnTo>
                    <a:pt x="48" y="17"/>
                  </a:lnTo>
                  <a:lnTo>
                    <a:pt x="45" y="16"/>
                  </a:lnTo>
                  <a:lnTo>
                    <a:pt x="42" y="15"/>
                  </a:lnTo>
                  <a:lnTo>
                    <a:pt x="40" y="14"/>
                  </a:lnTo>
                  <a:lnTo>
                    <a:pt x="37" y="13"/>
                  </a:lnTo>
                  <a:lnTo>
                    <a:pt x="34" y="12"/>
                  </a:lnTo>
                  <a:lnTo>
                    <a:pt x="32" y="11"/>
                  </a:lnTo>
                  <a:lnTo>
                    <a:pt x="29" y="9"/>
                  </a:lnTo>
                  <a:lnTo>
                    <a:pt x="26" y="8"/>
                  </a:lnTo>
                  <a:lnTo>
                    <a:pt x="23" y="6"/>
                  </a:lnTo>
                  <a:lnTo>
                    <a:pt x="20" y="4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05" name="Freeform 477"/>
            <p:cNvSpPr>
              <a:spLocks/>
            </p:cNvSpPr>
            <p:nvPr/>
          </p:nvSpPr>
          <p:spPr bwMode="auto">
            <a:xfrm>
              <a:off x="1384" y="2541"/>
              <a:ext cx="24" cy="18"/>
            </a:xfrm>
            <a:custGeom>
              <a:avLst/>
              <a:gdLst>
                <a:gd name="T0" fmla="*/ 24 w 24"/>
                <a:gd name="T1" fmla="*/ 9 h 18"/>
                <a:gd name="T2" fmla="*/ 19 w 24"/>
                <a:gd name="T3" fmla="*/ 0 h 18"/>
                <a:gd name="T4" fmla="*/ 19 w 24"/>
                <a:gd name="T5" fmla="*/ 0 h 18"/>
                <a:gd name="T6" fmla="*/ 0 w 24"/>
                <a:gd name="T7" fmla="*/ 9 h 18"/>
                <a:gd name="T8" fmla="*/ 5 w 24"/>
                <a:gd name="T9" fmla="*/ 18 h 18"/>
                <a:gd name="T10" fmla="*/ 5 w 24"/>
                <a:gd name="T11" fmla="*/ 18 h 18"/>
                <a:gd name="T12" fmla="*/ 24 w 24"/>
                <a:gd name="T13" fmla="*/ 9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8"/>
                <a:gd name="T23" fmla="*/ 24 w 24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8">
                  <a:moveTo>
                    <a:pt x="24" y="9"/>
                  </a:moveTo>
                  <a:lnTo>
                    <a:pt x="19" y="0"/>
                  </a:lnTo>
                  <a:lnTo>
                    <a:pt x="0" y="9"/>
                  </a:lnTo>
                  <a:lnTo>
                    <a:pt x="5" y="18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06" name="Freeform 478"/>
            <p:cNvSpPr>
              <a:spLocks/>
            </p:cNvSpPr>
            <p:nvPr/>
          </p:nvSpPr>
          <p:spPr bwMode="auto">
            <a:xfrm>
              <a:off x="1498" y="2438"/>
              <a:ext cx="68" cy="168"/>
            </a:xfrm>
            <a:custGeom>
              <a:avLst/>
              <a:gdLst>
                <a:gd name="T0" fmla="*/ 23 w 68"/>
                <a:gd name="T1" fmla="*/ 165 h 168"/>
                <a:gd name="T2" fmla="*/ 25 w 68"/>
                <a:gd name="T3" fmla="*/ 158 h 168"/>
                <a:gd name="T4" fmla="*/ 27 w 68"/>
                <a:gd name="T5" fmla="*/ 151 h 168"/>
                <a:gd name="T6" fmla="*/ 30 w 68"/>
                <a:gd name="T7" fmla="*/ 143 h 168"/>
                <a:gd name="T8" fmla="*/ 32 w 68"/>
                <a:gd name="T9" fmla="*/ 135 h 168"/>
                <a:gd name="T10" fmla="*/ 34 w 68"/>
                <a:gd name="T11" fmla="*/ 126 h 168"/>
                <a:gd name="T12" fmla="*/ 36 w 68"/>
                <a:gd name="T13" fmla="*/ 116 h 168"/>
                <a:gd name="T14" fmla="*/ 39 w 68"/>
                <a:gd name="T15" fmla="*/ 106 h 168"/>
                <a:gd name="T16" fmla="*/ 41 w 68"/>
                <a:gd name="T17" fmla="*/ 96 h 168"/>
                <a:gd name="T18" fmla="*/ 44 w 68"/>
                <a:gd name="T19" fmla="*/ 85 h 168"/>
                <a:gd name="T20" fmla="*/ 47 w 68"/>
                <a:gd name="T21" fmla="*/ 74 h 168"/>
                <a:gd name="T22" fmla="*/ 50 w 68"/>
                <a:gd name="T23" fmla="*/ 63 h 168"/>
                <a:gd name="T24" fmla="*/ 53 w 68"/>
                <a:gd name="T25" fmla="*/ 51 h 168"/>
                <a:gd name="T26" fmla="*/ 57 w 68"/>
                <a:gd name="T27" fmla="*/ 39 h 168"/>
                <a:gd name="T28" fmla="*/ 61 w 68"/>
                <a:gd name="T29" fmla="*/ 27 h 168"/>
                <a:gd name="T30" fmla="*/ 66 w 68"/>
                <a:gd name="T31" fmla="*/ 15 h 168"/>
                <a:gd name="T32" fmla="*/ 46 w 68"/>
                <a:gd name="T33" fmla="*/ 0 h 168"/>
                <a:gd name="T34" fmla="*/ 41 w 68"/>
                <a:gd name="T35" fmla="*/ 13 h 168"/>
                <a:gd name="T36" fmla="*/ 37 w 68"/>
                <a:gd name="T37" fmla="*/ 26 h 168"/>
                <a:gd name="T38" fmla="*/ 33 w 68"/>
                <a:gd name="T39" fmla="*/ 38 h 168"/>
                <a:gd name="T40" fmla="*/ 29 w 68"/>
                <a:gd name="T41" fmla="*/ 50 h 168"/>
                <a:gd name="T42" fmla="*/ 26 w 68"/>
                <a:gd name="T43" fmla="*/ 62 h 168"/>
                <a:gd name="T44" fmla="*/ 22 w 68"/>
                <a:gd name="T45" fmla="*/ 74 h 168"/>
                <a:gd name="T46" fmla="*/ 20 w 68"/>
                <a:gd name="T47" fmla="*/ 85 h 168"/>
                <a:gd name="T48" fmla="*/ 17 w 68"/>
                <a:gd name="T49" fmla="*/ 95 h 168"/>
                <a:gd name="T50" fmla="*/ 15 w 68"/>
                <a:gd name="T51" fmla="*/ 106 h 168"/>
                <a:gd name="T52" fmla="*/ 12 w 68"/>
                <a:gd name="T53" fmla="*/ 115 h 168"/>
                <a:gd name="T54" fmla="*/ 10 w 68"/>
                <a:gd name="T55" fmla="*/ 124 h 168"/>
                <a:gd name="T56" fmla="*/ 8 w 68"/>
                <a:gd name="T57" fmla="*/ 133 h 168"/>
                <a:gd name="T58" fmla="*/ 6 w 68"/>
                <a:gd name="T59" fmla="*/ 141 h 168"/>
                <a:gd name="T60" fmla="*/ 4 w 68"/>
                <a:gd name="T61" fmla="*/ 148 h 168"/>
                <a:gd name="T62" fmla="*/ 2 w 68"/>
                <a:gd name="T63" fmla="*/ 154 h 168"/>
                <a:gd name="T64" fmla="*/ 0 w 68"/>
                <a:gd name="T65" fmla="*/ 159 h 1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8"/>
                <a:gd name="T100" fmla="*/ 0 h 168"/>
                <a:gd name="T101" fmla="*/ 68 w 68"/>
                <a:gd name="T102" fmla="*/ 168 h 1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8" h="168">
                  <a:moveTo>
                    <a:pt x="22" y="168"/>
                  </a:moveTo>
                  <a:lnTo>
                    <a:pt x="23" y="165"/>
                  </a:lnTo>
                  <a:lnTo>
                    <a:pt x="24" y="162"/>
                  </a:lnTo>
                  <a:lnTo>
                    <a:pt x="25" y="158"/>
                  </a:lnTo>
                  <a:lnTo>
                    <a:pt x="26" y="155"/>
                  </a:lnTo>
                  <a:lnTo>
                    <a:pt x="27" y="151"/>
                  </a:lnTo>
                  <a:lnTo>
                    <a:pt x="29" y="147"/>
                  </a:lnTo>
                  <a:lnTo>
                    <a:pt x="30" y="143"/>
                  </a:lnTo>
                  <a:lnTo>
                    <a:pt x="31" y="139"/>
                  </a:lnTo>
                  <a:lnTo>
                    <a:pt x="32" y="135"/>
                  </a:lnTo>
                  <a:lnTo>
                    <a:pt x="33" y="130"/>
                  </a:lnTo>
                  <a:lnTo>
                    <a:pt x="34" y="126"/>
                  </a:lnTo>
                  <a:lnTo>
                    <a:pt x="35" y="121"/>
                  </a:lnTo>
                  <a:lnTo>
                    <a:pt x="36" y="116"/>
                  </a:lnTo>
                  <a:lnTo>
                    <a:pt x="38" y="111"/>
                  </a:lnTo>
                  <a:lnTo>
                    <a:pt x="39" y="106"/>
                  </a:lnTo>
                  <a:lnTo>
                    <a:pt x="40" y="101"/>
                  </a:lnTo>
                  <a:lnTo>
                    <a:pt x="41" y="96"/>
                  </a:lnTo>
                  <a:lnTo>
                    <a:pt x="43" y="91"/>
                  </a:lnTo>
                  <a:lnTo>
                    <a:pt x="44" y="85"/>
                  </a:lnTo>
                  <a:lnTo>
                    <a:pt x="45" y="80"/>
                  </a:lnTo>
                  <a:lnTo>
                    <a:pt x="47" y="74"/>
                  </a:lnTo>
                  <a:lnTo>
                    <a:pt x="48" y="69"/>
                  </a:lnTo>
                  <a:lnTo>
                    <a:pt x="50" y="63"/>
                  </a:lnTo>
                  <a:lnTo>
                    <a:pt x="52" y="57"/>
                  </a:lnTo>
                  <a:lnTo>
                    <a:pt x="53" y="51"/>
                  </a:lnTo>
                  <a:lnTo>
                    <a:pt x="55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1" y="27"/>
                  </a:lnTo>
                  <a:lnTo>
                    <a:pt x="64" y="21"/>
                  </a:lnTo>
                  <a:lnTo>
                    <a:pt x="66" y="15"/>
                  </a:lnTo>
                  <a:lnTo>
                    <a:pt x="68" y="9"/>
                  </a:lnTo>
                  <a:lnTo>
                    <a:pt x="46" y="0"/>
                  </a:lnTo>
                  <a:lnTo>
                    <a:pt x="44" y="7"/>
                  </a:lnTo>
                  <a:lnTo>
                    <a:pt x="41" y="13"/>
                  </a:lnTo>
                  <a:lnTo>
                    <a:pt x="39" y="19"/>
                  </a:lnTo>
                  <a:lnTo>
                    <a:pt x="37" y="26"/>
                  </a:lnTo>
                  <a:lnTo>
                    <a:pt x="35" y="32"/>
                  </a:lnTo>
                  <a:lnTo>
                    <a:pt x="33" y="38"/>
                  </a:lnTo>
                  <a:lnTo>
                    <a:pt x="31" y="44"/>
                  </a:lnTo>
                  <a:lnTo>
                    <a:pt x="29" y="50"/>
                  </a:lnTo>
                  <a:lnTo>
                    <a:pt x="27" y="56"/>
                  </a:lnTo>
                  <a:lnTo>
                    <a:pt x="26" y="62"/>
                  </a:lnTo>
                  <a:lnTo>
                    <a:pt x="24" y="68"/>
                  </a:lnTo>
                  <a:lnTo>
                    <a:pt x="22" y="74"/>
                  </a:lnTo>
                  <a:lnTo>
                    <a:pt x="21" y="79"/>
                  </a:lnTo>
                  <a:lnTo>
                    <a:pt x="20" y="85"/>
                  </a:lnTo>
                  <a:lnTo>
                    <a:pt x="18" y="90"/>
                  </a:lnTo>
                  <a:lnTo>
                    <a:pt x="17" y="95"/>
                  </a:lnTo>
                  <a:lnTo>
                    <a:pt x="16" y="101"/>
                  </a:lnTo>
                  <a:lnTo>
                    <a:pt x="15" y="106"/>
                  </a:lnTo>
                  <a:lnTo>
                    <a:pt x="13" y="111"/>
                  </a:lnTo>
                  <a:lnTo>
                    <a:pt x="12" y="115"/>
                  </a:lnTo>
                  <a:lnTo>
                    <a:pt x="11" y="120"/>
                  </a:lnTo>
                  <a:lnTo>
                    <a:pt x="10" y="124"/>
                  </a:lnTo>
                  <a:lnTo>
                    <a:pt x="9" y="129"/>
                  </a:lnTo>
                  <a:lnTo>
                    <a:pt x="8" y="133"/>
                  </a:lnTo>
                  <a:lnTo>
                    <a:pt x="7" y="137"/>
                  </a:lnTo>
                  <a:lnTo>
                    <a:pt x="6" y="141"/>
                  </a:lnTo>
                  <a:lnTo>
                    <a:pt x="5" y="144"/>
                  </a:lnTo>
                  <a:lnTo>
                    <a:pt x="4" y="148"/>
                  </a:lnTo>
                  <a:lnTo>
                    <a:pt x="3" y="151"/>
                  </a:lnTo>
                  <a:lnTo>
                    <a:pt x="2" y="154"/>
                  </a:lnTo>
                  <a:lnTo>
                    <a:pt x="0" y="157"/>
                  </a:lnTo>
                  <a:lnTo>
                    <a:pt x="0" y="159"/>
                  </a:lnTo>
                  <a:lnTo>
                    <a:pt x="22" y="1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07" name="Freeform 479"/>
            <p:cNvSpPr>
              <a:spLocks/>
            </p:cNvSpPr>
            <p:nvPr/>
          </p:nvSpPr>
          <p:spPr bwMode="auto">
            <a:xfrm>
              <a:off x="1498" y="2592"/>
              <a:ext cx="22" cy="20"/>
            </a:xfrm>
            <a:custGeom>
              <a:avLst/>
              <a:gdLst>
                <a:gd name="T0" fmla="*/ 4 w 22"/>
                <a:gd name="T1" fmla="*/ 20 h 20"/>
                <a:gd name="T2" fmla="*/ 0 w 22"/>
                <a:gd name="T3" fmla="*/ 5 h 20"/>
                <a:gd name="T4" fmla="*/ 0 w 22"/>
                <a:gd name="T5" fmla="*/ 5 h 20"/>
                <a:gd name="T6" fmla="*/ 17 w 22"/>
                <a:gd name="T7" fmla="*/ 0 h 20"/>
                <a:gd name="T8" fmla="*/ 22 w 22"/>
                <a:gd name="T9" fmla="*/ 14 h 20"/>
                <a:gd name="T10" fmla="*/ 22 w 22"/>
                <a:gd name="T11" fmla="*/ 14 h 20"/>
                <a:gd name="T12" fmla="*/ 4 w 22"/>
                <a:gd name="T13" fmla="*/ 2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20"/>
                <a:gd name="T23" fmla="*/ 22 w 22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20">
                  <a:moveTo>
                    <a:pt x="4" y="20"/>
                  </a:moveTo>
                  <a:lnTo>
                    <a:pt x="0" y="5"/>
                  </a:lnTo>
                  <a:lnTo>
                    <a:pt x="17" y="0"/>
                  </a:lnTo>
                  <a:lnTo>
                    <a:pt x="22" y="14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08" name="Freeform 480"/>
            <p:cNvSpPr>
              <a:spLocks/>
            </p:cNvSpPr>
            <p:nvPr/>
          </p:nvSpPr>
          <p:spPr bwMode="auto">
            <a:xfrm>
              <a:off x="1437" y="2340"/>
              <a:ext cx="126" cy="111"/>
            </a:xfrm>
            <a:custGeom>
              <a:avLst/>
              <a:gdLst>
                <a:gd name="T0" fmla="*/ 122 w 126"/>
                <a:gd name="T1" fmla="*/ 90 h 111"/>
                <a:gd name="T2" fmla="*/ 114 w 126"/>
                <a:gd name="T3" fmla="*/ 82 h 111"/>
                <a:gd name="T4" fmla="*/ 105 w 126"/>
                <a:gd name="T5" fmla="*/ 74 h 111"/>
                <a:gd name="T6" fmla="*/ 97 w 126"/>
                <a:gd name="T7" fmla="*/ 67 h 111"/>
                <a:gd name="T8" fmla="*/ 88 w 126"/>
                <a:gd name="T9" fmla="*/ 60 h 111"/>
                <a:gd name="T10" fmla="*/ 80 w 126"/>
                <a:gd name="T11" fmla="*/ 54 h 111"/>
                <a:gd name="T12" fmla="*/ 72 w 126"/>
                <a:gd name="T13" fmla="*/ 48 h 111"/>
                <a:gd name="T14" fmla="*/ 65 w 126"/>
                <a:gd name="T15" fmla="*/ 42 h 111"/>
                <a:gd name="T16" fmla="*/ 57 w 126"/>
                <a:gd name="T17" fmla="*/ 36 h 111"/>
                <a:gd name="T18" fmla="*/ 51 w 126"/>
                <a:gd name="T19" fmla="*/ 30 h 111"/>
                <a:gd name="T20" fmla="*/ 44 w 126"/>
                <a:gd name="T21" fmla="*/ 25 h 111"/>
                <a:gd name="T22" fmla="*/ 38 w 126"/>
                <a:gd name="T23" fmla="*/ 20 h 111"/>
                <a:gd name="T24" fmla="*/ 33 w 126"/>
                <a:gd name="T25" fmla="*/ 16 h 111"/>
                <a:gd name="T26" fmla="*/ 28 w 126"/>
                <a:gd name="T27" fmla="*/ 11 h 111"/>
                <a:gd name="T28" fmla="*/ 24 w 126"/>
                <a:gd name="T29" fmla="*/ 7 h 111"/>
                <a:gd name="T30" fmla="*/ 20 w 126"/>
                <a:gd name="T31" fmla="*/ 3 h 111"/>
                <a:gd name="T32" fmla="*/ 0 w 126"/>
                <a:gd name="T33" fmla="*/ 15 h 111"/>
                <a:gd name="T34" fmla="*/ 4 w 126"/>
                <a:gd name="T35" fmla="*/ 20 h 111"/>
                <a:gd name="T36" fmla="*/ 9 w 126"/>
                <a:gd name="T37" fmla="*/ 25 h 111"/>
                <a:gd name="T38" fmla="*/ 14 w 126"/>
                <a:gd name="T39" fmla="*/ 30 h 111"/>
                <a:gd name="T40" fmla="*/ 20 w 126"/>
                <a:gd name="T41" fmla="*/ 36 h 111"/>
                <a:gd name="T42" fmla="*/ 26 w 126"/>
                <a:gd name="T43" fmla="*/ 41 h 111"/>
                <a:gd name="T44" fmla="*/ 32 w 126"/>
                <a:gd name="T45" fmla="*/ 46 h 111"/>
                <a:gd name="T46" fmla="*/ 39 w 126"/>
                <a:gd name="T47" fmla="*/ 52 h 111"/>
                <a:gd name="T48" fmla="*/ 46 w 126"/>
                <a:gd name="T49" fmla="*/ 57 h 111"/>
                <a:gd name="T50" fmla="*/ 54 w 126"/>
                <a:gd name="T51" fmla="*/ 63 h 111"/>
                <a:gd name="T52" fmla="*/ 61 w 126"/>
                <a:gd name="T53" fmla="*/ 69 h 111"/>
                <a:gd name="T54" fmla="*/ 69 w 126"/>
                <a:gd name="T55" fmla="*/ 75 h 111"/>
                <a:gd name="T56" fmla="*/ 77 w 126"/>
                <a:gd name="T57" fmla="*/ 82 h 111"/>
                <a:gd name="T58" fmla="*/ 85 w 126"/>
                <a:gd name="T59" fmla="*/ 89 h 111"/>
                <a:gd name="T60" fmla="*/ 94 w 126"/>
                <a:gd name="T61" fmla="*/ 96 h 111"/>
                <a:gd name="T62" fmla="*/ 102 w 126"/>
                <a:gd name="T63" fmla="*/ 103 h 111"/>
                <a:gd name="T64" fmla="*/ 110 w 126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6"/>
                <a:gd name="T100" fmla="*/ 0 h 111"/>
                <a:gd name="T101" fmla="*/ 126 w 126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6" h="111">
                  <a:moveTo>
                    <a:pt x="126" y="94"/>
                  </a:moveTo>
                  <a:lnTo>
                    <a:pt x="122" y="90"/>
                  </a:lnTo>
                  <a:lnTo>
                    <a:pt x="118" y="86"/>
                  </a:lnTo>
                  <a:lnTo>
                    <a:pt x="114" y="82"/>
                  </a:lnTo>
                  <a:lnTo>
                    <a:pt x="109" y="78"/>
                  </a:lnTo>
                  <a:lnTo>
                    <a:pt x="105" y="74"/>
                  </a:lnTo>
                  <a:lnTo>
                    <a:pt x="101" y="71"/>
                  </a:lnTo>
                  <a:lnTo>
                    <a:pt x="97" y="67"/>
                  </a:lnTo>
                  <a:lnTo>
                    <a:pt x="92" y="64"/>
                  </a:lnTo>
                  <a:lnTo>
                    <a:pt x="88" y="60"/>
                  </a:lnTo>
                  <a:lnTo>
                    <a:pt x="84" y="57"/>
                  </a:lnTo>
                  <a:lnTo>
                    <a:pt x="80" y="54"/>
                  </a:lnTo>
                  <a:lnTo>
                    <a:pt x="76" y="51"/>
                  </a:lnTo>
                  <a:lnTo>
                    <a:pt x="72" y="48"/>
                  </a:lnTo>
                  <a:lnTo>
                    <a:pt x="69" y="44"/>
                  </a:lnTo>
                  <a:lnTo>
                    <a:pt x="65" y="42"/>
                  </a:lnTo>
                  <a:lnTo>
                    <a:pt x="61" y="39"/>
                  </a:lnTo>
                  <a:lnTo>
                    <a:pt x="57" y="36"/>
                  </a:lnTo>
                  <a:lnTo>
                    <a:pt x="54" y="33"/>
                  </a:lnTo>
                  <a:lnTo>
                    <a:pt x="51" y="30"/>
                  </a:lnTo>
                  <a:lnTo>
                    <a:pt x="47" y="28"/>
                  </a:lnTo>
                  <a:lnTo>
                    <a:pt x="44" y="25"/>
                  </a:lnTo>
                  <a:lnTo>
                    <a:pt x="41" y="23"/>
                  </a:lnTo>
                  <a:lnTo>
                    <a:pt x="38" y="20"/>
                  </a:lnTo>
                  <a:lnTo>
                    <a:pt x="35" y="18"/>
                  </a:lnTo>
                  <a:lnTo>
                    <a:pt x="33" y="16"/>
                  </a:lnTo>
                  <a:lnTo>
                    <a:pt x="30" y="13"/>
                  </a:lnTo>
                  <a:lnTo>
                    <a:pt x="28" y="11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0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3"/>
                  </a:lnTo>
                  <a:lnTo>
                    <a:pt x="9" y="25"/>
                  </a:lnTo>
                  <a:lnTo>
                    <a:pt x="11" y="28"/>
                  </a:lnTo>
                  <a:lnTo>
                    <a:pt x="14" y="30"/>
                  </a:lnTo>
                  <a:lnTo>
                    <a:pt x="17" y="33"/>
                  </a:lnTo>
                  <a:lnTo>
                    <a:pt x="20" y="36"/>
                  </a:lnTo>
                  <a:lnTo>
                    <a:pt x="23" y="38"/>
                  </a:lnTo>
                  <a:lnTo>
                    <a:pt x="26" y="41"/>
                  </a:lnTo>
                  <a:lnTo>
                    <a:pt x="29" y="44"/>
                  </a:lnTo>
                  <a:lnTo>
                    <a:pt x="32" y="46"/>
                  </a:lnTo>
                  <a:lnTo>
                    <a:pt x="36" y="49"/>
                  </a:lnTo>
                  <a:lnTo>
                    <a:pt x="39" y="52"/>
                  </a:lnTo>
                  <a:lnTo>
                    <a:pt x="43" y="55"/>
                  </a:lnTo>
                  <a:lnTo>
                    <a:pt x="46" y="57"/>
                  </a:lnTo>
                  <a:lnTo>
                    <a:pt x="50" y="60"/>
                  </a:lnTo>
                  <a:lnTo>
                    <a:pt x="54" y="63"/>
                  </a:lnTo>
                  <a:lnTo>
                    <a:pt x="57" y="66"/>
                  </a:lnTo>
                  <a:lnTo>
                    <a:pt x="61" y="69"/>
                  </a:lnTo>
                  <a:lnTo>
                    <a:pt x="65" y="72"/>
                  </a:lnTo>
                  <a:lnTo>
                    <a:pt x="69" y="75"/>
                  </a:lnTo>
                  <a:lnTo>
                    <a:pt x="73" y="79"/>
                  </a:lnTo>
                  <a:lnTo>
                    <a:pt x="77" y="82"/>
                  </a:lnTo>
                  <a:lnTo>
                    <a:pt x="81" y="85"/>
                  </a:lnTo>
                  <a:lnTo>
                    <a:pt x="85" y="89"/>
                  </a:lnTo>
                  <a:lnTo>
                    <a:pt x="89" y="92"/>
                  </a:lnTo>
                  <a:lnTo>
                    <a:pt x="94" y="96"/>
                  </a:lnTo>
                  <a:lnTo>
                    <a:pt x="98" y="100"/>
                  </a:lnTo>
                  <a:lnTo>
                    <a:pt x="102" y="103"/>
                  </a:lnTo>
                  <a:lnTo>
                    <a:pt x="106" y="107"/>
                  </a:lnTo>
                  <a:lnTo>
                    <a:pt x="110" y="111"/>
                  </a:lnTo>
                  <a:lnTo>
                    <a:pt x="126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09" name="Freeform 481"/>
            <p:cNvSpPr>
              <a:spLocks/>
            </p:cNvSpPr>
            <p:nvPr/>
          </p:nvSpPr>
          <p:spPr bwMode="auto">
            <a:xfrm>
              <a:off x="1541" y="2434"/>
              <a:ext cx="28" cy="17"/>
            </a:xfrm>
            <a:custGeom>
              <a:avLst/>
              <a:gdLst>
                <a:gd name="T0" fmla="*/ 25 w 28"/>
                <a:gd name="T1" fmla="*/ 13 h 17"/>
                <a:gd name="T2" fmla="*/ 6 w 28"/>
                <a:gd name="T3" fmla="*/ 17 h 17"/>
                <a:gd name="T4" fmla="*/ 0 w 28"/>
                <a:gd name="T5" fmla="*/ 12 h 17"/>
                <a:gd name="T6" fmla="*/ 3 w 28"/>
                <a:gd name="T7" fmla="*/ 4 h 17"/>
                <a:gd name="T8" fmla="*/ 22 w 28"/>
                <a:gd name="T9" fmla="*/ 0 h 17"/>
                <a:gd name="T10" fmla="*/ 28 w 28"/>
                <a:gd name="T11" fmla="*/ 5 h 17"/>
                <a:gd name="T12" fmla="*/ 25 w 28"/>
                <a:gd name="T13" fmla="*/ 13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17"/>
                <a:gd name="T23" fmla="*/ 28 w 28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17">
                  <a:moveTo>
                    <a:pt x="25" y="13"/>
                  </a:moveTo>
                  <a:lnTo>
                    <a:pt x="6" y="17"/>
                  </a:lnTo>
                  <a:lnTo>
                    <a:pt x="0" y="12"/>
                  </a:lnTo>
                  <a:lnTo>
                    <a:pt x="3" y="4"/>
                  </a:lnTo>
                  <a:lnTo>
                    <a:pt x="22" y="0"/>
                  </a:lnTo>
                  <a:lnTo>
                    <a:pt x="28" y="5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10" name="Freeform 482"/>
            <p:cNvSpPr>
              <a:spLocks/>
            </p:cNvSpPr>
            <p:nvPr/>
          </p:nvSpPr>
          <p:spPr bwMode="auto">
            <a:xfrm>
              <a:off x="1431" y="2340"/>
              <a:ext cx="30" cy="15"/>
            </a:xfrm>
            <a:custGeom>
              <a:avLst/>
              <a:gdLst>
                <a:gd name="T0" fmla="*/ 25 w 30"/>
                <a:gd name="T1" fmla="*/ 15 h 15"/>
                <a:gd name="T2" fmla="*/ 6 w 30"/>
                <a:gd name="T3" fmla="*/ 0 h 15"/>
                <a:gd name="T4" fmla="*/ 0 w 30"/>
                <a:gd name="T5" fmla="*/ 8 h 15"/>
                <a:gd name="T6" fmla="*/ 6 w 30"/>
                <a:gd name="T7" fmla="*/ 15 h 15"/>
                <a:gd name="T8" fmla="*/ 25 w 30"/>
                <a:gd name="T9" fmla="*/ 0 h 15"/>
                <a:gd name="T10" fmla="*/ 30 w 30"/>
                <a:gd name="T11" fmla="*/ 8 h 15"/>
                <a:gd name="T12" fmla="*/ 25 w 30"/>
                <a:gd name="T13" fmla="*/ 1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15"/>
                <a:gd name="T23" fmla="*/ 30 w 3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15">
                  <a:moveTo>
                    <a:pt x="25" y="15"/>
                  </a:moveTo>
                  <a:lnTo>
                    <a:pt x="6" y="0"/>
                  </a:lnTo>
                  <a:lnTo>
                    <a:pt x="0" y="8"/>
                  </a:lnTo>
                  <a:lnTo>
                    <a:pt x="6" y="15"/>
                  </a:lnTo>
                  <a:lnTo>
                    <a:pt x="25" y="0"/>
                  </a:lnTo>
                  <a:lnTo>
                    <a:pt x="30" y="8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11" name="Freeform 483"/>
            <p:cNvSpPr>
              <a:spLocks/>
            </p:cNvSpPr>
            <p:nvPr/>
          </p:nvSpPr>
          <p:spPr bwMode="auto">
            <a:xfrm>
              <a:off x="1554" y="2441"/>
              <a:ext cx="3" cy="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0 w 3"/>
                <a:gd name="T5" fmla="*/ 3 h 3"/>
                <a:gd name="T6" fmla="*/ 3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12" name="Freeform 484"/>
            <p:cNvSpPr>
              <a:spLocks/>
            </p:cNvSpPr>
            <p:nvPr/>
          </p:nvSpPr>
          <p:spPr bwMode="auto">
            <a:xfrm>
              <a:off x="1554" y="2441"/>
              <a:ext cx="3" cy="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0 w 3"/>
                <a:gd name="T5" fmla="*/ 3 h 3"/>
                <a:gd name="T6" fmla="*/ 0 w 3"/>
                <a:gd name="T7" fmla="*/ 3 h 3"/>
                <a:gd name="T8" fmla="*/ 3 w 3"/>
                <a:gd name="T9" fmla="*/ 0 h 3"/>
                <a:gd name="T10" fmla="*/ 3 w 3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13" name="Freeform 485"/>
            <p:cNvSpPr>
              <a:spLocks/>
            </p:cNvSpPr>
            <p:nvPr/>
          </p:nvSpPr>
          <p:spPr bwMode="auto">
            <a:xfrm>
              <a:off x="1262" y="1566"/>
              <a:ext cx="140" cy="211"/>
            </a:xfrm>
            <a:custGeom>
              <a:avLst/>
              <a:gdLst>
                <a:gd name="T0" fmla="*/ 0 w 140"/>
                <a:gd name="T1" fmla="*/ 89 h 211"/>
                <a:gd name="T2" fmla="*/ 104 w 140"/>
                <a:gd name="T3" fmla="*/ 0 h 211"/>
                <a:gd name="T4" fmla="*/ 140 w 140"/>
                <a:gd name="T5" fmla="*/ 169 h 211"/>
                <a:gd name="T6" fmla="*/ 32 w 140"/>
                <a:gd name="T7" fmla="*/ 211 h 211"/>
                <a:gd name="T8" fmla="*/ 0 w 140"/>
                <a:gd name="T9" fmla="*/ 89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211"/>
                <a:gd name="T17" fmla="*/ 140 w 140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211">
                  <a:moveTo>
                    <a:pt x="0" y="89"/>
                  </a:moveTo>
                  <a:lnTo>
                    <a:pt x="104" y="0"/>
                  </a:lnTo>
                  <a:lnTo>
                    <a:pt x="140" y="169"/>
                  </a:lnTo>
                  <a:lnTo>
                    <a:pt x="32" y="211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14" name="Freeform 486"/>
            <p:cNvSpPr>
              <a:spLocks/>
            </p:cNvSpPr>
            <p:nvPr/>
          </p:nvSpPr>
          <p:spPr bwMode="auto">
            <a:xfrm>
              <a:off x="1254" y="1557"/>
              <a:ext cx="120" cy="107"/>
            </a:xfrm>
            <a:custGeom>
              <a:avLst/>
              <a:gdLst>
                <a:gd name="T0" fmla="*/ 15 w 120"/>
                <a:gd name="T1" fmla="*/ 107 h 107"/>
                <a:gd name="T2" fmla="*/ 120 w 120"/>
                <a:gd name="T3" fmla="*/ 18 h 107"/>
                <a:gd name="T4" fmla="*/ 104 w 120"/>
                <a:gd name="T5" fmla="*/ 0 h 107"/>
                <a:gd name="T6" fmla="*/ 0 w 120"/>
                <a:gd name="T7" fmla="*/ 89 h 107"/>
                <a:gd name="T8" fmla="*/ 15 w 120"/>
                <a:gd name="T9" fmla="*/ 107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107"/>
                <a:gd name="T17" fmla="*/ 120 w 120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107">
                  <a:moveTo>
                    <a:pt x="15" y="107"/>
                  </a:moveTo>
                  <a:lnTo>
                    <a:pt x="120" y="18"/>
                  </a:lnTo>
                  <a:lnTo>
                    <a:pt x="104" y="0"/>
                  </a:lnTo>
                  <a:lnTo>
                    <a:pt x="0" y="89"/>
                  </a:lnTo>
                  <a:lnTo>
                    <a:pt x="15" y="107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15" name="Freeform 487"/>
            <p:cNvSpPr>
              <a:spLocks/>
            </p:cNvSpPr>
            <p:nvPr/>
          </p:nvSpPr>
          <p:spPr bwMode="auto">
            <a:xfrm>
              <a:off x="1354" y="1563"/>
              <a:ext cx="59" cy="174"/>
            </a:xfrm>
            <a:custGeom>
              <a:avLst/>
              <a:gdLst>
                <a:gd name="T0" fmla="*/ 0 w 59"/>
                <a:gd name="T1" fmla="*/ 5 h 174"/>
                <a:gd name="T2" fmla="*/ 36 w 59"/>
                <a:gd name="T3" fmla="*/ 174 h 174"/>
                <a:gd name="T4" fmla="*/ 59 w 59"/>
                <a:gd name="T5" fmla="*/ 169 h 174"/>
                <a:gd name="T6" fmla="*/ 23 w 59"/>
                <a:gd name="T7" fmla="*/ 0 h 174"/>
                <a:gd name="T8" fmla="*/ 0 w 59"/>
                <a:gd name="T9" fmla="*/ 5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174"/>
                <a:gd name="T17" fmla="*/ 59 w 59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174">
                  <a:moveTo>
                    <a:pt x="0" y="5"/>
                  </a:moveTo>
                  <a:lnTo>
                    <a:pt x="36" y="174"/>
                  </a:lnTo>
                  <a:lnTo>
                    <a:pt x="59" y="169"/>
                  </a:lnTo>
                  <a:lnTo>
                    <a:pt x="2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16" name="Freeform 488"/>
            <p:cNvSpPr>
              <a:spLocks/>
            </p:cNvSpPr>
            <p:nvPr/>
          </p:nvSpPr>
          <p:spPr bwMode="auto">
            <a:xfrm>
              <a:off x="1354" y="1544"/>
              <a:ext cx="23" cy="44"/>
            </a:xfrm>
            <a:custGeom>
              <a:avLst/>
              <a:gdLst>
                <a:gd name="T0" fmla="*/ 20 w 23"/>
                <a:gd name="T1" fmla="*/ 31 h 44"/>
                <a:gd name="T2" fmla="*/ 23 w 23"/>
                <a:gd name="T3" fmla="*/ 19 h 44"/>
                <a:gd name="T4" fmla="*/ 19 w 23"/>
                <a:gd name="T5" fmla="*/ 0 h 44"/>
                <a:gd name="T6" fmla="*/ 4 w 23"/>
                <a:gd name="T7" fmla="*/ 13 h 44"/>
                <a:gd name="T8" fmla="*/ 0 w 23"/>
                <a:gd name="T9" fmla="*/ 24 h 44"/>
                <a:gd name="T10" fmla="*/ 4 w 23"/>
                <a:gd name="T11" fmla="*/ 44 h 44"/>
                <a:gd name="T12" fmla="*/ 20 w 23"/>
                <a:gd name="T13" fmla="*/ 31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44"/>
                <a:gd name="T23" fmla="*/ 23 w 23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44">
                  <a:moveTo>
                    <a:pt x="20" y="31"/>
                  </a:moveTo>
                  <a:lnTo>
                    <a:pt x="23" y="19"/>
                  </a:lnTo>
                  <a:lnTo>
                    <a:pt x="19" y="0"/>
                  </a:lnTo>
                  <a:lnTo>
                    <a:pt x="4" y="13"/>
                  </a:lnTo>
                  <a:lnTo>
                    <a:pt x="0" y="24"/>
                  </a:lnTo>
                  <a:lnTo>
                    <a:pt x="4" y="44"/>
                  </a:lnTo>
                  <a:lnTo>
                    <a:pt x="20" y="31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17" name="Freeform 489"/>
            <p:cNvSpPr>
              <a:spLocks/>
            </p:cNvSpPr>
            <p:nvPr/>
          </p:nvSpPr>
          <p:spPr bwMode="auto">
            <a:xfrm>
              <a:off x="1290" y="1724"/>
              <a:ext cx="116" cy="64"/>
            </a:xfrm>
            <a:custGeom>
              <a:avLst/>
              <a:gdLst>
                <a:gd name="T0" fmla="*/ 107 w 116"/>
                <a:gd name="T1" fmla="*/ 0 h 64"/>
                <a:gd name="T2" fmla="*/ 0 w 116"/>
                <a:gd name="T3" fmla="*/ 41 h 64"/>
                <a:gd name="T4" fmla="*/ 9 w 116"/>
                <a:gd name="T5" fmla="*/ 64 h 64"/>
                <a:gd name="T6" fmla="*/ 116 w 116"/>
                <a:gd name="T7" fmla="*/ 22 h 64"/>
                <a:gd name="T8" fmla="*/ 107 w 11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64"/>
                <a:gd name="T17" fmla="*/ 116 w 11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64">
                  <a:moveTo>
                    <a:pt x="107" y="0"/>
                  </a:moveTo>
                  <a:lnTo>
                    <a:pt x="0" y="41"/>
                  </a:lnTo>
                  <a:lnTo>
                    <a:pt x="9" y="64"/>
                  </a:lnTo>
                  <a:lnTo>
                    <a:pt x="116" y="22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18" name="Freeform 490"/>
            <p:cNvSpPr>
              <a:spLocks/>
            </p:cNvSpPr>
            <p:nvPr/>
          </p:nvSpPr>
          <p:spPr bwMode="auto">
            <a:xfrm>
              <a:off x="1388" y="1724"/>
              <a:ext cx="27" cy="22"/>
            </a:xfrm>
            <a:custGeom>
              <a:avLst/>
              <a:gdLst>
                <a:gd name="T0" fmla="*/ 2 w 27"/>
                <a:gd name="T1" fmla="*/ 13 h 22"/>
                <a:gd name="T2" fmla="*/ 18 w 27"/>
                <a:gd name="T3" fmla="*/ 22 h 22"/>
                <a:gd name="T4" fmla="*/ 27 w 27"/>
                <a:gd name="T5" fmla="*/ 18 h 22"/>
                <a:gd name="T6" fmla="*/ 25 w 27"/>
                <a:gd name="T7" fmla="*/ 8 h 22"/>
                <a:gd name="T8" fmla="*/ 9 w 27"/>
                <a:gd name="T9" fmla="*/ 0 h 22"/>
                <a:gd name="T10" fmla="*/ 0 w 27"/>
                <a:gd name="T11" fmla="*/ 4 h 22"/>
                <a:gd name="T12" fmla="*/ 2 w 27"/>
                <a:gd name="T13" fmla="*/ 13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22"/>
                <a:gd name="T23" fmla="*/ 27 w 27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22">
                  <a:moveTo>
                    <a:pt x="2" y="13"/>
                  </a:moveTo>
                  <a:lnTo>
                    <a:pt x="18" y="22"/>
                  </a:lnTo>
                  <a:lnTo>
                    <a:pt x="27" y="18"/>
                  </a:lnTo>
                  <a:lnTo>
                    <a:pt x="25" y="8"/>
                  </a:lnTo>
                  <a:lnTo>
                    <a:pt x="9" y="0"/>
                  </a:lnTo>
                  <a:lnTo>
                    <a:pt x="0" y="4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19" name="Freeform 491"/>
            <p:cNvSpPr>
              <a:spLocks/>
            </p:cNvSpPr>
            <p:nvPr/>
          </p:nvSpPr>
          <p:spPr bwMode="auto">
            <a:xfrm>
              <a:off x="1250" y="1652"/>
              <a:ext cx="56" cy="128"/>
            </a:xfrm>
            <a:custGeom>
              <a:avLst/>
              <a:gdLst>
                <a:gd name="T0" fmla="*/ 56 w 56"/>
                <a:gd name="T1" fmla="*/ 121 h 128"/>
                <a:gd name="T2" fmla="*/ 23 w 56"/>
                <a:gd name="T3" fmla="*/ 0 h 128"/>
                <a:gd name="T4" fmla="*/ 0 w 56"/>
                <a:gd name="T5" fmla="*/ 6 h 128"/>
                <a:gd name="T6" fmla="*/ 33 w 56"/>
                <a:gd name="T7" fmla="*/ 128 h 128"/>
                <a:gd name="T8" fmla="*/ 56 w 56"/>
                <a:gd name="T9" fmla="*/ 121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128"/>
                <a:gd name="T17" fmla="*/ 56 w 56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128">
                  <a:moveTo>
                    <a:pt x="56" y="121"/>
                  </a:moveTo>
                  <a:lnTo>
                    <a:pt x="23" y="0"/>
                  </a:lnTo>
                  <a:lnTo>
                    <a:pt x="0" y="6"/>
                  </a:lnTo>
                  <a:lnTo>
                    <a:pt x="33" y="128"/>
                  </a:lnTo>
                  <a:lnTo>
                    <a:pt x="56" y="121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20" name="Freeform 492"/>
            <p:cNvSpPr>
              <a:spLocks/>
            </p:cNvSpPr>
            <p:nvPr/>
          </p:nvSpPr>
          <p:spPr bwMode="auto">
            <a:xfrm>
              <a:off x="1283" y="1761"/>
              <a:ext cx="23" cy="31"/>
            </a:xfrm>
            <a:custGeom>
              <a:avLst/>
              <a:gdLst>
                <a:gd name="T0" fmla="*/ 7 w 23"/>
                <a:gd name="T1" fmla="*/ 4 h 31"/>
                <a:gd name="T2" fmla="*/ 0 w 23"/>
                <a:gd name="T3" fmla="*/ 19 h 31"/>
                <a:gd name="T4" fmla="*/ 3 w 23"/>
                <a:gd name="T5" fmla="*/ 31 h 31"/>
                <a:gd name="T6" fmla="*/ 16 w 23"/>
                <a:gd name="T7" fmla="*/ 27 h 31"/>
                <a:gd name="T8" fmla="*/ 23 w 23"/>
                <a:gd name="T9" fmla="*/ 12 h 31"/>
                <a:gd name="T10" fmla="*/ 20 w 23"/>
                <a:gd name="T11" fmla="*/ 0 h 31"/>
                <a:gd name="T12" fmla="*/ 7 w 23"/>
                <a:gd name="T13" fmla="*/ 4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31"/>
                <a:gd name="T23" fmla="*/ 23 w 23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31">
                  <a:moveTo>
                    <a:pt x="7" y="4"/>
                  </a:moveTo>
                  <a:lnTo>
                    <a:pt x="0" y="19"/>
                  </a:lnTo>
                  <a:lnTo>
                    <a:pt x="3" y="31"/>
                  </a:lnTo>
                  <a:lnTo>
                    <a:pt x="16" y="27"/>
                  </a:lnTo>
                  <a:lnTo>
                    <a:pt x="23" y="12"/>
                  </a:lnTo>
                  <a:lnTo>
                    <a:pt x="20" y="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21" name="Freeform 493"/>
            <p:cNvSpPr>
              <a:spLocks/>
            </p:cNvSpPr>
            <p:nvPr/>
          </p:nvSpPr>
          <p:spPr bwMode="auto">
            <a:xfrm>
              <a:off x="1248" y="1646"/>
              <a:ext cx="27" cy="18"/>
            </a:xfrm>
            <a:custGeom>
              <a:avLst/>
              <a:gdLst>
                <a:gd name="T0" fmla="*/ 21 w 27"/>
                <a:gd name="T1" fmla="*/ 18 h 18"/>
                <a:gd name="T2" fmla="*/ 6 w 27"/>
                <a:gd name="T3" fmla="*/ 0 h 18"/>
                <a:gd name="T4" fmla="*/ 0 w 27"/>
                <a:gd name="T5" fmla="*/ 4 h 18"/>
                <a:gd name="T6" fmla="*/ 2 w 27"/>
                <a:gd name="T7" fmla="*/ 12 h 18"/>
                <a:gd name="T8" fmla="*/ 25 w 27"/>
                <a:gd name="T9" fmla="*/ 6 h 18"/>
                <a:gd name="T10" fmla="*/ 27 w 27"/>
                <a:gd name="T11" fmla="*/ 13 h 18"/>
                <a:gd name="T12" fmla="*/ 21 w 27"/>
                <a:gd name="T13" fmla="*/ 18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18"/>
                <a:gd name="T23" fmla="*/ 27 w 27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18">
                  <a:moveTo>
                    <a:pt x="21" y="18"/>
                  </a:moveTo>
                  <a:lnTo>
                    <a:pt x="6" y="0"/>
                  </a:lnTo>
                  <a:lnTo>
                    <a:pt x="0" y="4"/>
                  </a:lnTo>
                  <a:lnTo>
                    <a:pt x="2" y="12"/>
                  </a:lnTo>
                  <a:lnTo>
                    <a:pt x="25" y="6"/>
                  </a:lnTo>
                  <a:lnTo>
                    <a:pt x="27" y="13"/>
                  </a:lnTo>
                  <a:lnTo>
                    <a:pt x="21" y="1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022" name="Rectangle 494"/>
            <p:cNvSpPr>
              <a:spLocks noChangeArrowheads="1"/>
            </p:cNvSpPr>
            <p:nvPr/>
          </p:nvSpPr>
          <p:spPr bwMode="auto">
            <a:xfrm>
              <a:off x="952" y="3351"/>
              <a:ext cx="721" cy="231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1">
                  <a:solidFill>
                    <a:srgbClr val="FF6600"/>
                  </a:solidFill>
                  <a:latin typeface="Arial" panose="020B0604020202020204" pitchFamily="34" charset="0"/>
                </a:rPr>
                <a:t>Uniporto</a:t>
              </a:r>
              <a:endParaRPr lang="it-IT" altLang="it-IT" sz="18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023" name="Line 495"/>
            <p:cNvSpPr>
              <a:spLocks noChangeShapeType="1"/>
            </p:cNvSpPr>
            <p:nvPr/>
          </p:nvSpPr>
          <p:spPr bwMode="auto">
            <a:xfrm>
              <a:off x="1344" y="1824"/>
              <a:ext cx="0" cy="1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0" name="Group 496"/>
          <p:cNvGrpSpPr>
            <a:grpSpLocks/>
          </p:cNvGrpSpPr>
          <p:nvPr/>
        </p:nvGrpSpPr>
        <p:grpSpPr bwMode="auto">
          <a:xfrm>
            <a:off x="5029201" y="3048429"/>
            <a:ext cx="1757363" cy="3011488"/>
            <a:chOff x="2222" y="1685"/>
            <a:chExt cx="1107" cy="1897"/>
          </a:xfrm>
        </p:grpSpPr>
        <p:sp>
          <p:nvSpPr>
            <p:cNvPr id="37898" name="Freeform 497"/>
            <p:cNvSpPr>
              <a:spLocks/>
            </p:cNvSpPr>
            <p:nvPr/>
          </p:nvSpPr>
          <p:spPr bwMode="auto">
            <a:xfrm>
              <a:off x="2788" y="2090"/>
              <a:ext cx="445" cy="697"/>
            </a:xfrm>
            <a:custGeom>
              <a:avLst/>
              <a:gdLst>
                <a:gd name="T0" fmla="*/ 98 w 445"/>
                <a:gd name="T1" fmla="*/ 423 h 697"/>
                <a:gd name="T2" fmla="*/ 89 w 445"/>
                <a:gd name="T3" fmla="*/ 484 h 697"/>
                <a:gd name="T4" fmla="*/ 72 w 445"/>
                <a:gd name="T5" fmla="*/ 542 h 697"/>
                <a:gd name="T6" fmla="*/ 48 w 445"/>
                <a:gd name="T7" fmla="*/ 593 h 697"/>
                <a:gd name="T8" fmla="*/ 18 w 445"/>
                <a:gd name="T9" fmla="*/ 639 h 697"/>
                <a:gd name="T10" fmla="*/ 0 w 445"/>
                <a:gd name="T11" fmla="*/ 662 h 697"/>
                <a:gd name="T12" fmla="*/ 1 w 445"/>
                <a:gd name="T13" fmla="*/ 667 h 697"/>
                <a:gd name="T14" fmla="*/ 2 w 445"/>
                <a:gd name="T15" fmla="*/ 672 h 697"/>
                <a:gd name="T16" fmla="*/ 3 w 445"/>
                <a:gd name="T17" fmla="*/ 677 h 697"/>
                <a:gd name="T18" fmla="*/ 4 w 445"/>
                <a:gd name="T19" fmla="*/ 682 h 697"/>
                <a:gd name="T20" fmla="*/ 12 w 445"/>
                <a:gd name="T21" fmla="*/ 691 h 697"/>
                <a:gd name="T22" fmla="*/ 65 w 445"/>
                <a:gd name="T23" fmla="*/ 697 h 697"/>
                <a:gd name="T24" fmla="*/ 130 w 445"/>
                <a:gd name="T25" fmla="*/ 690 h 697"/>
                <a:gd name="T26" fmla="*/ 198 w 445"/>
                <a:gd name="T27" fmla="*/ 672 h 697"/>
                <a:gd name="T28" fmla="*/ 258 w 445"/>
                <a:gd name="T29" fmla="*/ 649 h 697"/>
                <a:gd name="T30" fmla="*/ 300 w 445"/>
                <a:gd name="T31" fmla="*/ 621 h 697"/>
                <a:gd name="T32" fmla="*/ 322 w 445"/>
                <a:gd name="T33" fmla="*/ 598 h 697"/>
                <a:gd name="T34" fmla="*/ 348 w 445"/>
                <a:gd name="T35" fmla="*/ 574 h 697"/>
                <a:gd name="T36" fmla="*/ 375 w 445"/>
                <a:gd name="T37" fmla="*/ 546 h 697"/>
                <a:gd name="T38" fmla="*/ 401 w 445"/>
                <a:gd name="T39" fmla="*/ 514 h 697"/>
                <a:gd name="T40" fmla="*/ 422 w 445"/>
                <a:gd name="T41" fmla="*/ 477 h 697"/>
                <a:gd name="T42" fmla="*/ 435 w 445"/>
                <a:gd name="T43" fmla="*/ 437 h 697"/>
                <a:gd name="T44" fmla="*/ 442 w 445"/>
                <a:gd name="T45" fmla="*/ 400 h 697"/>
                <a:gd name="T46" fmla="*/ 445 w 445"/>
                <a:gd name="T47" fmla="*/ 362 h 697"/>
                <a:gd name="T48" fmla="*/ 445 w 445"/>
                <a:gd name="T49" fmla="*/ 321 h 697"/>
                <a:gd name="T50" fmla="*/ 440 w 445"/>
                <a:gd name="T51" fmla="*/ 275 h 697"/>
                <a:gd name="T52" fmla="*/ 431 w 445"/>
                <a:gd name="T53" fmla="*/ 222 h 697"/>
                <a:gd name="T54" fmla="*/ 415 w 445"/>
                <a:gd name="T55" fmla="*/ 172 h 697"/>
                <a:gd name="T56" fmla="*/ 392 w 445"/>
                <a:gd name="T57" fmla="*/ 129 h 697"/>
                <a:gd name="T58" fmla="*/ 364 w 445"/>
                <a:gd name="T59" fmla="*/ 91 h 697"/>
                <a:gd name="T60" fmla="*/ 337 w 445"/>
                <a:gd name="T61" fmla="*/ 54 h 697"/>
                <a:gd name="T62" fmla="*/ 312 w 445"/>
                <a:gd name="T63" fmla="*/ 14 h 697"/>
                <a:gd name="T64" fmla="*/ 283 w 445"/>
                <a:gd name="T65" fmla="*/ 1 h 697"/>
                <a:gd name="T66" fmla="*/ 258 w 445"/>
                <a:gd name="T67" fmla="*/ 19 h 697"/>
                <a:gd name="T68" fmla="*/ 236 w 445"/>
                <a:gd name="T69" fmla="*/ 55 h 697"/>
                <a:gd name="T70" fmla="*/ 215 w 445"/>
                <a:gd name="T71" fmla="*/ 97 h 697"/>
                <a:gd name="T72" fmla="*/ 195 w 445"/>
                <a:gd name="T73" fmla="*/ 136 h 697"/>
                <a:gd name="T74" fmla="*/ 194 w 445"/>
                <a:gd name="T75" fmla="*/ 155 h 697"/>
                <a:gd name="T76" fmla="*/ 213 w 445"/>
                <a:gd name="T77" fmla="*/ 167 h 697"/>
                <a:gd name="T78" fmla="*/ 230 w 445"/>
                <a:gd name="T79" fmla="*/ 184 h 697"/>
                <a:gd name="T80" fmla="*/ 246 w 445"/>
                <a:gd name="T81" fmla="*/ 205 h 697"/>
                <a:gd name="T82" fmla="*/ 262 w 445"/>
                <a:gd name="T83" fmla="*/ 226 h 697"/>
                <a:gd name="T84" fmla="*/ 277 w 445"/>
                <a:gd name="T85" fmla="*/ 254 h 697"/>
                <a:gd name="T86" fmla="*/ 272 w 445"/>
                <a:gd name="T87" fmla="*/ 304 h 697"/>
                <a:gd name="T88" fmla="*/ 259 w 445"/>
                <a:gd name="T89" fmla="*/ 340 h 697"/>
                <a:gd name="T90" fmla="*/ 240 w 445"/>
                <a:gd name="T91" fmla="*/ 363 h 697"/>
                <a:gd name="T92" fmla="*/ 217 w 445"/>
                <a:gd name="T93" fmla="*/ 373 h 697"/>
                <a:gd name="T94" fmla="*/ 194 w 445"/>
                <a:gd name="T95" fmla="*/ 373 h 697"/>
                <a:gd name="T96" fmla="*/ 174 w 445"/>
                <a:gd name="T97" fmla="*/ 369 h 697"/>
                <a:gd name="T98" fmla="*/ 152 w 445"/>
                <a:gd name="T99" fmla="*/ 368 h 697"/>
                <a:gd name="T100" fmla="*/ 131 w 445"/>
                <a:gd name="T101" fmla="*/ 368 h 697"/>
                <a:gd name="T102" fmla="*/ 113 w 445"/>
                <a:gd name="T103" fmla="*/ 368 h 697"/>
                <a:gd name="T104" fmla="*/ 102 w 445"/>
                <a:gd name="T105" fmla="*/ 369 h 69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45"/>
                <a:gd name="T160" fmla="*/ 0 h 697"/>
                <a:gd name="T161" fmla="*/ 445 w 445"/>
                <a:gd name="T162" fmla="*/ 697 h 69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45" h="697">
                  <a:moveTo>
                    <a:pt x="101" y="369"/>
                  </a:moveTo>
                  <a:lnTo>
                    <a:pt x="101" y="380"/>
                  </a:lnTo>
                  <a:lnTo>
                    <a:pt x="100" y="391"/>
                  </a:lnTo>
                  <a:lnTo>
                    <a:pt x="100" y="401"/>
                  </a:lnTo>
                  <a:lnTo>
                    <a:pt x="99" y="412"/>
                  </a:lnTo>
                  <a:lnTo>
                    <a:pt x="98" y="423"/>
                  </a:lnTo>
                  <a:lnTo>
                    <a:pt x="97" y="433"/>
                  </a:lnTo>
                  <a:lnTo>
                    <a:pt x="96" y="443"/>
                  </a:lnTo>
                  <a:lnTo>
                    <a:pt x="94" y="454"/>
                  </a:lnTo>
                  <a:lnTo>
                    <a:pt x="92" y="464"/>
                  </a:lnTo>
                  <a:lnTo>
                    <a:pt x="91" y="474"/>
                  </a:lnTo>
                  <a:lnTo>
                    <a:pt x="89" y="484"/>
                  </a:lnTo>
                  <a:lnTo>
                    <a:pt x="86" y="494"/>
                  </a:lnTo>
                  <a:lnTo>
                    <a:pt x="84" y="504"/>
                  </a:lnTo>
                  <a:lnTo>
                    <a:pt x="81" y="514"/>
                  </a:lnTo>
                  <a:lnTo>
                    <a:pt x="78" y="523"/>
                  </a:lnTo>
                  <a:lnTo>
                    <a:pt x="75" y="532"/>
                  </a:lnTo>
                  <a:lnTo>
                    <a:pt x="72" y="542"/>
                  </a:lnTo>
                  <a:lnTo>
                    <a:pt x="68" y="551"/>
                  </a:lnTo>
                  <a:lnTo>
                    <a:pt x="65" y="560"/>
                  </a:lnTo>
                  <a:lnTo>
                    <a:pt x="61" y="568"/>
                  </a:lnTo>
                  <a:lnTo>
                    <a:pt x="57" y="577"/>
                  </a:lnTo>
                  <a:lnTo>
                    <a:pt x="53" y="585"/>
                  </a:lnTo>
                  <a:lnTo>
                    <a:pt x="48" y="593"/>
                  </a:lnTo>
                  <a:lnTo>
                    <a:pt x="44" y="601"/>
                  </a:lnTo>
                  <a:lnTo>
                    <a:pt x="39" y="609"/>
                  </a:lnTo>
                  <a:lnTo>
                    <a:pt x="34" y="617"/>
                  </a:lnTo>
                  <a:lnTo>
                    <a:pt x="29" y="624"/>
                  </a:lnTo>
                  <a:lnTo>
                    <a:pt x="23" y="632"/>
                  </a:lnTo>
                  <a:lnTo>
                    <a:pt x="18" y="639"/>
                  </a:lnTo>
                  <a:lnTo>
                    <a:pt x="12" y="645"/>
                  </a:lnTo>
                  <a:lnTo>
                    <a:pt x="6" y="652"/>
                  </a:lnTo>
                  <a:lnTo>
                    <a:pt x="0" y="658"/>
                  </a:lnTo>
                  <a:lnTo>
                    <a:pt x="0" y="659"/>
                  </a:lnTo>
                  <a:lnTo>
                    <a:pt x="0" y="661"/>
                  </a:lnTo>
                  <a:lnTo>
                    <a:pt x="0" y="662"/>
                  </a:lnTo>
                  <a:lnTo>
                    <a:pt x="0" y="663"/>
                  </a:lnTo>
                  <a:lnTo>
                    <a:pt x="0" y="664"/>
                  </a:lnTo>
                  <a:lnTo>
                    <a:pt x="1" y="665"/>
                  </a:lnTo>
                  <a:lnTo>
                    <a:pt x="1" y="666"/>
                  </a:lnTo>
                  <a:lnTo>
                    <a:pt x="1" y="667"/>
                  </a:lnTo>
                  <a:lnTo>
                    <a:pt x="1" y="668"/>
                  </a:lnTo>
                  <a:lnTo>
                    <a:pt x="1" y="669"/>
                  </a:lnTo>
                  <a:lnTo>
                    <a:pt x="2" y="670"/>
                  </a:lnTo>
                  <a:lnTo>
                    <a:pt x="2" y="671"/>
                  </a:lnTo>
                  <a:lnTo>
                    <a:pt x="2" y="672"/>
                  </a:lnTo>
                  <a:lnTo>
                    <a:pt x="2" y="673"/>
                  </a:lnTo>
                  <a:lnTo>
                    <a:pt x="3" y="674"/>
                  </a:lnTo>
                  <a:lnTo>
                    <a:pt x="3" y="675"/>
                  </a:lnTo>
                  <a:lnTo>
                    <a:pt x="3" y="676"/>
                  </a:lnTo>
                  <a:lnTo>
                    <a:pt x="3" y="677"/>
                  </a:lnTo>
                  <a:lnTo>
                    <a:pt x="3" y="678"/>
                  </a:lnTo>
                  <a:lnTo>
                    <a:pt x="3" y="679"/>
                  </a:lnTo>
                  <a:lnTo>
                    <a:pt x="4" y="680"/>
                  </a:lnTo>
                  <a:lnTo>
                    <a:pt x="4" y="681"/>
                  </a:lnTo>
                  <a:lnTo>
                    <a:pt x="4" y="682"/>
                  </a:lnTo>
                  <a:lnTo>
                    <a:pt x="4" y="683"/>
                  </a:lnTo>
                  <a:lnTo>
                    <a:pt x="4" y="684"/>
                  </a:lnTo>
                  <a:lnTo>
                    <a:pt x="4" y="685"/>
                  </a:lnTo>
                  <a:lnTo>
                    <a:pt x="5" y="688"/>
                  </a:lnTo>
                  <a:lnTo>
                    <a:pt x="12" y="691"/>
                  </a:lnTo>
                  <a:lnTo>
                    <a:pt x="19" y="693"/>
                  </a:lnTo>
                  <a:lnTo>
                    <a:pt x="27" y="694"/>
                  </a:lnTo>
                  <a:lnTo>
                    <a:pt x="36" y="696"/>
                  </a:lnTo>
                  <a:lnTo>
                    <a:pt x="45" y="697"/>
                  </a:lnTo>
                  <a:lnTo>
                    <a:pt x="55" y="697"/>
                  </a:lnTo>
                  <a:lnTo>
                    <a:pt x="65" y="697"/>
                  </a:lnTo>
                  <a:lnTo>
                    <a:pt x="75" y="697"/>
                  </a:lnTo>
                  <a:lnTo>
                    <a:pt x="86" y="696"/>
                  </a:lnTo>
                  <a:lnTo>
                    <a:pt x="97" y="695"/>
                  </a:lnTo>
                  <a:lnTo>
                    <a:pt x="108" y="693"/>
                  </a:lnTo>
                  <a:lnTo>
                    <a:pt x="119" y="692"/>
                  </a:lnTo>
                  <a:lnTo>
                    <a:pt x="130" y="690"/>
                  </a:lnTo>
                  <a:lnTo>
                    <a:pt x="142" y="688"/>
                  </a:lnTo>
                  <a:lnTo>
                    <a:pt x="153" y="685"/>
                  </a:lnTo>
                  <a:lnTo>
                    <a:pt x="164" y="682"/>
                  </a:lnTo>
                  <a:lnTo>
                    <a:pt x="176" y="679"/>
                  </a:lnTo>
                  <a:lnTo>
                    <a:pt x="187" y="676"/>
                  </a:lnTo>
                  <a:lnTo>
                    <a:pt x="198" y="672"/>
                  </a:lnTo>
                  <a:lnTo>
                    <a:pt x="209" y="669"/>
                  </a:lnTo>
                  <a:lnTo>
                    <a:pt x="219" y="665"/>
                  </a:lnTo>
                  <a:lnTo>
                    <a:pt x="230" y="661"/>
                  </a:lnTo>
                  <a:lnTo>
                    <a:pt x="240" y="657"/>
                  </a:lnTo>
                  <a:lnTo>
                    <a:pt x="249" y="653"/>
                  </a:lnTo>
                  <a:lnTo>
                    <a:pt x="258" y="649"/>
                  </a:lnTo>
                  <a:lnTo>
                    <a:pt x="267" y="644"/>
                  </a:lnTo>
                  <a:lnTo>
                    <a:pt x="274" y="640"/>
                  </a:lnTo>
                  <a:lnTo>
                    <a:pt x="282" y="635"/>
                  </a:lnTo>
                  <a:lnTo>
                    <a:pt x="289" y="630"/>
                  </a:lnTo>
                  <a:lnTo>
                    <a:pt x="295" y="626"/>
                  </a:lnTo>
                  <a:lnTo>
                    <a:pt x="300" y="621"/>
                  </a:lnTo>
                  <a:lnTo>
                    <a:pt x="305" y="617"/>
                  </a:lnTo>
                  <a:lnTo>
                    <a:pt x="308" y="613"/>
                  </a:lnTo>
                  <a:lnTo>
                    <a:pt x="311" y="609"/>
                  </a:lnTo>
                  <a:lnTo>
                    <a:pt x="315" y="606"/>
                  </a:lnTo>
                  <a:lnTo>
                    <a:pt x="318" y="602"/>
                  </a:lnTo>
                  <a:lnTo>
                    <a:pt x="322" y="598"/>
                  </a:lnTo>
                  <a:lnTo>
                    <a:pt x="326" y="595"/>
                  </a:lnTo>
                  <a:lnTo>
                    <a:pt x="330" y="591"/>
                  </a:lnTo>
                  <a:lnTo>
                    <a:pt x="335" y="587"/>
                  </a:lnTo>
                  <a:lnTo>
                    <a:pt x="339" y="583"/>
                  </a:lnTo>
                  <a:lnTo>
                    <a:pt x="343" y="579"/>
                  </a:lnTo>
                  <a:lnTo>
                    <a:pt x="348" y="574"/>
                  </a:lnTo>
                  <a:lnTo>
                    <a:pt x="352" y="570"/>
                  </a:lnTo>
                  <a:lnTo>
                    <a:pt x="357" y="565"/>
                  </a:lnTo>
                  <a:lnTo>
                    <a:pt x="361" y="561"/>
                  </a:lnTo>
                  <a:lnTo>
                    <a:pt x="366" y="556"/>
                  </a:lnTo>
                  <a:lnTo>
                    <a:pt x="370" y="551"/>
                  </a:lnTo>
                  <a:lnTo>
                    <a:pt x="375" y="546"/>
                  </a:lnTo>
                  <a:lnTo>
                    <a:pt x="380" y="541"/>
                  </a:lnTo>
                  <a:lnTo>
                    <a:pt x="384" y="536"/>
                  </a:lnTo>
                  <a:lnTo>
                    <a:pt x="388" y="531"/>
                  </a:lnTo>
                  <a:lnTo>
                    <a:pt x="392" y="525"/>
                  </a:lnTo>
                  <a:lnTo>
                    <a:pt x="397" y="520"/>
                  </a:lnTo>
                  <a:lnTo>
                    <a:pt x="401" y="514"/>
                  </a:lnTo>
                  <a:lnTo>
                    <a:pt x="404" y="509"/>
                  </a:lnTo>
                  <a:lnTo>
                    <a:pt x="408" y="502"/>
                  </a:lnTo>
                  <a:lnTo>
                    <a:pt x="412" y="496"/>
                  </a:lnTo>
                  <a:lnTo>
                    <a:pt x="415" y="490"/>
                  </a:lnTo>
                  <a:lnTo>
                    <a:pt x="419" y="484"/>
                  </a:lnTo>
                  <a:lnTo>
                    <a:pt x="422" y="477"/>
                  </a:lnTo>
                  <a:lnTo>
                    <a:pt x="425" y="470"/>
                  </a:lnTo>
                  <a:lnTo>
                    <a:pt x="427" y="463"/>
                  </a:lnTo>
                  <a:lnTo>
                    <a:pt x="430" y="456"/>
                  </a:lnTo>
                  <a:lnTo>
                    <a:pt x="431" y="450"/>
                  </a:lnTo>
                  <a:lnTo>
                    <a:pt x="433" y="443"/>
                  </a:lnTo>
                  <a:lnTo>
                    <a:pt x="435" y="437"/>
                  </a:lnTo>
                  <a:lnTo>
                    <a:pt x="436" y="431"/>
                  </a:lnTo>
                  <a:lnTo>
                    <a:pt x="438" y="425"/>
                  </a:lnTo>
                  <a:lnTo>
                    <a:pt x="439" y="419"/>
                  </a:lnTo>
                  <a:lnTo>
                    <a:pt x="440" y="413"/>
                  </a:lnTo>
                  <a:lnTo>
                    <a:pt x="441" y="406"/>
                  </a:lnTo>
                  <a:lnTo>
                    <a:pt x="442" y="400"/>
                  </a:lnTo>
                  <a:lnTo>
                    <a:pt x="443" y="394"/>
                  </a:lnTo>
                  <a:lnTo>
                    <a:pt x="444" y="388"/>
                  </a:lnTo>
                  <a:lnTo>
                    <a:pt x="444" y="381"/>
                  </a:lnTo>
                  <a:lnTo>
                    <a:pt x="445" y="375"/>
                  </a:lnTo>
                  <a:lnTo>
                    <a:pt x="445" y="369"/>
                  </a:lnTo>
                  <a:lnTo>
                    <a:pt x="445" y="362"/>
                  </a:lnTo>
                  <a:lnTo>
                    <a:pt x="445" y="356"/>
                  </a:lnTo>
                  <a:lnTo>
                    <a:pt x="445" y="349"/>
                  </a:lnTo>
                  <a:lnTo>
                    <a:pt x="445" y="342"/>
                  </a:lnTo>
                  <a:lnTo>
                    <a:pt x="445" y="336"/>
                  </a:lnTo>
                  <a:lnTo>
                    <a:pt x="445" y="329"/>
                  </a:lnTo>
                  <a:lnTo>
                    <a:pt x="445" y="321"/>
                  </a:lnTo>
                  <a:lnTo>
                    <a:pt x="444" y="314"/>
                  </a:lnTo>
                  <a:lnTo>
                    <a:pt x="443" y="307"/>
                  </a:lnTo>
                  <a:lnTo>
                    <a:pt x="442" y="299"/>
                  </a:lnTo>
                  <a:lnTo>
                    <a:pt x="442" y="291"/>
                  </a:lnTo>
                  <a:lnTo>
                    <a:pt x="441" y="283"/>
                  </a:lnTo>
                  <a:lnTo>
                    <a:pt x="440" y="275"/>
                  </a:lnTo>
                  <a:lnTo>
                    <a:pt x="439" y="267"/>
                  </a:lnTo>
                  <a:lnTo>
                    <a:pt x="437" y="258"/>
                  </a:lnTo>
                  <a:lnTo>
                    <a:pt x="436" y="250"/>
                  </a:lnTo>
                  <a:lnTo>
                    <a:pt x="435" y="240"/>
                  </a:lnTo>
                  <a:lnTo>
                    <a:pt x="433" y="231"/>
                  </a:lnTo>
                  <a:lnTo>
                    <a:pt x="431" y="222"/>
                  </a:lnTo>
                  <a:lnTo>
                    <a:pt x="429" y="213"/>
                  </a:lnTo>
                  <a:lnTo>
                    <a:pt x="427" y="204"/>
                  </a:lnTo>
                  <a:lnTo>
                    <a:pt x="424" y="196"/>
                  </a:lnTo>
                  <a:lnTo>
                    <a:pt x="422" y="187"/>
                  </a:lnTo>
                  <a:lnTo>
                    <a:pt x="418" y="180"/>
                  </a:lnTo>
                  <a:lnTo>
                    <a:pt x="415" y="172"/>
                  </a:lnTo>
                  <a:lnTo>
                    <a:pt x="412" y="164"/>
                  </a:lnTo>
                  <a:lnTo>
                    <a:pt x="408" y="157"/>
                  </a:lnTo>
                  <a:lnTo>
                    <a:pt x="404" y="150"/>
                  </a:lnTo>
                  <a:lnTo>
                    <a:pt x="400" y="143"/>
                  </a:lnTo>
                  <a:lnTo>
                    <a:pt x="396" y="136"/>
                  </a:lnTo>
                  <a:lnTo>
                    <a:pt x="392" y="129"/>
                  </a:lnTo>
                  <a:lnTo>
                    <a:pt x="387" y="123"/>
                  </a:lnTo>
                  <a:lnTo>
                    <a:pt x="383" y="116"/>
                  </a:lnTo>
                  <a:lnTo>
                    <a:pt x="378" y="110"/>
                  </a:lnTo>
                  <a:lnTo>
                    <a:pt x="374" y="104"/>
                  </a:lnTo>
                  <a:lnTo>
                    <a:pt x="369" y="97"/>
                  </a:lnTo>
                  <a:lnTo>
                    <a:pt x="364" y="91"/>
                  </a:lnTo>
                  <a:lnTo>
                    <a:pt x="360" y="85"/>
                  </a:lnTo>
                  <a:lnTo>
                    <a:pt x="355" y="79"/>
                  </a:lnTo>
                  <a:lnTo>
                    <a:pt x="350" y="72"/>
                  </a:lnTo>
                  <a:lnTo>
                    <a:pt x="346" y="66"/>
                  </a:lnTo>
                  <a:lnTo>
                    <a:pt x="341" y="60"/>
                  </a:lnTo>
                  <a:lnTo>
                    <a:pt x="337" y="54"/>
                  </a:lnTo>
                  <a:lnTo>
                    <a:pt x="332" y="47"/>
                  </a:lnTo>
                  <a:lnTo>
                    <a:pt x="328" y="41"/>
                  </a:lnTo>
                  <a:lnTo>
                    <a:pt x="324" y="34"/>
                  </a:lnTo>
                  <a:lnTo>
                    <a:pt x="320" y="28"/>
                  </a:lnTo>
                  <a:lnTo>
                    <a:pt x="316" y="21"/>
                  </a:lnTo>
                  <a:lnTo>
                    <a:pt x="312" y="14"/>
                  </a:lnTo>
                  <a:lnTo>
                    <a:pt x="308" y="7"/>
                  </a:lnTo>
                  <a:lnTo>
                    <a:pt x="303" y="4"/>
                  </a:lnTo>
                  <a:lnTo>
                    <a:pt x="298" y="2"/>
                  </a:lnTo>
                  <a:lnTo>
                    <a:pt x="293" y="0"/>
                  </a:lnTo>
                  <a:lnTo>
                    <a:pt x="288" y="0"/>
                  </a:lnTo>
                  <a:lnTo>
                    <a:pt x="283" y="1"/>
                  </a:lnTo>
                  <a:lnTo>
                    <a:pt x="279" y="2"/>
                  </a:lnTo>
                  <a:lnTo>
                    <a:pt x="274" y="4"/>
                  </a:lnTo>
                  <a:lnTo>
                    <a:pt x="270" y="7"/>
                  </a:lnTo>
                  <a:lnTo>
                    <a:pt x="266" y="10"/>
                  </a:lnTo>
                  <a:lnTo>
                    <a:pt x="262" y="14"/>
                  </a:lnTo>
                  <a:lnTo>
                    <a:pt x="258" y="19"/>
                  </a:lnTo>
                  <a:lnTo>
                    <a:pt x="254" y="24"/>
                  </a:lnTo>
                  <a:lnTo>
                    <a:pt x="250" y="29"/>
                  </a:lnTo>
                  <a:lnTo>
                    <a:pt x="246" y="35"/>
                  </a:lnTo>
                  <a:lnTo>
                    <a:pt x="243" y="41"/>
                  </a:lnTo>
                  <a:lnTo>
                    <a:pt x="239" y="48"/>
                  </a:lnTo>
                  <a:lnTo>
                    <a:pt x="236" y="55"/>
                  </a:lnTo>
                  <a:lnTo>
                    <a:pt x="232" y="61"/>
                  </a:lnTo>
                  <a:lnTo>
                    <a:pt x="229" y="69"/>
                  </a:lnTo>
                  <a:lnTo>
                    <a:pt x="225" y="76"/>
                  </a:lnTo>
                  <a:lnTo>
                    <a:pt x="222" y="83"/>
                  </a:lnTo>
                  <a:lnTo>
                    <a:pt x="219" y="90"/>
                  </a:lnTo>
                  <a:lnTo>
                    <a:pt x="215" y="97"/>
                  </a:lnTo>
                  <a:lnTo>
                    <a:pt x="212" y="104"/>
                  </a:lnTo>
                  <a:lnTo>
                    <a:pt x="209" y="111"/>
                  </a:lnTo>
                  <a:lnTo>
                    <a:pt x="205" y="118"/>
                  </a:lnTo>
                  <a:lnTo>
                    <a:pt x="202" y="124"/>
                  </a:lnTo>
                  <a:lnTo>
                    <a:pt x="198" y="130"/>
                  </a:lnTo>
                  <a:lnTo>
                    <a:pt x="195" y="136"/>
                  </a:lnTo>
                  <a:lnTo>
                    <a:pt x="191" y="141"/>
                  </a:lnTo>
                  <a:lnTo>
                    <a:pt x="188" y="146"/>
                  </a:lnTo>
                  <a:lnTo>
                    <a:pt x="184" y="150"/>
                  </a:lnTo>
                  <a:lnTo>
                    <a:pt x="188" y="151"/>
                  </a:lnTo>
                  <a:lnTo>
                    <a:pt x="191" y="153"/>
                  </a:lnTo>
                  <a:lnTo>
                    <a:pt x="194" y="155"/>
                  </a:lnTo>
                  <a:lnTo>
                    <a:pt x="198" y="156"/>
                  </a:lnTo>
                  <a:lnTo>
                    <a:pt x="201" y="158"/>
                  </a:lnTo>
                  <a:lnTo>
                    <a:pt x="204" y="160"/>
                  </a:lnTo>
                  <a:lnTo>
                    <a:pt x="207" y="163"/>
                  </a:lnTo>
                  <a:lnTo>
                    <a:pt x="210" y="165"/>
                  </a:lnTo>
                  <a:lnTo>
                    <a:pt x="213" y="167"/>
                  </a:lnTo>
                  <a:lnTo>
                    <a:pt x="216" y="170"/>
                  </a:lnTo>
                  <a:lnTo>
                    <a:pt x="219" y="173"/>
                  </a:lnTo>
                  <a:lnTo>
                    <a:pt x="222" y="175"/>
                  </a:lnTo>
                  <a:lnTo>
                    <a:pt x="224" y="178"/>
                  </a:lnTo>
                  <a:lnTo>
                    <a:pt x="227" y="182"/>
                  </a:lnTo>
                  <a:lnTo>
                    <a:pt x="230" y="184"/>
                  </a:lnTo>
                  <a:lnTo>
                    <a:pt x="233" y="188"/>
                  </a:lnTo>
                  <a:lnTo>
                    <a:pt x="236" y="191"/>
                  </a:lnTo>
                  <a:lnTo>
                    <a:pt x="238" y="194"/>
                  </a:lnTo>
                  <a:lnTo>
                    <a:pt x="241" y="198"/>
                  </a:lnTo>
                  <a:lnTo>
                    <a:pt x="244" y="201"/>
                  </a:lnTo>
                  <a:lnTo>
                    <a:pt x="246" y="205"/>
                  </a:lnTo>
                  <a:lnTo>
                    <a:pt x="249" y="208"/>
                  </a:lnTo>
                  <a:lnTo>
                    <a:pt x="252" y="212"/>
                  </a:lnTo>
                  <a:lnTo>
                    <a:pt x="255" y="215"/>
                  </a:lnTo>
                  <a:lnTo>
                    <a:pt x="257" y="219"/>
                  </a:lnTo>
                  <a:lnTo>
                    <a:pt x="260" y="223"/>
                  </a:lnTo>
                  <a:lnTo>
                    <a:pt x="262" y="226"/>
                  </a:lnTo>
                  <a:lnTo>
                    <a:pt x="265" y="230"/>
                  </a:lnTo>
                  <a:lnTo>
                    <a:pt x="268" y="234"/>
                  </a:lnTo>
                  <a:lnTo>
                    <a:pt x="271" y="237"/>
                  </a:lnTo>
                  <a:lnTo>
                    <a:pt x="273" y="241"/>
                  </a:lnTo>
                  <a:lnTo>
                    <a:pt x="276" y="244"/>
                  </a:lnTo>
                  <a:lnTo>
                    <a:pt x="277" y="254"/>
                  </a:lnTo>
                  <a:lnTo>
                    <a:pt x="277" y="264"/>
                  </a:lnTo>
                  <a:lnTo>
                    <a:pt x="277" y="273"/>
                  </a:lnTo>
                  <a:lnTo>
                    <a:pt x="276" y="281"/>
                  </a:lnTo>
                  <a:lnTo>
                    <a:pt x="275" y="289"/>
                  </a:lnTo>
                  <a:lnTo>
                    <a:pt x="274" y="297"/>
                  </a:lnTo>
                  <a:lnTo>
                    <a:pt x="272" y="304"/>
                  </a:lnTo>
                  <a:lnTo>
                    <a:pt x="271" y="311"/>
                  </a:lnTo>
                  <a:lnTo>
                    <a:pt x="269" y="318"/>
                  </a:lnTo>
                  <a:lnTo>
                    <a:pt x="267" y="324"/>
                  </a:lnTo>
                  <a:lnTo>
                    <a:pt x="265" y="330"/>
                  </a:lnTo>
                  <a:lnTo>
                    <a:pt x="262" y="335"/>
                  </a:lnTo>
                  <a:lnTo>
                    <a:pt x="259" y="340"/>
                  </a:lnTo>
                  <a:lnTo>
                    <a:pt x="257" y="345"/>
                  </a:lnTo>
                  <a:lnTo>
                    <a:pt x="253" y="349"/>
                  </a:lnTo>
                  <a:lnTo>
                    <a:pt x="250" y="353"/>
                  </a:lnTo>
                  <a:lnTo>
                    <a:pt x="247" y="357"/>
                  </a:lnTo>
                  <a:lnTo>
                    <a:pt x="243" y="360"/>
                  </a:lnTo>
                  <a:lnTo>
                    <a:pt x="240" y="363"/>
                  </a:lnTo>
                  <a:lnTo>
                    <a:pt x="236" y="365"/>
                  </a:lnTo>
                  <a:lnTo>
                    <a:pt x="233" y="367"/>
                  </a:lnTo>
                  <a:lnTo>
                    <a:pt x="229" y="369"/>
                  </a:lnTo>
                  <a:lnTo>
                    <a:pt x="225" y="371"/>
                  </a:lnTo>
                  <a:lnTo>
                    <a:pt x="221" y="372"/>
                  </a:lnTo>
                  <a:lnTo>
                    <a:pt x="217" y="373"/>
                  </a:lnTo>
                  <a:lnTo>
                    <a:pt x="213" y="374"/>
                  </a:lnTo>
                  <a:lnTo>
                    <a:pt x="209" y="374"/>
                  </a:lnTo>
                  <a:lnTo>
                    <a:pt x="205" y="374"/>
                  </a:lnTo>
                  <a:lnTo>
                    <a:pt x="201" y="374"/>
                  </a:lnTo>
                  <a:lnTo>
                    <a:pt x="198" y="374"/>
                  </a:lnTo>
                  <a:lnTo>
                    <a:pt x="194" y="373"/>
                  </a:lnTo>
                  <a:lnTo>
                    <a:pt x="190" y="372"/>
                  </a:lnTo>
                  <a:lnTo>
                    <a:pt x="187" y="371"/>
                  </a:lnTo>
                  <a:lnTo>
                    <a:pt x="184" y="371"/>
                  </a:lnTo>
                  <a:lnTo>
                    <a:pt x="181" y="370"/>
                  </a:lnTo>
                  <a:lnTo>
                    <a:pt x="177" y="370"/>
                  </a:lnTo>
                  <a:lnTo>
                    <a:pt x="174" y="369"/>
                  </a:lnTo>
                  <a:lnTo>
                    <a:pt x="171" y="369"/>
                  </a:lnTo>
                  <a:lnTo>
                    <a:pt x="167" y="369"/>
                  </a:lnTo>
                  <a:lnTo>
                    <a:pt x="163" y="368"/>
                  </a:lnTo>
                  <a:lnTo>
                    <a:pt x="160" y="368"/>
                  </a:lnTo>
                  <a:lnTo>
                    <a:pt x="156" y="368"/>
                  </a:lnTo>
                  <a:lnTo>
                    <a:pt x="152" y="368"/>
                  </a:lnTo>
                  <a:lnTo>
                    <a:pt x="149" y="368"/>
                  </a:lnTo>
                  <a:lnTo>
                    <a:pt x="145" y="367"/>
                  </a:lnTo>
                  <a:lnTo>
                    <a:pt x="141" y="367"/>
                  </a:lnTo>
                  <a:lnTo>
                    <a:pt x="138" y="367"/>
                  </a:lnTo>
                  <a:lnTo>
                    <a:pt x="134" y="367"/>
                  </a:lnTo>
                  <a:lnTo>
                    <a:pt x="131" y="368"/>
                  </a:lnTo>
                  <a:lnTo>
                    <a:pt x="127" y="368"/>
                  </a:lnTo>
                  <a:lnTo>
                    <a:pt x="124" y="368"/>
                  </a:lnTo>
                  <a:lnTo>
                    <a:pt x="121" y="368"/>
                  </a:lnTo>
                  <a:lnTo>
                    <a:pt x="118" y="368"/>
                  </a:lnTo>
                  <a:lnTo>
                    <a:pt x="115" y="368"/>
                  </a:lnTo>
                  <a:lnTo>
                    <a:pt x="113" y="368"/>
                  </a:lnTo>
                  <a:lnTo>
                    <a:pt x="110" y="369"/>
                  </a:lnTo>
                  <a:lnTo>
                    <a:pt x="108" y="369"/>
                  </a:lnTo>
                  <a:lnTo>
                    <a:pt x="106" y="369"/>
                  </a:lnTo>
                  <a:lnTo>
                    <a:pt x="105" y="369"/>
                  </a:lnTo>
                  <a:lnTo>
                    <a:pt x="103" y="369"/>
                  </a:lnTo>
                  <a:lnTo>
                    <a:pt x="102" y="369"/>
                  </a:lnTo>
                  <a:lnTo>
                    <a:pt x="101" y="369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899" name="Freeform 498"/>
            <p:cNvSpPr>
              <a:spLocks/>
            </p:cNvSpPr>
            <p:nvPr/>
          </p:nvSpPr>
          <p:spPr bwMode="auto">
            <a:xfrm>
              <a:off x="2779" y="2459"/>
              <a:ext cx="122" cy="298"/>
            </a:xfrm>
            <a:custGeom>
              <a:avLst/>
              <a:gdLst>
                <a:gd name="T0" fmla="*/ 98 w 122"/>
                <a:gd name="T1" fmla="*/ 11 h 298"/>
                <a:gd name="T2" fmla="*/ 97 w 122"/>
                <a:gd name="T3" fmla="*/ 32 h 298"/>
                <a:gd name="T4" fmla="*/ 95 w 122"/>
                <a:gd name="T5" fmla="*/ 53 h 298"/>
                <a:gd name="T6" fmla="*/ 93 w 122"/>
                <a:gd name="T7" fmla="*/ 73 h 298"/>
                <a:gd name="T8" fmla="*/ 90 w 122"/>
                <a:gd name="T9" fmla="*/ 93 h 298"/>
                <a:gd name="T10" fmla="*/ 86 w 122"/>
                <a:gd name="T11" fmla="*/ 113 h 298"/>
                <a:gd name="T12" fmla="*/ 81 w 122"/>
                <a:gd name="T13" fmla="*/ 132 h 298"/>
                <a:gd name="T14" fmla="*/ 76 w 122"/>
                <a:gd name="T15" fmla="*/ 150 h 298"/>
                <a:gd name="T16" fmla="*/ 70 w 122"/>
                <a:gd name="T17" fmla="*/ 168 h 298"/>
                <a:gd name="T18" fmla="*/ 63 w 122"/>
                <a:gd name="T19" fmla="*/ 186 h 298"/>
                <a:gd name="T20" fmla="*/ 55 w 122"/>
                <a:gd name="T21" fmla="*/ 203 h 298"/>
                <a:gd name="T22" fmla="*/ 47 w 122"/>
                <a:gd name="T23" fmla="*/ 219 h 298"/>
                <a:gd name="T24" fmla="*/ 38 w 122"/>
                <a:gd name="T25" fmla="*/ 234 h 298"/>
                <a:gd name="T26" fmla="*/ 28 w 122"/>
                <a:gd name="T27" fmla="*/ 248 h 298"/>
                <a:gd name="T28" fmla="*/ 18 w 122"/>
                <a:gd name="T29" fmla="*/ 262 h 298"/>
                <a:gd name="T30" fmla="*/ 6 w 122"/>
                <a:gd name="T31" fmla="*/ 275 h 298"/>
                <a:gd name="T32" fmla="*/ 17 w 122"/>
                <a:gd name="T33" fmla="*/ 298 h 298"/>
                <a:gd name="T34" fmla="*/ 30 w 122"/>
                <a:gd name="T35" fmla="*/ 284 h 298"/>
                <a:gd name="T36" fmla="*/ 42 w 122"/>
                <a:gd name="T37" fmla="*/ 270 h 298"/>
                <a:gd name="T38" fmla="*/ 53 w 122"/>
                <a:gd name="T39" fmla="*/ 254 h 298"/>
                <a:gd name="T40" fmla="*/ 63 w 122"/>
                <a:gd name="T41" fmla="*/ 238 h 298"/>
                <a:gd name="T42" fmla="*/ 72 w 122"/>
                <a:gd name="T43" fmla="*/ 222 h 298"/>
                <a:gd name="T44" fmla="*/ 81 w 122"/>
                <a:gd name="T45" fmla="*/ 204 h 298"/>
                <a:gd name="T46" fmla="*/ 89 w 122"/>
                <a:gd name="T47" fmla="*/ 186 h 298"/>
                <a:gd name="T48" fmla="*/ 95 w 122"/>
                <a:gd name="T49" fmla="*/ 167 h 298"/>
                <a:gd name="T50" fmla="*/ 101 w 122"/>
                <a:gd name="T51" fmla="*/ 148 h 298"/>
                <a:gd name="T52" fmla="*/ 107 w 122"/>
                <a:gd name="T53" fmla="*/ 128 h 298"/>
                <a:gd name="T54" fmla="*/ 111 w 122"/>
                <a:gd name="T55" fmla="*/ 107 h 298"/>
                <a:gd name="T56" fmla="*/ 115 w 122"/>
                <a:gd name="T57" fmla="*/ 87 h 298"/>
                <a:gd name="T58" fmla="*/ 118 w 122"/>
                <a:gd name="T59" fmla="*/ 65 h 298"/>
                <a:gd name="T60" fmla="*/ 120 w 122"/>
                <a:gd name="T61" fmla="*/ 44 h 298"/>
                <a:gd name="T62" fmla="*/ 121 w 122"/>
                <a:gd name="T63" fmla="*/ 22 h 298"/>
                <a:gd name="T64" fmla="*/ 122 w 122"/>
                <a:gd name="T65" fmla="*/ 0 h 2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2"/>
                <a:gd name="T100" fmla="*/ 0 h 298"/>
                <a:gd name="T101" fmla="*/ 122 w 122"/>
                <a:gd name="T102" fmla="*/ 298 h 2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2" h="298">
                  <a:moveTo>
                    <a:pt x="98" y="0"/>
                  </a:moveTo>
                  <a:lnTo>
                    <a:pt x="98" y="11"/>
                  </a:lnTo>
                  <a:lnTo>
                    <a:pt x="97" y="21"/>
                  </a:lnTo>
                  <a:lnTo>
                    <a:pt x="97" y="32"/>
                  </a:lnTo>
                  <a:lnTo>
                    <a:pt x="96" y="42"/>
                  </a:lnTo>
                  <a:lnTo>
                    <a:pt x="95" y="53"/>
                  </a:lnTo>
                  <a:lnTo>
                    <a:pt x="94" y="63"/>
                  </a:lnTo>
                  <a:lnTo>
                    <a:pt x="93" y="73"/>
                  </a:lnTo>
                  <a:lnTo>
                    <a:pt x="91" y="83"/>
                  </a:lnTo>
                  <a:lnTo>
                    <a:pt x="90" y="93"/>
                  </a:lnTo>
                  <a:lnTo>
                    <a:pt x="88" y="103"/>
                  </a:lnTo>
                  <a:lnTo>
                    <a:pt x="86" y="113"/>
                  </a:lnTo>
                  <a:lnTo>
                    <a:pt x="84" y="122"/>
                  </a:lnTo>
                  <a:lnTo>
                    <a:pt x="81" y="132"/>
                  </a:lnTo>
                  <a:lnTo>
                    <a:pt x="79" y="141"/>
                  </a:lnTo>
                  <a:lnTo>
                    <a:pt x="76" y="150"/>
                  </a:lnTo>
                  <a:lnTo>
                    <a:pt x="73" y="160"/>
                  </a:lnTo>
                  <a:lnTo>
                    <a:pt x="70" y="168"/>
                  </a:lnTo>
                  <a:lnTo>
                    <a:pt x="66" y="177"/>
                  </a:lnTo>
                  <a:lnTo>
                    <a:pt x="63" y="186"/>
                  </a:lnTo>
                  <a:lnTo>
                    <a:pt x="59" y="194"/>
                  </a:lnTo>
                  <a:lnTo>
                    <a:pt x="55" y="203"/>
                  </a:lnTo>
                  <a:lnTo>
                    <a:pt x="51" y="211"/>
                  </a:lnTo>
                  <a:lnTo>
                    <a:pt x="47" y="219"/>
                  </a:lnTo>
                  <a:lnTo>
                    <a:pt x="42" y="226"/>
                  </a:lnTo>
                  <a:lnTo>
                    <a:pt x="38" y="234"/>
                  </a:lnTo>
                  <a:lnTo>
                    <a:pt x="33" y="241"/>
                  </a:lnTo>
                  <a:lnTo>
                    <a:pt x="28" y="248"/>
                  </a:lnTo>
                  <a:lnTo>
                    <a:pt x="23" y="255"/>
                  </a:lnTo>
                  <a:lnTo>
                    <a:pt x="18" y="262"/>
                  </a:lnTo>
                  <a:lnTo>
                    <a:pt x="12" y="269"/>
                  </a:lnTo>
                  <a:lnTo>
                    <a:pt x="6" y="275"/>
                  </a:lnTo>
                  <a:lnTo>
                    <a:pt x="0" y="281"/>
                  </a:lnTo>
                  <a:lnTo>
                    <a:pt x="17" y="298"/>
                  </a:lnTo>
                  <a:lnTo>
                    <a:pt x="24" y="291"/>
                  </a:lnTo>
                  <a:lnTo>
                    <a:pt x="30" y="284"/>
                  </a:lnTo>
                  <a:lnTo>
                    <a:pt x="36" y="277"/>
                  </a:lnTo>
                  <a:lnTo>
                    <a:pt x="42" y="270"/>
                  </a:lnTo>
                  <a:lnTo>
                    <a:pt x="47" y="262"/>
                  </a:lnTo>
                  <a:lnTo>
                    <a:pt x="53" y="254"/>
                  </a:lnTo>
                  <a:lnTo>
                    <a:pt x="58" y="247"/>
                  </a:lnTo>
                  <a:lnTo>
                    <a:pt x="63" y="238"/>
                  </a:lnTo>
                  <a:lnTo>
                    <a:pt x="68" y="230"/>
                  </a:lnTo>
                  <a:lnTo>
                    <a:pt x="72" y="222"/>
                  </a:lnTo>
                  <a:lnTo>
                    <a:pt x="77" y="213"/>
                  </a:lnTo>
                  <a:lnTo>
                    <a:pt x="81" y="204"/>
                  </a:lnTo>
                  <a:lnTo>
                    <a:pt x="85" y="195"/>
                  </a:lnTo>
                  <a:lnTo>
                    <a:pt x="89" y="186"/>
                  </a:lnTo>
                  <a:lnTo>
                    <a:pt x="92" y="177"/>
                  </a:lnTo>
                  <a:lnTo>
                    <a:pt x="95" y="167"/>
                  </a:lnTo>
                  <a:lnTo>
                    <a:pt x="99" y="158"/>
                  </a:lnTo>
                  <a:lnTo>
                    <a:pt x="101" y="148"/>
                  </a:lnTo>
                  <a:lnTo>
                    <a:pt x="104" y="138"/>
                  </a:lnTo>
                  <a:lnTo>
                    <a:pt x="107" y="128"/>
                  </a:lnTo>
                  <a:lnTo>
                    <a:pt x="109" y="118"/>
                  </a:lnTo>
                  <a:lnTo>
                    <a:pt x="111" y="107"/>
                  </a:lnTo>
                  <a:lnTo>
                    <a:pt x="113" y="97"/>
                  </a:lnTo>
                  <a:lnTo>
                    <a:pt x="115" y="87"/>
                  </a:lnTo>
                  <a:lnTo>
                    <a:pt x="116" y="76"/>
                  </a:lnTo>
                  <a:lnTo>
                    <a:pt x="118" y="65"/>
                  </a:lnTo>
                  <a:lnTo>
                    <a:pt x="119" y="55"/>
                  </a:lnTo>
                  <a:lnTo>
                    <a:pt x="120" y="44"/>
                  </a:lnTo>
                  <a:lnTo>
                    <a:pt x="121" y="33"/>
                  </a:lnTo>
                  <a:lnTo>
                    <a:pt x="121" y="22"/>
                  </a:lnTo>
                  <a:lnTo>
                    <a:pt x="121" y="11"/>
                  </a:lnTo>
                  <a:lnTo>
                    <a:pt x="122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00" name="Freeform 499"/>
            <p:cNvSpPr>
              <a:spLocks/>
            </p:cNvSpPr>
            <p:nvPr/>
          </p:nvSpPr>
          <p:spPr bwMode="auto">
            <a:xfrm>
              <a:off x="2776" y="2748"/>
              <a:ext cx="28" cy="35"/>
            </a:xfrm>
            <a:custGeom>
              <a:avLst/>
              <a:gdLst>
                <a:gd name="T0" fmla="*/ 0 w 28"/>
                <a:gd name="T1" fmla="*/ 2 h 35"/>
                <a:gd name="T2" fmla="*/ 0 w 28"/>
                <a:gd name="T3" fmla="*/ 5 h 35"/>
                <a:gd name="T4" fmla="*/ 1 w 28"/>
                <a:gd name="T5" fmla="*/ 7 h 35"/>
                <a:gd name="T6" fmla="*/ 1 w 28"/>
                <a:gd name="T7" fmla="*/ 10 h 35"/>
                <a:gd name="T8" fmla="*/ 1 w 28"/>
                <a:gd name="T9" fmla="*/ 12 h 35"/>
                <a:gd name="T10" fmla="*/ 2 w 28"/>
                <a:gd name="T11" fmla="*/ 14 h 35"/>
                <a:gd name="T12" fmla="*/ 2 w 28"/>
                <a:gd name="T13" fmla="*/ 15 h 35"/>
                <a:gd name="T14" fmla="*/ 3 w 28"/>
                <a:gd name="T15" fmla="*/ 17 h 35"/>
                <a:gd name="T16" fmla="*/ 3 w 28"/>
                <a:gd name="T17" fmla="*/ 18 h 35"/>
                <a:gd name="T18" fmla="*/ 3 w 28"/>
                <a:gd name="T19" fmla="*/ 20 h 35"/>
                <a:gd name="T20" fmla="*/ 3 w 28"/>
                <a:gd name="T21" fmla="*/ 21 h 35"/>
                <a:gd name="T22" fmla="*/ 4 w 28"/>
                <a:gd name="T23" fmla="*/ 22 h 35"/>
                <a:gd name="T24" fmla="*/ 4 w 28"/>
                <a:gd name="T25" fmla="*/ 23 h 35"/>
                <a:gd name="T26" fmla="*/ 4 w 28"/>
                <a:gd name="T27" fmla="*/ 24 h 35"/>
                <a:gd name="T28" fmla="*/ 4 w 28"/>
                <a:gd name="T29" fmla="*/ 25 h 35"/>
                <a:gd name="T30" fmla="*/ 4 w 28"/>
                <a:gd name="T31" fmla="*/ 30 h 35"/>
                <a:gd name="T32" fmla="*/ 28 w 28"/>
                <a:gd name="T33" fmla="*/ 25 h 35"/>
                <a:gd name="T34" fmla="*/ 28 w 28"/>
                <a:gd name="T35" fmla="*/ 27 h 35"/>
                <a:gd name="T36" fmla="*/ 28 w 28"/>
                <a:gd name="T37" fmla="*/ 24 h 35"/>
                <a:gd name="T38" fmla="*/ 27 w 28"/>
                <a:gd name="T39" fmla="*/ 22 h 35"/>
                <a:gd name="T40" fmla="*/ 27 w 28"/>
                <a:gd name="T41" fmla="*/ 20 h 35"/>
                <a:gd name="T42" fmla="*/ 27 w 28"/>
                <a:gd name="T43" fmla="*/ 18 h 35"/>
                <a:gd name="T44" fmla="*/ 27 w 28"/>
                <a:gd name="T45" fmla="*/ 16 h 35"/>
                <a:gd name="T46" fmla="*/ 26 w 28"/>
                <a:gd name="T47" fmla="*/ 14 h 35"/>
                <a:gd name="T48" fmla="*/ 26 w 28"/>
                <a:gd name="T49" fmla="*/ 12 h 35"/>
                <a:gd name="T50" fmla="*/ 25 w 28"/>
                <a:gd name="T51" fmla="*/ 11 h 35"/>
                <a:gd name="T52" fmla="*/ 25 w 28"/>
                <a:gd name="T53" fmla="*/ 9 h 35"/>
                <a:gd name="T54" fmla="*/ 25 w 28"/>
                <a:gd name="T55" fmla="*/ 8 h 35"/>
                <a:gd name="T56" fmla="*/ 25 w 28"/>
                <a:gd name="T57" fmla="*/ 6 h 35"/>
                <a:gd name="T58" fmla="*/ 24 w 28"/>
                <a:gd name="T59" fmla="*/ 5 h 35"/>
                <a:gd name="T60" fmla="*/ 24 w 28"/>
                <a:gd name="T61" fmla="*/ 3 h 35"/>
                <a:gd name="T62" fmla="*/ 24 w 28"/>
                <a:gd name="T63" fmla="*/ 2 h 35"/>
                <a:gd name="T64" fmla="*/ 24 w 28"/>
                <a:gd name="T65" fmla="*/ 0 h 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"/>
                <a:gd name="T100" fmla="*/ 0 h 35"/>
                <a:gd name="T101" fmla="*/ 28 w 28"/>
                <a:gd name="T102" fmla="*/ 35 h 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" h="35">
                  <a:moveTo>
                    <a:pt x="0" y="1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6" y="35"/>
                  </a:lnTo>
                  <a:lnTo>
                    <a:pt x="28" y="25"/>
                  </a:lnTo>
                  <a:lnTo>
                    <a:pt x="27" y="25"/>
                  </a:lnTo>
                  <a:lnTo>
                    <a:pt x="28" y="27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28" y="23"/>
                  </a:lnTo>
                  <a:lnTo>
                    <a:pt x="27" y="22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5" y="9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5" y="6"/>
                  </a:lnTo>
                  <a:lnTo>
                    <a:pt x="25" y="5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01" name="Freeform 500"/>
            <p:cNvSpPr>
              <a:spLocks/>
            </p:cNvSpPr>
            <p:nvPr/>
          </p:nvSpPr>
          <p:spPr bwMode="auto">
            <a:xfrm>
              <a:off x="2776" y="2740"/>
              <a:ext cx="24" cy="17"/>
            </a:xfrm>
            <a:custGeom>
              <a:avLst/>
              <a:gdLst>
                <a:gd name="T0" fmla="*/ 3 w 24"/>
                <a:gd name="T1" fmla="*/ 0 h 17"/>
                <a:gd name="T2" fmla="*/ 24 w 24"/>
                <a:gd name="T3" fmla="*/ 8 h 17"/>
                <a:gd name="T4" fmla="*/ 24 w 24"/>
                <a:gd name="T5" fmla="*/ 13 h 17"/>
                <a:gd name="T6" fmla="*/ 20 w 24"/>
                <a:gd name="T7" fmla="*/ 17 h 17"/>
                <a:gd name="T8" fmla="*/ 0 w 24"/>
                <a:gd name="T9" fmla="*/ 9 h 17"/>
                <a:gd name="T10" fmla="*/ 0 w 24"/>
                <a:gd name="T11" fmla="*/ 4 h 17"/>
                <a:gd name="T12" fmla="*/ 3 w 24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7"/>
                <a:gd name="T23" fmla="*/ 24 w 24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7">
                  <a:moveTo>
                    <a:pt x="3" y="0"/>
                  </a:moveTo>
                  <a:lnTo>
                    <a:pt x="24" y="8"/>
                  </a:lnTo>
                  <a:lnTo>
                    <a:pt x="24" y="13"/>
                  </a:lnTo>
                  <a:lnTo>
                    <a:pt x="20" y="17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02" name="Freeform 501"/>
            <p:cNvSpPr>
              <a:spLocks/>
            </p:cNvSpPr>
            <p:nvPr/>
          </p:nvSpPr>
          <p:spPr bwMode="auto">
            <a:xfrm>
              <a:off x="2789" y="2698"/>
              <a:ext cx="312" cy="101"/>
            </a:xfrm>
            <a:custGeom>
              <a:avLst/>
              <a:gdLst>
                <a:gd name="T0" fmla="*/ 7 w 312"/>
                <a:gd name="T1" fmla="*/ 94 h 101"/>
                <a:gd name="T2" fmla="*/ 24 w 312"/>
                <a:gd name="T3" fmla="*/ 98 h 101"/>
                <a:gd name="T4" fmla="*/ 43 w 312"/>
                <a:gd name="T5" fmla="*/ 100 h 101"/>
                <a:gd name="T6" fmla="*/ 64 w 312"/>
                <a:gd name="T7" fmla="*/ 101 h 101"/>
                <a:gd name="T8" fmla="*/ 86 w 312"/>
                <a:gd name="T9" fmla="*/ 100 h 101"/>
                <a:gd name="T10" fmla="*/ 108 w 312"/>
                <a:gd name="T11" fmla="*/ 97 h 101"/>
                <a:gd name="T12" fmla="*/ 131 w 312"/>
                <a:gd name="T13" fmla="*/ 93 h 101"/>
                <a:gd name="T14" fmla="*/ 155 w 312"/>
                <a:gd name="T15" fmla="*/ 89 h 101"/>
                <a:gd name="T16" fmla="*/ 178 w 312"/>
                <a:gd name="T17" fmla="*/ 83 h 101"/>
                <a:gd name="T18" fmla="*/ 201 w 312"/>
                <a:gd name="T19" fmla="*/ 76 h 101"/>
                <a:gd name="T20" fmla="*/ 223 w 312"/>
                <a:gd name="T21" fmla="*/ 68 h 101"/>
                <a:gd name="T22" fmla="*/ 243 w 312"/>
                <a:gd name="T23" fmla="*/ 60 h 101"/>
                <a:gd name="T24" fmla="*/ 262 w 312"/>
                <a:gd name="T25" fmla="*/ 51 h 101"/>
                <a:gd name="T26" fmla="*/ 280 w 312"/>
                <a:gd name="T27" fmla="*/ 42 h 101"/>
                <a:gd name="T28" fmla="*/ 295 w 312"/>
                <a:gd name="T29" fmla="*/ 32 h 101"/>
                <a:gd name="T30" fmla="*/ 307 w 312"/>
                <a:gd name="T31" fmla="*/ 22 h 101"/>
                <a:gd name="T32" fmla="*/ 295 w 312"/>
                <a:gd name="T33" fmla="*/ 0 h 101"/>
                <a:gd name="T34" fmla="*/ 286 w 312"/>
                <a:gd name="T35" fmla="*/ 9 h 101"/>
                <a:gd name="T36" fmla="*/ 274 w 312"/>
                <a:gd name="T37" fmla="*/ 17 h 101"/>
                <a:gd name="T38" fmla="*/ 260 w 312"/>
                <a:gd name="T39" fmla="*/ 26 h 101"/>
                <a:gd name="T40" fmla="*/ 243 w 312"/>
                <a:gd name="T41" fmla="*/ 34 h 101"/>
                <a:gd name="T42" fmla="*/ 224 w 312"/>
                <a:gd name="T43" fmla="*/ 42 h 101"/>
                <a:gd name="T44" fmla="*/ 204 w 312"/>
                <a:gd name="T45" fmla="*/ 50 h 101"/>
                <a:gd name="T46" fmla="*/ 182 w 312"/>
                <a:gd name="T47" fmla="*/ 57 h 101"/>
                <a:gd name="T48" fmla="*/ 161 w 312"/>
                <a:gd name="T49" fmla="*/ 63 h 101"/>
                <a:gd name="T50" fmla="*/ 138 w 312"/>
                <a:gd name="T51" fmla="*/ 68 h 101"/>
                <a:gd name="T52" fmla="*/ 116 w 312"/>
                <a:gd name="T53" fmla="*/ 72 h 101"/>
                <a:gd name="T54" fmla="*/ 94 w 312"/>
                <a:gd name="T55" fmla="*/ 75 h 101"/>
                <a:gd name="T56" fmla="*/ 73 w 312"/>
                <a:gd name="T57" fmla="*/ 77 h 101"/>
                <a:gd name="T58" fmla="*/ 54 w 312"/>
                <a:gd name="T59" fmla="*/ 77 h 101"/>
                <a:gd name="T60" fmla="*/ 36 w 312"/>
                <a:gd name="T61" fmla="*/ 76 h 101"/>
                <a:gd name="T62" fmla="*/ 21 w 312"/>
                <a:gd name="T63" fmla="*/ 73 h 101"/>
                <a:gd name="T64" fmla="*/ 8 w 312"/>
                <a:gd name="T65" fmla="*/ 69 h 1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2"/>
                <a:gd name="T100" fmla="*/ 0 h 101"/>
                <a:gd name="T101" fmla="*/ 312 w 312"/>
                <a:gd name="T102" fmla="*/ 101 h 1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2" h="101">
                  <a:moveTo>
                    <a:pt x="0" y="91"/>
                  </a:moveTo>
                  <a:lnTo>
                    <a:pt x="7" y="94"/>
                  </a:lnTo>
                  <a:lnTo>
                    <a:pt x="16" y="96"/>
                  </a:lnTo>
                  <a:lnTo>
                    <a:pt x="24" y="98"/>
                  </a:lnTo>
                  <a:lnTo>
                    <a:pt x="34" y="99"/>
                  </a:lnTo>
                  <a:lnTo>
                    <a:pt x="43" y="100"/>
                  </a:lnTo>
                  <a:lnTo>
                    <a:pt x="53" y="101"/>
                  </a:lnTo>
                  <a:lnTo>
                    <a:pt x="64" y="101"/>
                  </a:lnTo>
                  <a:lnTo>
                    <a:pt x="75" y="101"/>
                  </a:lnTo>
                  <a:lnTo>
                    <a:pt x="86" y="100"/>
                  </a:lnTo>
                  <a:lnTo>
                    <a:pt x="97" y="99"/>
                  </a:lnTo>
                  <a:lnTo>
                    <a:pt x="108" y="97"/>
                  </a:lnTo>
                  <a:lnTo>
                    <a:pt x="120" y="96"/>
                  </a:lnTo>
                  <a:lnTo>
                    <a:pt x="131" y="93"/>
                  </a:lnTo>
                  <a:lnTo>
                    <a:pt x="143" y="91"/>
                  </a:lnTo>
                  <a:lnTo>
                    <a:pt x="155" y="89"/>
                  </a:lnTo>
                  <a:lnTo>
                    <a:pt x="166" y="86"/>
                  </a:lnTo>
                  <a:lnTo>
                    <a:pt x="178" y="83"/>
                  </a:lnTo>
                  <a:lnTo>
                    <a:pt x="189" y="79"/>
                  </a:lnTo>
                  <a:lnTo>
                    <a:pt x="201" y="76"/>
                  </a:lnTo>
                  <a:lnTo>
                    <a:pt x="212" y="72"/>
                  </a:lnTo>
                  <a:lnTo>
                    <a:pt x="223" y="68"/>
                  </a:lnTo>
                  <a:lnTo>
                    <a:pt x="233" y="64"/>
                  </a:lnTo>
                  <a:lnTo>
                    <a:pt x="243" y="60"/>
                  </a:lnTo>
                  <a:lnTo>
                    <a:pt x="253" y="55"/>
                  </a:lnTo>
                  <a:lnTo>
                    <a:pt x="262" y="51"/>
                  </a:lnTo>
                  <a:lnTo>
                    <a:pt x="271" y="46"/>
                  </a:lnTo>
                  <a:lnTo>
                    <a:pt x="280" y="42"/>
                  </a:lnTo>
                  <a:lnTo>
                    <a:pt x="287" y="37"/>
                  </a:lnTo>
                  <a:lnTo>
                    <a:pt x="295" y="32"/>
                  </a:lnTo>
                  <a:lnTo>
                    <a:pt x="301" y="27"/>
                  </a:lnTo>
                  <a:lnTo>
                    <a:pt x="307" y="22"/>
                  </a:lnTo>
                  <a:lnTo>
                    <a:pt x="312" y="17"/>
                  </a:lnTo>
                  <a:lnTo>
                    <a:pt x="295" y="0"/>
                  </a:lnTo>
                  <a:lnTo>
                    <a:pt x="291" y="5"/>
                  </a:lnTo>
                  <a:lnTo>
                    <a:pt x="286" y="9"/>
                  </a:lnTo>
                  <a:lnTo>
                    <a:pt x="281" y="13"/>
                  </a:lnTo>
                  <a:lnTo>
                    <a:pt x="274" y="17"/>
                  </a:lnTo>
                  <a:lnTo>
                    <a:pt x="268" y="21"/>
                  </a:lnTo>
                  <a:lnTo>
                    <a:pt x="260" y="26"/>
                  </a:lnTo>
                  <a:lnTo>
                    <a:pt x="252" y="30"/>
                  </a:lnTo>
                  <a:lnTo>
                    <a:pt x="243" y="34"/>
                  </a:lnTo>
                  <a:lnTo>
                    <a:pt x="234" y="38"/>
                  </a:lnTo>
                  <a:lnTo>
                    <a:pt x="224" y="42"/>
                  </a:lnTo>
                  <a:lnTo>
                    <a:pt x="214" y="46"/>
                  </a:lnTo>
                  <a:lnTo>
                    <a:pt x="204" y="50"/>
                  </a:lnTo>
                  <a:lnTo>
                    <a:pt x="193" y="53"/>
                  </a:lnTo>
                  <a:lnTo>
                    <a:pt x="182" y="57"/>
                  </a:lnTo>
                  <a:lnTo>
                    <a:pt x="172" y="60"/>
                  </a:lnTo>
                  <a:lnTo>
                    <a:pt x="161" y="63"/>
                  </a:lnTo>
                  <a:lnTo>
                    <a:pt x="149" y="65"/>
                  </a:lnTo>
                  <a:lnTo>
                    <a:pt x="138" y="68"/>
                  </a:lnTo>
                  <a:lnTo>
                    <a:pt x="127" y="70"/>
                  </a:lnTo>
                  <a:lnTo>
                    <a:pt x="116" y="72"/>
                  </a:lnTo>
                  <a:lnTo>
                    <a:pt x="105" y="74"/>
                  </a:lnTo>
                  <a:lnTo>
                    <a:pt x="94" y="75"/>
                  </a:lnTo>
                  <a:lnTo>
                    <a:pt x="84" y="76"/>
                  </a:lnTo>
                  <a:lnTo>
                    <a:pt x="73" y="77"/>
                  </a:lnTo>
                  <a:lnTo>
                    <a:pt x="64" y="77"/>
                  </a:lnTo>
                  <a:lnTo>
                    <a:pt x="54" y="77"/>
                  </a:lnTo>
                  <a:lnTo>
                    <a:pt x="45" y="77"/>
                  </a:lnTo>
                  <a:lnTo>
                    <a:pt x="36" y="76"/>
                  </a:lnTo>
                  <a:lnTo>
                    <a:pt x="29" y="75"/>
                  </a:lnTo>
                  <a:lnTo>
                    <a:pt x="21" y="73"/>
                  </a:lnTo>
                  <a:lnTo>
                    <a:pt x="15" y="71"/>
                  </a:lnTo>
                  <a:lnTo>
                    <a:pt x="8" y="69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03" name="Freeform 502"/>
            <p:cNvSpPr>
              <a:spLocks/>
            </p:cNvSpPr>
            <p:nvPr/>
          </p:nvSpPr>
          <p:spPr bwMode="auto">
            <a:xfrm>
              <a:off x="2782" y="2767"/>
              <a:ext cx="22" cy="22"/>
            </a:xfrm>
            <a:custGeom>
              <a:avLst/>
              <a:gdLst>
                <a:gd name="T0" fmla="*/ 0 w 22"/>
                <a:gd name="T1" fmla="*/ 16 h 22"/>
                <a:gd name="T2" fmla="*/ 15 w 22"/>
                <a:gd name="T3" fmla="*/ 0 h 22"/>
                <a:gd name="T4" fmla="*/ 20 w 22"/>
                <a:gd name="T5" fmla="*/ 2 h 22"/>
                <a:gd name="T6" fmla="*/ 22 w 22"/>
                <a:gd name="T7" fmla="*/ 6 h 22"/>
                <a:gd name="T8" fmla="*/ 7 w 22"/>
                <a:gd name="T9" fmla="*/ 22 h 22"/>
                <a:gd name="T10" fmla="*/ 2 w 22"/>
                <a:gd name="T11" fmla="*/ 20 h 22"/>
                <a:gd name="T12" fmla="*/ 0 w 22"/>
                <a:gd name="T13" fmla="*/ 16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22"/>
                <a:gd name="T23" fmla="*/ 22 w 22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22">
                  <a:moveTo>
                    <a:pt x="0" y="16"/>
                  </a:moveTo>
                  <a:lnTo>
                    <a:pt x="15" y="0"/>
                  </a:lnTo>
                  <a:lnTo>
                    <a:pt x="20" y="2"/>
                  </a:lnTo>
                  <a:lnTo>
                    <a:pt x="22" y="6"/>
                  </a:lnTo>
                  <a:lnTo>
                    <a:pt x="7" y="22"/>
                  </a:lnTo>
                  <a:lnTo>
                    <a:pt x="2" y="2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04" name="Freeform 503"/>
            <p:cNvSpPr>
              <a:spLocks/>
            </p:cNvSpPr>
            <p:nvPr/>
          </p:nvSpPr>
          <p:spPr bwMode="auto">
            <a:xfrm>
              <a:off x="3084" y="2543"/>
              <a:ext cx="145" cy="172"/>
            </a:xfrm>
            <a:custGeom>
              <a:avLst/>
              <a:gdLst>
                <a:gd name="T0" fmla="*/ 20 w 145"/>
                <a:gd name="T1" fmla="*/ 168 h 172"/>
                <a:gd name="T2" fmla="*/ 27 w 145"/>
                <a:gd name="T3" fmla="*/ 161 h 172"/>
                <a:gd name="T4" fmla="*/ 35 w 145"/>
                <a:gd name="T5" fmla="*/ 154 h 172"/>
                <a:gd name="T6" fmla="*/ 43 w 145"/>
                <a:gd name="T7" fmla="*/ 146 h 172"/>
                <a:gd name="T8" fmla="*/ 51 w 145"/>
                <a:gd name="T9" fmla="*/ 138 h 172"/>
                <a:gd name="T10" fmla="*/ 60 w 145"/>
                <a:gd name="T11" fmla="*/ 130 h 172"/>
                <a:gd name="T12" fmla="*/ 69 w 145"/>
                <a:gd name="T13" fmla="*/ 121 h 172"/>
                <a:gd name="T14" fmla="*/ 79 w 145"/>
                <a:gd name="T15" fmla="*/ 111 h 172"/>
                <a:gd name="T16" fmla="*/ 88 w 145"/>
                <a:gd name="T17" fmla="*/ 101 h 172"/>
                <a:gd name="T18" fmla="*/ 97 w 145"/>
                <a:gd name="T19" fmla="*/ 91 h 172"/>
                <a:gd name="T20" fmla="*/ 106 w 145"/>
                <a:gd name="T21" fmla="*/ 80 h 172"/>
                <a:gd name="T22" fmla="*/ 114 w 145"/>
                <a:gd name="T23" fmla="*/ 68 h 172"/>
                <a:gd name="T24" fmla="*/ 122 w 145"/>
                <a:gd name="T25" fmla="*/ 56 h 172"/>
                <a:gd name="T26" fmla="*/ 130 w 145"/>
                <a:gd name="T27" fmla="*/ 43 h 172"/>
                <a:gd name="T28" fmla="*/ 137 w 145"/>
                <a:gd name="T29" fmla="*/ 29 h 172"/>
                <a:gd name="T30" fmla="*/ 142 w 145"/>
                <a:gd name="T31" fmla="*/ 14 h 172"/>
                <a:gd name="T32" fmla="*/ 122 w 145"/>
                <a:gd name="T33" fmla="*/ 0 h 172"/>
                <a:gd name="T34" fmla="*/ 117 w 145"/>
                <a:gd name="T35" fmla="*/ 13 h 172"/>
                <a:gd name="T36" fmla="*/ 112 w 145"/>
                <a:gd name="T37" fmla="*/ 26 h 172"/>
                <a:gd name="T38" fmla="*/ 105 w 145"/>
                <a:gd name="T39" fmla="*/ 37 h 172"/>
                <a:gd name="T40" fmla="*/ 98 w 145"/>
                <a:gd name="T41" fmla="*/ 49 h 172"/>
                <a:gd name="T42" fmla="*/ 91 w 145"/>
                <a:gd name="T43" fmla="*/ 60 h 172"/>
                <a:gd name="T44" fmla="*/ 83 w 145"/>
                <a:gd name="T45" fmla="*/ 70 h 172"/>
                <a:gd name="T46" fmla="*/ 74 w 145"/>
                <a:gd name="T47" fmla="*/ 81 h 172"/>
                <a:gd name="T48" fmla="*/ 66 w 145"/>
                <a:gd name="T49" fmla="*/ 90 h 172"/>
                <a:gd name="T50" fmla="*/ 57 w 145"/>
                <a:gd name="T51" fmla="*/ 100 h 172"/>
                <a:gd name="T52" fmla="*/ 48 w 145"/>
                <a:gd name="T53" fmla="*/ 108 h 172"/>
                <a:gd name="T54" fmla="*/ 39 w 145"/>
                <a:gd name="T55" fmla="*/ 117 h 172"/>
                <a:gd name="T56" fmla="*/ 31 w 145"/>
                <a:gd name="T57" fmla="*/ 125 h 172"/>
                <a:gd name="T58" fmla="*/ 22 w 145"/>
                <a:gd name="T59" fmla="*/ 133 h 172"/>
                <a:gd name="T60" fmla="*/ 14 w 145"/>
                <a:gd name="T61" fmla="*/ 141 h 172"/>
                <a:gd name="T62" fmla="*/ 7 w 145"/>
                <a:gd name="T63" fmla="*/ 148 h 172"/>
                <a:gd name="T64" fmla="*/ 0 w 145"/>
                <a:gd name="T65" fmla="*/ 156 h 1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5"/>
                <a:gd name="T100" fmla="*/ 0 h 172"/>
                <a:gd name="T101" fmla="*/ 145 w 145"/>
                <a:gd name="T102" fmla="*/ 172 h 1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5" h="172">
                  <a:moveTo>
                    <a:pt x="17" y="172"/>
                  </a:moveTo>
                  <a:lnTo>
                    <a:pt x="20" y="168"/>
                  </a:lnTo>
                  <a:lnTo>
                    <a:pt x="24" y="165"/>
                  </a:lnTo>
                  <a:lnTo>
                    <a:pt x="27" y="161"/>
                  </a:lnTo>
                  <a:lnTo>
                    <a:pt x="31" y="158"/>
                  </a:lnTo>
                  <a:lnTo>
                    <a:pt x="35" y="154"/>
                  </a:lnTo>
                  <a:lnTo>
                    <a:pt x="38" y="150"/>
                  </a:lnTo>
                  <a:lnTo>
                    <a:pt x="43" y="146"/>
                  </a:lnTo>
                  <a:lnTo>
                    <a:pt x="47" y="142"/>
                  </a:lnTo>
                  <a:lnTo>
                    <a:pt x="51" y="138"/>
                  </a:lnTo>
                  <a:lnTo>
                    <a:pt x="56" y="134"/>
                  </a:lnTo>
                  <a:lnTo>
                    <a:pt x="60" y="130"/>
                  </a:lnTo>
                  <a:lnTo>
                    <a:pt x="65" y="125"/>
                  </a:lnTo>
                  <a:lnTo>
                    <a:pt x="69" y="121"/>
                  </a:lnTo>
                  <a:lnTo>
                    <a:pt x="74" y="116"/>
                  </a:lnTo>
                  <a:lnTo>
                    <a:pt x="79" y="111"/>
                  </a:lnTo>
                  <a:lnTo>
                    <a:pt x="83" y="106"/>
                  </a:lnTo>
                  <a:lnTo>
                    <a:pt x="88" y="101"/>
                  </a:lnTo>
                  <a:lnTo>
                    <a:pt x="92" y="96"/>
                  </a:lnTo>
                  <a:lnTo>
                    <a:pt x="97" y="91"/>
                  </a:lnTo>
                  <a:lnTo>
                    <a:pt x="101" y="85"/>
                  </a:lnTo>
                  <a:lnTo>
                    <a:pt x="106" y="80"/>
                  </a:lnTo>
                  <a:lnTo>
                    <a:pt x="110" y="74"/>
                  </a:lnTo>
                  <a:lnTo>
                    <a:pt x="114" y="68"/>
                  </a:lnTo>
                  <a:lnTo>
                    <a:pt x="118" y="62"/>
                  </a:lnTo>
                  <a:lnTo>
                    <a:pt x="122" y="56"/>
                  </a:lnTo>
                  <a:lnTo>
                    <a:pt x="126" y="49"/>
                  </a:lnTo>
                  <a:lnTo>
                    <a:pt x="130" y="43"/>
                  </a:lnTo>
                  <a:lnTo>
                    <a:pt x="133" y="36"/>
                  </a:lnTo>
                  <a:lnTo>
                    <a:pt x="137" y="29"/>
                  </a:lnTo>
                  <a:lnTo>
                    <a:pt x="139" y="22"/>
                  </a:lnTo>
                  <a:lnTo>
                    <a:pt x="142" y="14"/>
                  </a:lnTo>
                  <a:lnTo>
                    <a:pt x="145" y="7"/>
                  </a:lnTo>
                  <a:lnTo>
                    <a:pt x="122" y="0"/>
                  </a:lnTo>
                  <a:lnTo>
                    <a:pt x="120" y="7"/>
                  </a:lnTo>
                  <a:lnTo>
                    <a:pt x="117" y="13"/>
                  </a:lnTo>
                  <a:lnTo>
                    <a:pt x="115" y="19"/>
                  </a:lnTo>
                  <a:lnTo>
                    <a:pt x="112" y="26"/>
                  </a:lnTo>
                  <a:lnTo>
                    <a:pt x="109" y="32"/>
                  </a:lnTo>
                  <a:lnTo>
                    <a:pt x="105" y="37"/>
                  </a:lnTo>
                  <a:lnTo>
                    <a:pt x="102" y="43"/>
                  </a:lnTo>
                  <a:lnTo>
                    <a:pt x="98" y="49"/>
                  </a:lnTo>
                  <a:lnTo>
                    <a:pt x="95" y="55"/>
                  </a:lnTo>
                  <a:lnTo>
                    <a:pt x="91" y="60"/>
                  </a:lnTo>
                  <a:lnTo>
                    <a:pt x="87" y="65"/>
                  </a:lnTo>
                  <a:lnTo>
                    <a:pt x="83" y="70"/>
                  </a:lnTo>
                  <a:lnTo>
                    <a:pt x="79" y="76"/>
                  </a:lnTo>
                  <a:lnTo>
                    <a:pt x="74" y="81"/>
                  </a:lnTo>
                  <a:lnTo>
                    <a:pt x="70" y="85"/>
                  </a:lnTo>
                  <a:lnTo>
                    <a:pt x="66" y="90"/>
                  </a:lnTo>
                  <a:lnTo>
                    <a:pt x="61" y="95"/>
                  </a:lnTo>
                  <a:lnTo>
                    <a:pt x="57" y="100"/>
                  </a:lnTo>
                  <a:lnTo>
                    <a:pt x="53" y="104"/>
                  </a:lnTo>
                  <a:lnTo>
                    <a:pt x="48" y="108"/>
                  </a:lnTo>
                  <a:lnTo>
                    <a:pt x="44" y="113"/>
                  </a:lnTo>
                  <a:lnTo>
                    <a:pt x="39" y="117"/>
                  </a:lnTo>
                  <a:lnTo>
                    <a:pt x="35" y="121"/>
                  </a:lnTo>
                  <a:lnTo>
                    <a:pt x="31" y="125"/>
                  </a:lnTo>
                  <a:lnTo>
                    <a:pt x="26" y="129"/>
                  </a:lnTo>
                  <a:lnTo>
                    <a:pt x="22" y="133"/>
                  </a:lnTo>
                  <a:lnTo>
                    <a:pt x="18" y="137"/>
                  </a:lnTo>
                  <a:lnTo>
                    <a:pt x="14" y="141"/>
                  </a:lnTo>
                  <a:lnTo>
                    <a:pt x="10" y="145"/>
                  </a:lnTo>
                  <a:lnTo>
                    <a:pt x="7" y="148"/>
                  </a:lnTo>
                  <a:lnTo>
                    <a:pt x="3" y="152"/>
                  </a:lnTo>
                  <a:lnTo>
                    <a:pt x="0" y="156"/>
                  </a:lnTo>
                  <a:lnTo>
                    <a:pt x="17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05" name="Freeform 504"/>
            <p:cNvSpPr>
              <a:spLocks/>
            </p:cNvSpPr>
            <p:nvPr/>
          </p:nvSpPr>
          <p:spPr bwMode="auto">
            <a:xfrm>
              <a:off x="3084" y="2698"/>
              <a:ext cx="17" cy="17"/>
            </a:xfrm>
            <a:custGeom>
              <a:avLst/>
              <a:gdLst>
                <a:gd name="T0" fmla="*/ 17 w 17"/>
                <a:gd name="T1" fmla="*/ 17 h 17"/>
                <a:gd name="T2" fmla="*/ 0 w 17"/>
                <a:gd name="T3" fmla="*/ 1 h 17"/>
                <a:gd name="T4" fmla="*/ 0 w 17"/>
                <a:gd name="T5" fmla="*/ 1 h 17"/>
                <a:gd name="T6" fmla="*/ 0 w 17"/>
                <a:gd name="T7" fmla="*/ 0 h 17"/>
                <a:gd name="T8" fmla="*/ 17 w 17"/>
                <a:gd name="T9" fmla="*/ 17 h 17"/>
                <a:gd name="T10" fmla="*/ 17 w 17"/>
                <a:gd name="T11" fmla="*/ 17 h 17"/>
                <a:gd name="T12" fmla="*/ 17 w 17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7" y="17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06" name="Freeform 505"/>
            <p:cNvSpPr>
              <a:spLocks/>
            </p:cNvSpPr>
            <p:nvPr/>
          </p:nvSpPr>
          <p:spPr bwMode="auto">
            <a:xfrm>
              <a:off x="3206" y="2319"/>
              <a:ext cx="39" cy="231"/>
            </a:xfrm>
            <a:custGeom>
              <a:avLst/>
              <a:gdLst>
                <a:gd name="T0" fmla="*/ 25 w 39"/>
                <a:gd name="T1" fmla="*/ 224 h 231"/>
                <a:gd name="T2" fmla="*/ 28 w 39"/>
                <a:gd name="T3" fmla="*/ 211 h 231"/>
                <a:gd name="T4" fmla="*/ 31 w 39"/>
                <a:gd name="T5" fmla="*/ 198 h 231"/>
                <a:gd name="T6" fmla="*/ 34 w 39"/>
                <a:gd name="T7" fmla="*/ 186 h 231"/>
                <a:gd name="T8" fmla="*/ 36 w 39"/>
                <a:gd name="T9" fmla="*/ 173 h 231"/>
                <a:gd name="T10" fmla="*/ 38 w 39"/>
                <a:gd name="T11" fmla="*/ 160 h 231"/>
                <a:gd name="T12" fmla="*/ 39 w 39"/>
                <a:gd name="T13" fmla="*/ 147 h 231"/>
                <a:gd name="T14" fmla="*/ 39 w 39"/>
                <a:gd name="T15" fmla="*/ 134 h 231"/>
                <a:gd name="T16" fmla="*/ 39 w 39"/>
                <a:gd name="T17" fmla="*/ 120 h 231"/>
                <a:gd name="T18" fmla="*/ 39 w 39"/>
                <a:gd name="T19" fmla="*/ 106 h 231"/>
                <a:gd name="T20" fmla="*/ 38 w 39"/>
                <a:gd name="T21" fmla="*/ 92 h 231"/>
                <a:gd name="T22" fmla="*/ 37 w 39"/>
                <a:gd name="T23" fmla="*/ 77 h 231"/>
                <a:gd name="T24" fmla="*/ 36 w 39"/>
                <a:gd name="T25" fmla="*/ 61 h 231"/>
                <a:gd name="T26" fmla="*/ 34 w 39"/>
                <a:gd name="T27" fmla="*/ 45 h 231"/>
                <a:gd name="T28" fmla="*/ 31 w 39"/>
                <a:gd name="T29" fmla="*/ 28 h 231"/>
                <a:gd name="T30" fmla="*/ 28 w 39"/>
                <a:gd name="T31" fmla="*/ 9 h 231"/>
                <a:gd name="T32" fmla="*/ 3 w 39"/>
                <a:gd name="T33" fmla="*/ 4 h 231"/>
                <a:gd name="T34" fmla="*/ 6 w 39"/>
                <a:gd name="T35" fmla="*/ 22 h 231"/>
                <a:gd name="T36" fmla="*/ 9 w 39"/>
                <a:gd name="T37" fmla="*/ 39 h 231"/>
                <a:gd name="T38" fmla="*/ 11 w 39"/>
                <a:gd name="T39" fmla="*/ 56 h 231"/>
                <a:gd name="T40" fmla="*/ 13 w 39"/>
                <a:gd name="T41" fmla="*/ 71 h 231"/>
                <a:gd name="T42" fmla="*/ 14 w 39"/>
                <a:gd name="T43" fmla="*/ 86 h 231"/>
                <a:gd name="T44" fmla="*/ 15 w 39"/>
                <a:gd name="T45" fmla="*/ 100 h 231"/>
                <a:gd name="T46" fmla="*/ 15 w 39"/>
                <a:gd name="T47" fmla="*/ 114 h 231"/>
                <a:gd name="T48" fmla="*/ 16 w 39"/>
                <a:gd name="T49" fmla="*/ 127 h 231"/>
                <a:gd name="T50" fmla="*/ 15 w 39"/>
                <a:gd name="T51" fmla="*/ 139 h 231"/>
                <a:gd name="T52" fmla="*/ 15 w 39"/>
                <a:gd name="T53" fmla="*/ 151 h 231"/>
                <a:gd name="T54" fmla="*/ 13 w 39"/>
                <a:gd name="T55" fmla="*/ 163 h 231"/>
                <a:gd name="T56" fmla="*/ 12 w 39"/>
                <a:gd name="T57" fmla="*/ 175 h 231"/>
                <a:gd name="T58" fmla="*/ 10 w 39"/>
                <a:gd name="T59" fmla="*/ 187 h 231"/>
                <a:gd name="T60" fmla="*/ 7 w 39"/>
                <a:gd name="T61" fmla="*/ 199 h 231"/>
                <a:gd name="T62" fmla="*/ 4 w 39"/>
                <a:gd name="T63" fmla="*/ 211 h 231"/>
                <a:gd name="T64" fmla="*/ 0 w 39"/>
                <a:gd name="T65" fmla="*/ 224 h 2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"/>
                <a:gd name="T100" fmla="*/ 0 h 231"/>
                <a:gd name="T101" fmla="*/ 39 w 39"/>
                <a:gd name="T102" fmla="*/ 231 h 2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" h="231">
                  <a:moveTo>
                    <a:pt x="23" y="231"/>
                  </a:moveTo>
                  <a:lnTo>
                    <a:pt x="25" y="224"/>
                  </a:lnTo>
                  <a:lnTo>
                    <a:pt x="27" y="218"/>
                  </a:lnTo>
                  <a:lnTo>
                    <a:pt x="28" y="211"/>
                  </a:lnTo>
                  <a:lnTo>
                    <a:pt x="30" y="205"/>
                  </a:lnTo>
                  <a:lnTo>
                    <a:pt x="31" y="198"/>
                  </a:lnTo>
                  <a:lnTo>
                    <a:pt x="33" y="192"/>
                  </a:lnTo>
                  <a:lnTo>
                    <a:pt x="34" y="186"/>
                  </a:lnTo>
                  <a:lnTo>
                    <a:pt x="35" y="179"/>
                  </a:lnTo>
                  <a:lnTo>
                    <a:pt x="36" y="173"/>
                  </a:lnTo>
                  <a:lnTo>
                    <a:pt x="37" y="166"/>
                  </a:lnTo>
                  <a:lnTo>
                    <a:pt x="38" y="160"/>
                  </a:lnTo>
                  <a:lnTo>
                    <a:pt x="38" y="153"/>
                  </a:lnTo>
                  <a:lnTo>
                    <a:pt x="39" y="147"/>
                  </a:lnTo>
                  <a:lnTo>
                    <a:pt x="39" y="140"/>
                  </a:lnTo>
                  <a:lnTo>
                    <a:pt x="39" y="134"/>
                  </a:lnTo>
                  <a:lnTo>
                    <a:pt x="39" y="127"/>
                  </a:lnTo>
                  <a:lnTo>
                    <a:pt x="39" y="120"/>
                  </a:lnTo>
                  <a:lnTo>
                    <a:pt x="39" y="113"/>
                  </a:lnTo>
                  <a:lnTo>
                    <a:pt x="39" y="106"/>
                  </a:lnTo>
                  <a:lnTo>
                    <a:pt x="39" y="99"/>
                  </a:lnTo>
                  <a:lnTo>
                    <a:pt x="38" y="92"/>
                  </a:lnTo>
                  <a:lnTo>
                    <a:pt x="38" y="84"/>
                  </a:lnTo>
                  <a:lnTo>
                    <a:pt x="37" y="77"/>
                  </a:lnTo>
                  <a:lnTo>
                    <a:pt x="36" y="69"/>
                  </a:lnTo>
                  <a:lnTo>
                    <a:pt x="36" y="61"/>
                  </a:lnTo>
                  <a:lnTo>
                    <a:pt x="34" y="53"/>
                  </a:lnTo>
                  <a:lnTo>
                    <a:pt x="34" y="45"/>
                  </a:lnTo>
                  <a:lnTo>
                    <a:pt x="32" y="36"/>
                  </a:lnTo>
                  <a:lnTo>
                    <a:pt x="31" y="28"/>
                  </a:lnTo>
                  <a:lnTo>
                    <a:pt x="30" y="19"/>
                  </a:lnTo>
                  <a:lnTo>
                    <a:pt x="28" y="9"/>
                  </a:lnTo>
                  <a:lnTo>
                    <a:pt x="27" y="0"/>
                  </a:lnTo>
                  <a:lnTo>
                    <a:pt x="3" y="4"/>
                  </a:lnTo>
                  <a:lnTo>
                    <a:pt x="5" y="13"/>
                  </a:lnTo>
                  <a:lnTo>
                    <a:pt x="6" y="22"/>
                  </a:lnTo>
                  <a:lnTo>
                    <a:pt x="7" y="31"/>
                  </a:lnTo>
                  <a:lnTo>
                    <a:pt x="9" y="39"/>
                  </a:lnTo>
                  <a:lnTo>
                    <a:pt x="10" y="48"/>
                  </a:lnTo>
                  <a:lnTo>
                    <a:pt x="11" y="56"/>
                  </a:lnTo>
                  <a:lnTo>
                    <a:pt x="12" y="64"/>
                  </a:lnTo>
                  <a:lnTo>
                    <a:pt x="13" y="71"/>
                  </a:lnTo>
                  <a:lnTo>
                    <a:pt x="13" y="79"/>
                  </a:lnTo>
                  <a:lnTo>
                    <a:pt x="14" y="86"/>
                  </a:lnTo>
                  <a:lnTo>
                    <a:pt x="15" y="93"/>
                  </a:lnTo>
                  <a:lnTo>
                    <a:pt x="15" y="100"/>
                  </a:lnTo>
                  <a:lnTo>
                    <a:pt x="15" y="107"/>
                  </a:lnTo>
                  <a:lnTo>
                    <a:pt x="15" y="114"/>
                  </a:lnTo>
                  <a:lnTo>
                    <a:pt x="16" y="120"/>
                  </a:lnTo>
                  <a:lnTo>
                    <a:pt x="16" y="127"/>
                  </a:lnTo>
                  <a:lnTo>
                    <a:pt x="15" y="133"/>
                  </a:lnTo>
                  <a:lnTo>
                    <a:pt x="15" y="139"/>
                  </a:lnTo>
                  <a:lnTo>
                    <a:pt x="15" y="145"/>
                  </a:lnTo>
                  <a:lnTo>
                    <a:pt x="15" y="151"/>
                  </a:lnTo>
                  <a:lnTo>
                    <a:pt x="14" y="158"/>
                  </a:lnTo>
                  <a:lnTo>
                    <a:pt x="13" y="163"/>
                  </a:lnTo>
                  <a:lnTo>
                    <a:pt x="12" y="170"/>
                  </a:lnTo>
                  <a:lnTo>
                    <a:pt x="12" y="175"/>
                  </a:lnTo>
                  <a:lnTo>
                    <a:pt x="11" y="181"/>
                  </a:lnTo>
                  <a:lnTo>
                    <a:pt x="10" y="187"/>
                  </a:lnTo>
                  <a:lnTo>
                    <a:pt x="8" y="193"/>
                  </a:lnTo>
                  <a:lnTo>
                    <a:pt x="7" y="199"/>
                  </a:lnTo>
                  <a:lnTo>
                    <a:pt x="5" y="205"/>
                  </a:lnTo>
                  <a:lnTo>
                    <a:pt x="4" y="211"/>
                  </a:lnTo>
                  <a:lnTo>
                    <a:pt x="2" y="218"/>
                  </a:lnTo>
                  <a:lnTo>
                    <a:pt x="0" y="224"/>
                  </a:lnTo>
                  <a:lnTo>
                    <a:pt x="23" y="2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07" name="Freeform 506"/>
            <p:cNvSpPr>
              <a:spLocks/>
            </p:cNvSpPr>
            <p:nvPr/>
          </p:nvSpPr>
          <p:spPr bwMode="auto">
            <a:xfrm>
              <a:off x="3206" y="2543"/>
              <a:ext cx="23" cy="7"/>
            </a:xfrm>
            <a:custGeom>
              <a:avLst/>
              <a:gdLst>
                <a:gd name="T0" fmla="*/ 23 w 23"/>
                <a:gd name="T1" fmla="*/ 7 h 7"/>
                <a:gd name="T2" fmla="*/ 0 w 23"/>
                <a:gd name="T3" fmla="*/ 0 h 7"/>
                <a:gd name="T4" fmla="*/ 0 w 23"/>
                <a:gd name="T5" fmla="*/ 0 h 7"/>
                <a:gd name="T6" fmla="*/ 0 w 23"/>
                <a:gd name="T7" fmla="*/ 0 h 7"/>
                <a:gd name="T8" fmla="*/ 23 w 23"/>
                <a:gd name="T9" fmla="*/ 7 h 7"/>
                <a:gd name="T10" fmla="*/ 23 w 23"/>
                <a:gd name="T11" fmla="*/ 7 h 7"/>
                <a:gd name="T12" fmla="*/ 23 w 23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7"/>
                <a:gd name="T23" fmla="*/ 23 w 23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7">
                  <a:moveTo>
                    <a:pt x="23" y="7"/>
                  </a:moveTo>
                  <a:lnTo>
                    <a:pt x="0" y="0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08" name="Freeform 507"/>
            <p:cNvSpPr>
              <a:spLocks/>
            </p:cNvSpPr>
            <p:nvPr/>
          </p:nvSpPr>
          <p:spPr bwMode="auto">
            <a:xfrm>
              <a:off x="3086" y="2092"/>
              <a:ext cx="147" cy="231"/>
            </a:xfrm>
            <a:custGeom>
              <a:avLst/>
              <a:gdLst>
                <a:gd name="T0" fmla="*/ 145 w 147"/>
                <a:gd name="T1" fmla="*/ 217 h 231"/>
                <a:gd name="T2" fmla="*/ 140 w 147"/>
                <a:gd name="T3" fmla="*/ 199 h 231"/>
                <a:gd name="T4" fmla="*/ 135 w 147"/>
                <a:gd name="T5" fmla="*/ 181 h 231"/>
                <a:gd name="T6" fmla="*/ 128 w 147"/>
                <a:gd name="T7" fmla="*/ 165 h 231"/>
                <a:gd name="T8" fmla="*/ 121 w 147"/>
                <a:gd name="T9" fmla="*/ 149 h 231"/>
                <a:gd name="T10" fmla="*/ 112 w 147"/>
                <a:gd name="T11" fmla="*/ 135 h 231"/>
                <a:gd name="T12" fmla="*/ 104 w 147"/>
                <a:gd name="T13" fmla="*/ 121 h 231"/>
                <a:gd name="T14" fmla="*/ 95 w 147"/>
                <a:gd name="T15" fmla="*/ 107 h 231"/>
                <a:gd name="T16" fmla="*/ 85 w 147"/>
                <a:gd name="T17" fmla="*/ 94 h 231"/>
                <a:gd name="T18" fmla="*/ 76 w 147"/>
                <a:gd name="T19" fmla="*/ 82 h 231"/>
                <a:gd name="T20" fmla="*/ 66 w 147"/>
                <a:gd name="T21" fmla="*/ 70 h 231"/>
                <a:gd name="T22" fmla="*/ 57 w 147"/>
                <a:gd name="T23" fmla="*/ 57 h 231"/>
                <a:gd name="T24" fmla="*/ 48 w 147"/>
                <a:gd name="T25" fmla="*/ 45 h 231"/>
                <a:gd name="T26" fmla="*/ 40 w 147"/>
                <a:gd name="T27" fmla="*/ 32 h 231"/>
                <a:gd name="T28" fmla="*/ 32 w 147"/>
                <a:gd name="T29" fmla="*/ 20 h 231"/>
                <a:gd name="T30" fmla="*/ 24 w 147"/>
                <a:gd name="T31" fmla="*/ 7 h 231"/>
                <a:gd name="T32" fmla="*/ 0 w 147"/>
                <a:gd name="T33" fmla="*/ 10 h 231"/>
                <a:gd name="T34" fmla="*/ 7 w 147"/>
                <a:gd name="T35" fmla="*/ 25 h 231"/>
                <a:gd name="T36" fmla="*/ 16 w 147"/>
                <a:gd name="T37" fmla="*/ 39 h 231"/>
                <a:gd name="T38" fmla="*/ 24 w 147"/>
                <a:gd name="T39" fmla="*/ 52 h 231"/>
                <a:gd name="T40" fmla="*/ 34 w 147"/>
                <a:gd name="T41" fmla="*/ 65 h 231"/>
                <a:gd name="T42" fmla="*/ 43 w 147"/>
                <a:gd name="T43" fmla="*/ 77 h 231"/>
                <a:gd name="T44" fmla="*/ 52 w 147"/>
                <a:gd name="T45" fmla="*/ 90 h 231"/>
                <a:gd name="T46" fmla="*/ 62 w 147"/>
                <a:gd name="T47" fmla="*/ 102 h 231"/>
                <a:gd name="T48" fmla="*/ 71 w 147"/>
                <a:gd name="T49" fmla="*/ 115 h 231"/>
                <a:gd name="T50" fmla="*/ 79 w 147"/>
                <a:gd name="T51" fmla="*/ 127 h 231"/>
                <a:gd name="T52" fmla="*/ 88 w 147"/>
                <a:gd name="T53" fmla="*/ 140 h 231"/>
                <a:gd name="T54" fmla="*/ 96 w 147"/>
                <a:gd name="T55" fmla="*/ 154 h 231"/>
                <a:gd name="T56" fmla="*/ 103 w 147"/>
                <a:gd name="T57" fmla="*/ 167 h 231"/>
                <a:gd name="T58" fmla="*/ 110 w 147"/>
                <a:gd name="T59" fmla="*/ 182 h 231"/>
                <a:gd name="T60" fmla="*/ 115 w 147"/>
                <a:gd name="T61" fmla="*/ 197 h 231"/>
                <a:gd name="T62" fmla="*/ 120 w 147"/>
                <a:gd name="T63" fmla="*/ 214 h 231"/>
                <a:gd name="T64" fmla="*/ 123 w 147"/>
                <a:gd name="T65" fmla="*/ 231 h 2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7"/>
                <a:gd name="T100" fmla="*/ 0 h 231"/>
                <a:gd name="T101" fmla="*/ 147 w 147"/>
                <a:gd name="T102" fmla="*/ 231 h 2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7" h="231">
                  <a:moveTo>
                    <a:pt x="147" y="227"/>
                  </a:moveTo>
                  <a:lnTo>
                    <a:pt x="145" y="217"/>
                  </a:lnTo>
                  <a:lnTo>
                    <a:pt x="143" y="208"/>
                  </a:lnTo>
                  <a:lnTo>
                    <a:pt x="140" y="199"/>
                  </a:lnTo>
                  <a:lnTo>
                    <a:pt x="138" y="190"/>
                  </a:lnTo>
                  <a:lnTo>
                    <a:pt x="135" y="181"/>
                  </a:lnTo>
                  <a:lnTo>
                    <a:pt x="132" y="173"/>
                  </a:lnTo>
                  <a:lnTo>
                    <a:pt x="128" y="165"/>
                  </a:lnTo>
                  <a:lnTo>
                    <a:pt x="125" y="157"/>
                  </a:lnTo>
                  <a:lnTo>
                    <a:pt x="121" y="149"/>
                  </a:lnTo>
                  <a:lnTo>
                    <a:pt x="117" y="142"/>
                  </a:lnTo>
                  <a:lnTo>
                    <a:pt x="112" y="135"/>
                  </a:lnTo>
                  <a:lnTo>
                    <a:pt x="108" y="128"/>
                  </a:lnTo>
                  <a:lnTo>
                    <a:pt x="104" y="121"/>
                  </a:lnTo>
                  <a:lnTo>
                    <a:pt x="99" y="114"/>
                  </a:lnTo>
                  <a:lnTo>
                    <a:pt x="95" y="107"/>
                  </a:lnTo>
                  <a:lnTo>
                    <a:pt x="90" y="101"/>
                  </a:lnTo>
                  <a:lnTo>
                    <a:pt x="85" y="94"/>
                  </a:lnTo>
                  <a:lnTo>
                    <a:pt x="81" y="88"/>
                  </a:lnTo>
                  <a:lnTo>
                    <a:pt x="76" y="82"/>
                  </a:lnTo>
                  <a:lnTo>
                    <a:pt x="71" y="76"/>
                  </a:lnTo>
                  <a:lnTo>
                    <a:pt x="66" y="70"/>
                  </a:lnTo>
                  <a:lnTo>
                    <a:pt x="62" y="63"/>
                  </a:lnTo>
                  <a:lnTo>
                    <a:pt x="57" y="57"/>
                  </a:lnTo>
                  <a:lnTo>
                    <a:pt x="53" y="51"/>
                  </a:lnTo>
                  <a:lnTo>
                    <a:pt x="48" y="45"/>
                  </a:lnTo>
                  <a:lnTo>
                    <a:pt x="44" y="39"/>
                  </a:lnTo>
                  <a:lnTo>
                    <a:pt x="40" y="32"/>
                  </a:lnTo>
                  <a:lnTo>
                    <a:pt x="36" y="26"/>
                  </a:lnTo>
                  <a:lnTo>
                    <a:pt x="32" y="20"/>
                  </a:lnTo>
                  <a:lnTo>
                    <a:pt x="28" y="13"/>
                  </a:lnTo>
                  <a:lnTo>
                    <a:pt x="24" y="7"/>
                  </a:lnTo>
                  <a:lnTo>
                    <a:pt x="21" y="0"/>
                  </a:lnTo>
                  <a:lnTo>
                    <a:pt x="0" y="10"/>
                  </a:lnTo>
                  <a:lnTo>
                    <a:pt x="3" y="17"/>
                  </a:lnTo>
                  <a:lnTo>
                    <a:pt x="7" y="25"/>
                  </a:lnTo>
                  <a:lnTo>
                    <a:pt x="11" y="32"/>
                  </a:lnTo>
                  <a:lnTo>
                    <a:pt x="16" y="39"/>
                  </a:lnTo>
                  <a:lnTo>
                    <a:pt x="20" y="45"/>
                  </a:lnTo>
                  <a:lnTo>
                    <a:pt x="24" y="52"/>
                  </a:lnTo>
                  <a:lnTo>
                    <a:pt x="29" y="58"/>
                  </a:lnTo>
                  <a:lnTo>
                    <a:pt x="34" y="65"/>
                  </a:lnTo>
                  <a:lnTo>
                    <a:pt x="38" y="71"/>
                  </a:lnTo>
                  <a:lnTo>
                    <a:pt x="43" y="77"/>
                  </a:lnTo>
                  <a:lnTo>
                    <a:pt x="48" y="84"/>
                  </a:lnTo>
                  <a:lnTo>
                    <a:pt x="52" y="90"/>
                  </a:lnTo>
                  <a:lnTo>
                    <a:pt x="57" y="96"/>
                  </a:lnTo>
                  <a:lnTo>
                    <a:pt x="62" y="102"/>
                  </a:lnTo>
                  <a:lnTo>
                    <a:pt x="66" y="109"/>
                  </a:lnTo>
                  <a:lnTo>
                    <a:pt x="71" y="115"/>
                  </a:lnTo>
                  <a:lnTo>
                    <a:pt x="75" y="121"/>
                  </a:lnTo>
                  <a:lnTo>
                    <a:pt x="79" y="127"/>
                  </a:lnTo>
                  <a:lnTo>
                    <a:pt x="84" y="134"/>
                  </a:lnTo>
                  <a:lnTo>
                    <a:pt x="88" y="140"/>
                  </a:lnTo>
                  <a:lnTo>
                    <a:pt x="92" y="147"/>
                  </a:lnTo>
                  <a:lnTo>
                    <a:pt x="96" y="154"/>
                  </a:lnTo>
                  <a:lnTo>
                    <a:pt x="100" y="160"/>
                  </a:lnTo>
                  <a:lnTo>
                    <a:pt x="103" y="167"/>
                  </a:lnTo>
                  <a:lnTo>
                    <a:pt x="106" y="175"/>
                  </a:lnTo>
                  <a:lnTo>
                    <a:pt x="110" y="182"/>
                  </a:lnTo>
                  <a:lnTo>
                    <a:pt x="113" y="189"/>
                  </a:lnTo>
                  <a:lnTo>
                    <a:pt x="115" y="197"/>
                  </a:lnTo>
                  <a:lnTo>
                    <a:pt x="118" y="205"/>
                  </a:lnTo>
                  <a:lnTo>
                    <a:pt x="120" y="214"/>
                  </a:lnTo>
                  <a:lnTo>
                    <a:pt x="122" y="222"/>
                  </a:lnTo>
                  <a:lnTo>
                    <a:pt x="123" y="231"/>
                  </a:lnTo>
                  <a:lnTo>
                    <a:pt x="147" y="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09" name="Freeform 508"/>
            <p:cNvSpPr>
              <a:spLocks/>
            </p:cNvSpPr>
            <p:nvPr/>
          </p:nvSpPr>
          <p:spPr bwMode="auto">
            <a:xfrm>
              <a:off x="3209" y="2319"/>
              <a:ext cx="24" cy="4"/>
            </a:xfrm>
            <a:custGeom>
              <a:avLst/>
              <a:gdLst>
                <a:gd name="T0" fmla="*/ 24 w 24"/>
                <a:gd name="T1" fmla="*/ 0 h 4"/>
                <a:gd name="T2" fmla="*/ 0 w 24"/>
                <a:gd name="T3" fmla="*/ 4 h 4"/>
                <a:gd name="T4" fmla="*/ 0 w 24"/>
                <a:gd name="T5" fmla="*/ 4 h 4"/>
                <a:gd name="T6" fmla="*/ 0 w 24"/>
                <a:gd name="T7" fmla="*/ 4 h 4"/>
                <a:gd name="T8" fmla="*/ 24 w 24"/>
                <a:gd name="T9" fmla="*/ 0 h 4"/>
                <a:gd name="T10" fmla="*/ 24 w 24"/>
                <a:gd name="T11" fmla="*/ 0 h 4"/>
                <a:gd name="T12" fmla="*/ 24 w 2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4"/>
                <a:gd name="T23" fmla="*/ 24 w 2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4">
                  <a:moveTo>
                    <a:pt x="24" y="0"/>
                  </a:moveTo>
                  <a:lnTo>
                    <a:pt x="0" y="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10" name="Freeform 509"/>
            <p:cNvSpPr>
              <a:spLocks/>
            </p:cNvSpPr>
            <p:nvPr/>
          </p:nvSpPr>
          <p:spPr bwMode="auto">
            <a:xfrm>
              <a:off x="2963" y="2078"/>
              <a:ext cx="139" cy="170"/>
            </a:xfrm>
            <a:custGeom>
              <a:avLst/>
              <a:gdLst>
                <a:gd name="T0" fmla="*/ 133 w 139"/>
                <a:gd name="T1" fmla="*/ 5 h 170"/>
                <a:gd name="T2" fmla="*/ 120 w 139"/>
                <a:gd name="T3" fmla="*/ 1 h 170"/>
                <a:gd name="T4" fmla="*/ 106 w 139"/>
                <a:gd name="T5" fmla="*/ 1 h 170"/>
                <a:gd name="T6" fmla="*/ 94 w 139"/>
                <a:gd name="T7" fmla="*/ 6 h 170"/>
                <a:gd name="T8" fmla="*/ 83 w 139"/>
                <a:gd name="T9" fmla="*/ 13 h 170"/>
                <a:gd name="T10" fmla="*/ 74 w 139"/>
                <a:gd name="T11" fmla="*/ 23 h 170"/>
                <a:gd name="T12" fmla="*/ 65 w 139"/>
                <a:gd name="T13" fmla="*/ 35 h 170"/>
                <a:gd name="T14" fmla="*/ 57 w 139"/>
                <a:gd name="T15" fmla="*/ 47 h 170"/>
                <a:gd name="T16" fmla="*/ 50 w 139"/>
                <a:gd name="T17" fmla="*/ 61 h 170"/>
                <a:gd name="T18" fmla="*/ 43 w 139"/>
                <a:gd name="T19" fmla="*/ 75 h 170"/>
                <a:gd name="T20" fmla="*/ 36 w 139"/>
                <a:gd name="T21" fmla="*/ 90 h 170"/>
                <a:gd name="T22" fmla="*/ 30 w 139"/>
                <a:gd name="T23" fmla="*/ 104 h 170"/>
                <a:gd name="T24" fmla="*/ 23 w 139"/>
                <a:gd name="T25" fmla="*/ 118 h 170"/>
                <a:gd name="T26" fmla="*/ 16 w 139"/>
                <a:gd name="T27" fmla="*/ 131 h 170"/>
                <a:gd name="T28" fmla="*/ 10 w 139"/>
                <a:gd name="T29" fmla="*/ 142 h 170"/>
                <a:gd name="T30" fmla="*/ 3 w 139"/>
                <a:gd name="T31" fmla="*/ 151 h 170"/>
                <a:gd name="T32" fmla="*/ 18 w 139"/>
                <a:gd name="T33" fmla="*/ 170 h 170"/>
                <a:gd name="T34" fmla="*/ 26 w 139"/>
                <a:gd name="T35" fmla="*/ 160 h 170"/>
                <a:gd name="T36" fmla="*/ 34 w 139"/>
                <a:gd name="T37" fmla="*/ 148 h 170"/>
                <a:gd name="T38" fmla="*/ 41 w 139"/>
                <a:gd name="T39" fmla="*/ 135 h 170"/>
                <a:gd name="T40" fmla="*/ 48 w 139"/>
                <a:gd name="T41" fmla="*/ 121 h 170"/>
                <a:gd name="T42" fmla="*/ 54 w 139"/>
                <a:gd name="T43" fmla="*/ 107 h 170"/>
                <a:gd name="T44" fmla="*/ 61 w 139"/>
                <a:gd name="T45" fmla="*/ 93 h 170"/>
                <a:gd name="T46" fmla="*/ 68 w 139"/>
                <a:gd name="T47" fmla="*/ 79 h 170"/>
                <a:gd name="T48" fmla="*/ 75 w 139"/>
                <a:gd name="T49" fmla="*/ 65 h 170"/>
                <a:gd name="T50" fmla="*/ 82 w 139"/>
                <a:gd name="T51" fmla="*/ 53 h 170"/>
                <a:gd name="T52" fmla="*/ 88 w 139"/>
                <a:gd name="T53" fmla="*/ 43 h 170"/>
                <a:gd name="T54" fmla="*/ 95 w 139"/>
                <a:gd name="T55" fmla="*/ 34 h 170"/>
                <a:gd name="T56" fmla="*/ 102 w 139"/>
                <a:gd name="T57" fmla="*/ 28 h 170"/>
                <a:gd name="T58" fmla="*/ 108 w 139"/>
                <a:gd name="T59" fmla="*/ 25 h 170"/>
                <a:gd name="T60" fmla="*/ 113 w 139"/>
                <a:gd name="T61" fmla="*/ 24 h 170"/>
                <a:gd name="T62" fmla="*/ 119 w 139"/>
                <a:gd name="T63" fmla="*/ 25 h 170"/>
                <a:gd name="T64" fmla="*/ 127 w 139"/>
                <a:gd name="T65" fmla="*/ 29 h 1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9"/>
                <a:gd name="T100" fmla="*/ 0 h 170"/>
                <a:gd name="T101" fmla="*/ 139 w 139"/>
                <a:gd name="T102" fmla="*/ 170 h 1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9" h="170">
                  <a:moveTo>
                    <a:pt x="139" y="9"/>
                  </a:moveTo>
                  <a:lnTo>
                    <a:pt x="133" y="5"/>
                  </a:lnTo>
                  <a:lnTo>
                    <a:pt x="126" y="2"/>
                  </a:lnTo>
                  <a:lnTo>
                    <a:pt x="120" y="1"/>
                  </a:lnTo>
                  <a:lnTo>
                    <a:pt x="113" y="0"/>
                  </a:lnTo>
                  <a:lnTo>
                    <a:pt x="106" y="1"/>
                  </a:lnTo>
                  <a:lnTo>
                    <a:pt x="99" y="3"/>
                  </a:lnTo>
                  <a:lnTo>
                    <a:pt x="94" y="6"/>
                  </a:lnTo>
                  <a:lnTo>
                    <a:pt x="88" y="9"/>
                  </a:lnTo>
                  <a:lnTo>
                    <a:pt x="83" y="13"/>
                  </a:lnTo>
                  <a:lnTo>
                    <a:pt x="78" y="18"/>
                  </a:lnTo>
                  <a:lnTo>
                    <a:pt x="74" y="23"/>
                  </a:lnTo>
                  <a:lnTo>
                    <a:pt x="69" y="29"/>
                  </a:lnTo>
                  <a:lnTo>
                    <a:pt x="65" y="35"/>
                  </a:lnTo>
                  <a:lnTo>
                    <a:pt x="61" y="41"/>
                  </a:lnTo>
                  <a:lnTo>
                    <a:pt x="57" y="47"/>
                  </a:lnTo>
                  <a:lnTo>
                    <a:pt x="54" y="54"/>
                  </a:lnTo>
                  <a:lnTo>
                    <a:pt x="50" y="61"/>
                  </a:lnTo>
                  <a:lnTo>
                    <a:pt x="47" y="68"/>
                  </a:lnTo>
                  <a:lnTo>
                    <a:pt x="43" y="75"/>
                  </a:lnTo>
                  <a:lnTo>
                    <a:pt x="39" y="83"/>
                  </a:lnTo>
                  <a:lnTo>
                    <a:pt x="36" y="90"/>
                  </a:lnTo>
                  <a:lnTo>
                    <a:pt x="33" y="97"/>
                  </a:lnTo>
                  <a:lnTo>
                    <a:pt x="30" y="104"/>
                  </a:lnTo>
                  <a:lnTo>
                    <a:pt x="26" y="111"/>
                  </a:lnTo>
                  <a:lnTo>
                    <a:pt x="23" y="118"/>
                  </a:lnTo>
                  <a:lnTo>
                    <a:pt x="20" y="124"/>
                  </a:lnTo>
                  <a:lnTo>
                    <a:pt x="16" y="131"/>
                  </a:lnTo>
                  <a:lnTo>
                    <a:pt x="13" y="136"/>
                  </a:lnTo>
                  <a:lnTo>
                    <a:pt x="10" y="142"/>
                  </a:lnTo>
                  <a:lnTo>
                    <a:pt x="7" y="146"/>
                  </a:lnTo>
                  <a:lnTo>
                    <a:pt x="3" y="151"/>
                  </a:lnTo>
                  <a:lnTo>
                    <a:pt x="0" y="155"/>
                  </a:lnTo>
                  <a:lnTo>
                    <a:pt x="18" y="170"/>
                  </a:lnTo>
                  <a:lnTo>
                    <a:pt x="22" y="165"/>
                  </a:lnTo>
                  <a:lnTo>
                    <a:pt x="26" y="160"/>
                  </a:lnTo>
                  <a:lnTo>
                    <a:pt x="30" y="154"/>
                  </a:lnTo>
                  <a:lnTo>
                    <a:pt x="34" y="148"/>
                  </a:lnTo>
                  <a:lnTo>
                    <a:pt x="37" y="142"/>
                  </a:lnTo>
                  <a:lnTo>
                    <a:pt x="41" y="135"/>
                  </a:lnTo>
                  <a:lnTo>
                    <a:pt x="44" y="128"/>
                  </a:lnTo>
                  <a:lnTo>
                    <a:pt x="48" y="121"/>
                  </a:lnTo>
                  <a:lnTo>
                    <a:pt x="51" y="114"/>
                  </a:lnTo>
                  <a:lnTo>
                    <a:pt x="54" y="107"/>
                  </a:lnTo>
                  <a:lnTo>
                    <a:pt x="58" y="100"/>
                  </a:lnTo>
                  <a:lnTo>
                    <a:pt x="61" y="93"/>
                  </a:lnTo>
                  <a:lnTo>
                    <a:pt x="64" y="86"/>
                  </a:lnTo>
                  <a:lnTo>
                    <a:pt x="68" y="79"/>
                  </a:lnTo>
                  <a:lnTo>
                    <a:pt x="71" y="72"/>
                  </a:lnTo>
                  <a:lnTo>
                    <a:pt x="75" y="65"/>
                  </a:lnTo>
                  <a:lnTo>
                    <a:pt x="78" y="59"/>
                  </a:lnTo>
                  <a:lnTo>
                    <a:pt x="82" y="53"/>
                  </a:lnTo>
                  <a:lnTo>
                    <a:pt x="85" y="48"/>
                  </a:lnTo>
                  <a:lnTo>
                    <a:pt x="88" y="43"/>
                  </a:lnTo>
                  <a:lnTo>
                    <a:pt x="92" y="38"/>
                  </a:lnTo>
                  <a:lnTo>
                    <a:pt x="95" y="34"/>
                  </a:lnTo>
                  <a:lnTo>
                    <a:pt x="99" y="31"/>
                  </a:lnTo>
                  <a:lnTo>
                    <a:pt x="102" y="28"/>
                  </a:lnTo>
                  <a:lnTo>
                    <a:pt x="105" y="26"/>
                  </a:lnTo>
                  <a:lnTo>
                    <a:pt x="108" y="25"/>
                  </a:lnTo>
                  <a:lnTo>
                    <a:pt x="111" y="24"/>
                  </a:lnTo>
                  <a:lnTo>
                    <a:pt x="113" y="24"/>
                  </a:lnTo>
                  <a:lnTo>
                    <a:pt x="116" y="24"/>
                  </a:lnTo>
                  <a:lnTo>
                    <a:pt x="119" y="25"/>
                  </a:lnTo>
                  <a:lnTo>
                    <a:pt x="123" y="26"/>
                  </a:lnTo>
                  <a:lnTo>
                    <a:pt x="127" y="29"/>
                  </a:lnTo>
                  <a:lnTo>
                    <a:pt x="139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11" name="Freeform 510"/>
            <p:cNvSpPr>
              <a:spLocks/>
            </p:cNvSpPr>
            <p:nvPr/>
          </p:nvSpPr>
          <p:spPr bwMode="auto">
            <a:xfrm>
              <a:off x="3086" y="2087"/>
              <a:ext cx="21" cy="20"/>
            </a:xfrm>
            <a:custGeom>
              <a:avLst/>
              <a:gdLst>
                <a:gd name="T0" fmla="*/ 21 w 21"/>
                <a:gd name="T1" fmla="*/ 5 h 20"/>
                <a:gd name="T2" fmla="*/ 4 w 21"/>
                <a:gd name="T3" fmla="*/ 20 h 20"/>
                <a:gd name="T4" fmla="*/ 1 w 21"/>
                <a:gd name="T5" fmla="*/ 18 h 20"/>
                <a:gd name="T6" fmla="*/ 0 w 21"/>
                <a:gd name="T7" fmla="*/ 15 h 20"/>
                <a:gd name="T8" fmla="*/ 16 w 21"/>
                <a:gd name="T9" fmla="*/ 0 h 20"/>
                <a:gd name="T10" fmla="*/ 19 w 21"/>
                <a:gd name="T11" fmla="*/ 1 h 20"/>
                <a:gd name="T12" fmla="*/ 21 w 21"/>
                <a:gd name="T13" fmla="*/ 5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0"/>
                <a:gd name="T23" fmla="*/ 21 w 21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0">
                  <a:moveTo>
                    <a:pt x="21" y="5"/>
                  </a:moveTo>
                  <a:lnTo>
                    <a:pt x="4" y="20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12" name="Freeform 511"/>
            <p:cNvSpPr>
              <a:spLocks/>
            </p:cNvSpPr>
            <p:nvPr/>
          </p:nvSpPr>
          <p:spPr bwMode="auto">
            <a:xfrm>
              <a:off x="2968" y="2229"/>
              <a:ext cx="106" cy="113"/>
            </a:xfrm>
            <a:custGeom>
              <a:avLst/>
              <a:gdLst>
                <a:gd name="T0" fmla="*/ 3 w 106"/>
                <a:gd name="T1" fmla="*/ 24 h 113"/>
                <a:gd name="T2" fmla="*/ 9 w 106"/>
                <a:gd name="T3" fmla="*/ 26 h 113"/>
                <a:gd name="T4" fmla="*/ 14 w 106"/>
                <a:gd name="T5" fmla="*/ 29 h 113"/>
                <a:gd name="T6" fmla="*/ 20 w 106"/>
                <a:gd name="T7" fmla="*/ 33 h 113"/>
                <a:gd name="T8" fmla="*/ 25 w 106"/>
                <a:gd name="T9" fmla="*/ 37 h 113"/>
                <a:gd name="T10" fmla="*/ 31 w 106"/>
                <a:gd name="T11" fmla="*/ 42 h 113"/>
                <a:gd name="T12" fmla="*/ 36 w 106"/>
                <a:gd name="T13" fmla="*/ 48 h 113"/>
                <a:gd name="T14" fmla="*/ 41 w 106"/>
                <a:gd name="T15" fmla="*/ 53 h 113"/>
                <a:gd name="T16" fmla="*/ 46 w 106"/>
                <a:gd name="T17" fmla="*/ 60 h 113"/>
                <a:gd name="T18" fmla="*/ 52 w 106"/>
                <a:gd name="T19" fmla="*/ 66 h 113"/>
                <a:gd name="T20" fmla="*/ 57 w 106"/>
                <a:gd name="T21" fmla="*/ 73 h 113"/>
                <a:gd name="T22" fmla="*/ 62 w 106"/>
                <a:gd name="T23" fmla="*/ 80 h 113"/>
                <a:gd name="T24" fmla="*/ 68 w 106"/>
                <a:gd name="T25" fmla="*/ 87 h 113"/>
                <a:gd name="T26" fmla="*/ 73 w 106"/>
                <a:gd name="T27" fmla="*/ 94 h 113"/>
                <a:gd name="T28" fmla="*/ 78 w 106"/>
                <a:gd name="T29" fmla="*/ 102 h 113"/>
                <a:gd name="T30" fmla="*/ 84 w 106"/>
                <a:gd name="T31" fmla="*/ 109 h 113"/>
                <a:gd name="T32" fmla="*/ 106 w 106"/>
                <a:gd name="T33" fmla="*/ 98 h 113"/>
                <a:gd name="T34" fmla="*/ 100 w 106"/>
                <a:gd name="T35" fmla="*/ 91 h 113"/>
                <a:gd name="T36" fmla="*/ 95 w 106"/>
                <a:gd name="T37" fmla="*/ 84 h 113"/>
                <a:gd name="T38" fmla="*/ 90 w 106"/>
                <a:gd name="T39" fmla="*/ 77 h 113"/>
                <a:gd name="T40" fmla="*/ 84 w 106"/>
                <a:gd name="T41" fmla="*/ 69 h 113"/>
                <a:gd name="T42" fmla="*/ 79 w 106"/>
                <a:gd name="T43" fmla="*/ 62 h 113"/>
                <a:gd name="T44" fmla="*/ 73 w 106"/>
                <a:gd name="T45" fmla="*/ 55 h 113"/>
                <a:gd name="T46" fmla="*/ 68 w 106"/>
                <a:gd name="T47" fmla="*/ 48 h 113"/>
                <a:gd name="T48" fmla="*/ 62 w 106"/>
                <a:gd name="T49" fmla="*/ 41 h 113"/>
                <a:gd name="T50" fmla="*/ 56 w 106"/>
                <a:gd name="T51" fmla="*/ 34 h 113"/>
                <a:gd name="T52" fmla="*/ 50 w 106"/>
                <a:gd name="T53" fmla="*/ 28 h 113"/>
                <a:gd name="T54" fmla="*/ 44 w 106"/>
                <a:gd name="T55" fmla="*/ 22 h 113"/>
                <a:gd name="T56" fmla="*/ 37 w 106"/>
                <a:gd name="T57" fmla="*/ 17 h 113"/>
                <a:gd name="T58" fmla="*/ 31 w 106"/>
                <a:gd name="T59" fmla="*/ 12 h 113"/>
                <a:gd name="T60" fmla="*/ 23 w 106"/>
                <a:gd name="T61" fmla="*/ 7 h 113"/>
                <a:gd name="T62" fmla="*/ 16 w 106"/>
                <a:gd name="T63" fmla="*/ 3 h 113"/>
                <a:gd name="T64" fmla="*/ 8 w 106"/>
                <a:gd name="T65" fmla="*/ 0 h 1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113"/>
                <a:gd name="T101" fmla="*/ 106 w 106"/>
                <a:gd name="T102" fmla="*/ 113 h 1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113">
                  <a:moveTo>
                    <a:pt x="0" y="22"/>
                  </a:moveTo>
                  <a:lnTo>
                    <a:pt x="3" y="24"/>
                  </a:lnTo>
                  <a:lnTo>
                    <a:pt x="6" y="25"/>
                  </a:lnTo>
                  <a:lnTo>
                    <a:pt x="9" y="26"/>
                  </a:lnTo>
                  <a:lnTo>
                    <a:pt x="12" y="28"/>
                  </a:lnTo>
                  <a:lnTo>
                    <a:pt x="14" y="29"/>
                  </a:lnTo>
                  <a:lnTo>
                    <a:pt x="17" y="31"/>
                  </a:lnTo>
                  <a:lnTo>
                    <a:pt x="20" y="33"/>
                  </a:lnTo>
                  <a:lnTo>
                    <a:pt x="22" y="35"/>
                  </a:lnTo>
                  <a:lnTo>
                    <a:pt x="25" y="37"/>
                  </a:lnTo>
                  <a:lnTo>
                    <a:pt x="28" y="40"/>
                  </a:lnTo>
                  <a:lnTo>
                    <a:pt x="31" y="42"/>
                  </a:lnTo>
                  <a:lnTo>
                    <a:pt x="33" y="45"/>
                  </a:lnTo>
                  <a:lnTo>
                    <a:pt x="36" y="48"/>
                  </a:lnTo>
                  <a:lnTo>
                    <a:pt x="39" y="50"/>
                  </a:lnTo>
                  <a:lnTo>
                    <a:pt x="41" y="53"/>
                  </a:lnTo>
                  <a:lnTo>
                    <a:pt x="44" y="57"/>
                  </a:lnTo>
                  <a:lnTo>
                    <a:pt x="46" y="60"/>
                  </a:lnTo>
                  <a:lnTo>
                    <a:pt x="49" y="63"/>
                  </a:lnTo>
                  <a:lnTo>
                    <a:pt x="52" y="66"/>
                  </a:lnTo>
                  <a:lnTo>
                    <a:pt x="54" y="69"/>
                  </a:lnTo>
                  <a:lnTo>
                    <a:pt x="57" y="73"/>
                  </a:lnTo>
                  <a:lnTo>
                    <a:pt x="60" y="76"/>
                  </a:lnTo>
                  <a:lnTo>
                    <a:pt x="62" y="80"/>
                  </a:lnTo>
                  <a:lnTo>
                    <a:pt x="65" y="84"/>
                  </a:lnTo>
                  <a:lnTo>
                    <a:pt x="68" y="87"/>
                  </a:lnTo>
                  <a:lnTo>
                    <a:pt x="70" y="91"/>
                  </a:lnTo>
                  <a:lnTo>
                    <a:pt x="73" y="94"/>
                  </a:lnTo>
                  <a:lnTo>
                    <a:pt x="76" y="98"/>
                  </a:lnTo>
                  <a:lnTo>
                    <a:pt x="78" y="102"/>
                  </a:lnTo>
                  <a:lnTo>
                    <a:pt x="81" y="106"/>
                  </a:lnTo>
                  <a:lnTo>
                    <a:pt x="84" y="109"/>
                  </a:lnTo>
                  <a:lnTo>
                    <a:pt x="87" y="113"/>
                  </a:lnTo>
                  <a:lnTo>
                    <a:pt x="106" y="98"/>
                  </a:lnTo>
                  <a:lnTo>
                    <a:pt x="103" y="95"/>
                  </a:lnTo>
                  <a:lnTo>
                    <a:pt x="100" y="91"/>
                  </a:lnTo>
                  <a:lnTo>
                    <a:pt x="97" y="87"/>
                  </a:lnTo>
                  <a:lnTo>
                    <a:pt x="95" y="84"/>
                  </a:lnTo>
                  <a:lnTo>
                    <a:pt x="92" y="80"/>
                  </a:lnTo>
                  <a:lnTo>
                    <a:pt x="90" y="77"/>
                  </a:lnTo>
                  <a:lnTo>
                    <a:pt x="87" y="73"/>
                  </a:lnTo>
                  <a:lnTo>
                    <a:pt x="84" y="69"/>
                  </a:lnTo>
                  <a:lnTo>
                    <a:pt x="81" y="66"/>
                  </a:lnTo>
                  <a:lnTo>
                    <a:pt x="79" y="62"/>
                  </a:lnTo>
                  <a:lnTo>
                    <a:pt x="76" y="59"/>
                  </a:lnTo>
                  <a:lnTo>
                    <a:pt x="73" y="55"/>
                  </a:lnTo>
                  <a:lnTo>
                    <a:pt x="70" y="52"/>
                  </a:lnTo>
                  <a:lnTo>
                    <a:pt x="68" y="48"/>
                  </a:lnTo>
                  <a:lnTo>
                    <a:pt x="65" y="45"/>
                  </a:lnTo>
                  <a:lnTo>
                    <a:pt x="62" y="41"/>
                  </a:lnTo>
                  <a:lnTo>
                    <a:pt x="59" y="38"/>
                  </a:lnTo>
                  <a:lnTo>
                    <a:pt x="56" y="34"/>
                  </a:lnTo>
                  <a:lnTo>
                    <a:pt x="53" y="31"/>
                  </a:lnTo>
                  <a:lnTo>
                    <a:pt x="50" y="28"/>
                  </a:lnTo>
                  <a:lnTo>
                    <a:pt x="47" y="25"/>
                  </a:lnTo>
                  <a:lnTo>
                    <a:pt x="44" y="22"/>
                  </a:lnTo>
                  <a:lnTo>
                    <a:pt x="41" y="19"/>
                  </a:lnTo>
                  <a:lnTo>
                    <a:pt x="37" y="17"/>
                  </a:lnTo>
                  <a:lnTo>
                    <a:pt x="34" y="14"/>
                  </a:lnTo>
                  <a:lnTo>
                    <a:pt x="31" y="12"/>
                  </a:lnTo>
                  <a:lnTo>
                    <a:pt x="27" y="9"/>
                  </a:lnTo>
                  <a:lnTo>
                    <a:pt x="23" y="7"/>
                  </a:lnTo>
                  <a:lnTo>
                    <a:pt x="20" y="5"/>
                  </a:lnTo>
                  <a:lnTo>
                    <a:pt x="16" y="3"/>
                  </a:lnTo>
                  <a:lnTo>
                    <a:pt x="12" y="2"/>
                  </a:lnTo>
                  <a:lnTo>
                    <a:pt x="8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13" name="Freeform 512"/>
            <p:cNvSpPr>
              <a:spLocks/>
            </p:cNvSpPr>
            <p:nvPr/>
          </p:nvSpPr>
          <p:spPr bwMode="auto">
            <a:xfrm>
              <a:off x="2963" y="2229"/>
              <a:ext cx="18" cy="22"/>
            </a:xfrm>
            <a:custGeom>
              <a:avLst/>
              <a:gdLst>
                <a:gd name="T0" fmla="*/ 0 w 18"/>
                <a:gd name="T1" fmla="*/ 4 h 22"/>
                <a:gd name="T2" fmla="*/ 13 w 18"/>
                <a:gd name="T3" fmla="*/ 0 h 22"/>
                <a:gd name="T4" fmla="*/ 13 w 18"/>
                <a:gd name="T5" fmla="*/ 0 h 22"/>
                <a:gd name="T6" fmla="*/ 18 w 18"/>
                <a:gd name="T7" fmla="*/ 19 h 22"/>
                <a:gd name="T8" fmla="*/ 5 w 18"/>
                <a:gd name="T9" fmla="*/ 22 h 22"/>
                <a:gd name="T10" fmla="*/ 5 w 18"/>
                <a:gd name="T11" fmla="*/ 22 h 22"/>
                <a:gd name="T12" fmla="*/ 0 w 18"/>
                <a:gd name="T13" fmla="*/ 4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2"/>
                <a:gd name="T23" fmla="*/ 18 w 18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2">
                  <a:moveTo>
                    <a:pt x="0" y="4"/>
                  </a:moveTo>
                  <a:lnTo>
                    <a:pt x="13" y="0"/>
                  </a:lnTo>
                  <a:lnTo>
                    <a:pt x="18" y="19"/>
                  </a:lnTo>
                  <a:lnTo>
                    <a:pt x="5" y="2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14" name="Freeform 513"/>
            <p:cNvSpPr>
              <a:spLocks/>
            </p:cNvSpPr>
            <p:nvPr/>
          </p:nvSpPr>
          <p:spPr bwMode="auto">
            <a:xfrm>
              <a:off x="2975" y="2334"/>
              <a:ext cx="102" cy="142"/>
            </a:xfrm>
            <a:custGeom>
              <a:avLst/>
              <a:gdLst>
                <a:gd name="T0" fmla="*/ 78 w 102"/>
                <a:gd name="T1" fmla="*/ 10 h 142"/>
                <a:gd name="T2" fmla="*/ 78 w 102"/>
                <a:gd name="T3" fmla="*/ 28 h 142"/>
                <a:gd name="T4" fmla="*/ 76 w 102"/>
                <a:gd name="T5" fmla="*/ 44 h 142"/>
                <a:gd name="T6" fmla="*/ 74 w 102"/>
                <a:gd name="T7" fmla="*/ 58 h 142"/>
                <a:gd name="T8" fmla="*/ 71 w 102"/>
                <a:gd name="T9" fmla="*/ 70 h 142"/>
                <a:gd name="T10" fmla="*/ 67 w 102"/>
                <a:gd name="T11" fmla="*/ 81 h 142"/>
                <a:gd name="T12" fmla="*/ 62 w 102"/>
                <a:gd name="T13" fmla="*/ 90 h 142"/>
                <a:gd name="T14" fmla="*/ 57 w 102"/>
                <a:gd name="T15" fmla="*/ 98 h 142"/>
                <a:gd name="T16" fmla="*/ 51 w 102"/>
                <a:gd name="T17" fmla="*/ 104 h 142"/>
                <a:gd name="T18" fmla="*/ 46 w 102"/>
                <a:gd name="T19" fmla="*/ 109 h 142"/>
                <a:gd name="T20" fmla="*/ 40 w 102"/>
                <a:gd name="T21" fmla="*/ 113 h 142"/>
                <a:gd name="T22" fmla="*/ 34 w 102"/>
                <a:gd name="T23" fmla="*/ 116 h 142"/>
                <a:gd name="T24" fmla="*/ 28 w 102"/>
                <a:gd name="T25" fmla="*/ 118 h 142"/>
                <a:gd name="T26" fmla="*/ 21 w 102"/>
                <a:gd name="T27" fmla="*/ 118 h 142"/>
                <a:gd name="T28" fmla="*/ 15 w 102"/>
                <a:gd name="T29" fmla="*/ 118 h 142"/>
                <a:gd name="T30" fmla="*/ 9 w 102"/>
                <a:gd name="T31" fmla="*/ 118 h 142"/>
                <a:gd name="T32" fmla="*/ 0 w 102"/>
                <a:gd name="T33" fmla="*/ 140 h 142"/>
                <a:gd name="T34" fmla="*/ 9 w 102"/>
                <a:gd name="T35" fmla="*/ 142 h 142"/>
                <a:gd name="T36" fmla="*/ 18 w 102"/>
                <a:gd name="T37" fmla="*/ 142 h 142"/>
                <a:gd name="T38" fmla="*/ 28 w 102"/>
                <a:gd name="T39" fmla="*/ 142 h 142"/>
                <a:gd name="T40" fmla="*/ 37 w 102"/>
                <a:gd name="T41" fmla="*/ 140 h 142"/>
                <a:gd name="T42" fmla="*/ 47 w 102"/>
                <a:gd name="T43" fmla="*/ 136 h 142"/>
                <a:gd name="T44" fmla="*/ 56 w 102"/>
                <a:gd name="T45" fmla="*/ 131 h 142"/>
                <a:gd name="T46" fmla="*/ 64 w 102"/>
                <a:gd name="T47" fmla="*/ 125 h 142"/>
                <a:gd name="T48" fmla="*/ 72 w 102"/>
                <a:gd name="T49" fmla="*/ 117 h 142"/>
                <a:gd name="T50" fmla="*/ 79 w 102"/>
                <a:gd name="T51" fmla="*/ 107 h 142"/>
                <a:gd name="T52" fmla="*/ 86 w 102"/>
                <a:gd name="T53" fmla="*/ 97 h 142"/>
                <a:gd name="T54" fmla="*/ 91 w 102"/>
                <a:gd name="T55" fmla="*/ 84 h 142"/>
                <a:gd name="T56" fmla="*/ 95 w 102"/>
                <a:gd name="T57" fmla="*/ 70 h 142"/>
                <a:gd name="T58" fmla="*/ 99 w 102"/>
                <a:gd name="T59" fmla="*/ 55 h 142"/>
                <a:gd name="T60" fmla="*/ 101 w 102"/>
                <a:gd name="T61" fmla="*/ 38 h 142"/>
                <a:gd name="T62" fmla="*/ 102 w 102"/>
                <a:gd name="T63" fmla="*/ 20 h 142"/>
                <a:gd name="T64" fmla="*/ 101 w 102"/>
                <a:gd name="T65" fmla="*/ 0 h 1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"/>
                <a:gd name="T100" fmla="*/ 0 h 142"/>
                <a:gd name="T101" fmla="*/ 102 w 102"/>
                <a:gd name="T102" fmla="*/ 142 h 1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" h="142">
                  <a:moveTo>
                    <a:pt x="77" y="1"/>
                  </a:moveTo>
                  <a:lnTo>
                    <a:pt x="78" y="10"/>
                  </a:lnTo>
                  <a:lnTo>
                    <a:pt x="78" y="20"/>
                  </a:lnTo>
                  <a:lnTo>
                    <a:pt x="78" y="28"/>
                  </a:lnTo>
                  <a:lnTo>
                    <a:pt x="77" y="36"/>
                  </a:lnTo>
                  <a:lnTo>
                    <a:pt x="76" y="44"/>
                  </a:lnTo>
                  <a:lnTo>
                    <a:pt x="75" y="51"/>
                  </a:lnTo>
                  <a:lnTo>
                    <a:pt x="74" y="58"/>
                  </a:lnTo>
                  <a:lnTo>
                    <a:pt x="72" y="64"/>
                  </a:lnTo>
                  <a:lnTo>
                    <a:pt x="71" y="70"/>
                  </a:lnTo>
                  <a:lnTo>
                    <a:pt x="69" y="76"/>
                  </a:lnTo>
                  <a:lnTo>
                    <a:pt x="67" y="81"/>
                  </a:lnTo>
                  <a:lnTo>
                    <a:pt x="64" y="86"/>
                  </a:lnTo>
                  <a:lnTo>
                    <a:pt x="62" y="90"/>
                  </a:lnTo>
                  <a:lnTo>
                    <a:pt x="60" y="94"/>
                  </a:lnTo>
                  <a:lnTo>
                    <a:pt x="57" y="98"/>
                  </a:lnTo>
                  <a:lnTo>
                    <a:pt x="54" y="101"/>
                  </a:lnTo>
                  <a:lnTo>
                    <a:pt x="51" y="104"/>
                  </a:lnTo>
                  <a:lnTo>
                    <a:pt x="49" y="107"/>
                  </a:lnTo>
                  <a:lnTo>
                    <a:pt x="46" y="109"/>
                  </a:lnTo>
                  <a:lnTo>
                    <a:pt x="43" y="111"/>
                  </a:lnTo>
                  <a:lnTo>
                    <a:pt x="40" y="113"/>
                  </a:lnTo>
                  <a:lnTo>
                    <a:pt x="37" y="115"/>
                  </a:lnTo>
                  <a:lnTo>
                    <a:pt x="34" y="116"/>
                  </a:lnTo>
                  <a:lnTo>
                    <a:pt x="31" y="117"/>
                  </a:lnTo>
                  <a:lnTo>
                    <a:pt x="28" y="118"/>
                  </a:lnTo>
                  <a:lnTo>
                    <a:pt x="25" y="118"/>
                  </a:lnTo>
                  <a:lnTo>
                    <a:pt x="21" y="118"/>
                  </a:lnTo>
                  <a:lnTo>
                    <a:pt x="18" y="119"/>
                  </a:lnTo>
                  <a:lnTo>
                    <a:pt x="15" y="118"/>
                  </a:lnTo>
                  <a:lnTo>
                    <a:pt x="12" y="118"/>
                  </a:lnTo>
                  <a:lnTo>
                    <a:pt x="9" y="118"/>
                  </a:lnTo>
                  <a:lnTo>
                    <a:pt x="6" y="117"/>
                  </a:lnTo>
                  <a:lnTo>
                    <a:pt x="0" y="140"/>
                  </a:lnTo>
                  <a:lnTo>
                    <a:pt x="4" y="141"/>
                  </a:lnTo>
                  <a:lnTo>
                    <a:pt x="9" y="142"/>
                  </a:lnTo>
                  <a:lnTo>
                    <a:pt x="13" y="142"/>
                  </a:lnTo>
                  <a:lnTo>
                    <a:pt x="18" y="142"/>
                  </a:lnTo>
                  <a:lnTo>
                    <a:pt x="23" y="142"/>
                  </a:lnTo>
                  <a:lnTo>
                    <a:pt x="28" y="142"/>
                  </a:lnTo>
                  <a:lnTo>
                    <a:pt x="33" y="141"/>
                  </a:lnTo>
                  <a:lnTo>
                    <a:pt x="37" y="140"/>
                  </a:lnTo>
                  <a:lnTo>
                    <a:pt x="42" y="138"/>
                  </a:lnTo>
                  <a:lnTo>
                    <a:pt x="47" y="136"/>
                  </a:lnTo>
                  <a:lnTo>
                    <a:pt x="51" y="134"/>
                  </a:lnTo>
                  <a:lnTo>
                    <a:pt x="56" y="131"/>
                  </a:lnTo>
                  <a:lnTo>
                    <a:pt x="60" y="128"/>
                  </a:lnTo>
                  <a:lnTo>
                    <a:pt x="64" y="125"/>
                  </a:lnTo>
                  <a:lnTo>
                    <a:pt x="68" y="121"/>
                  </a:lnTo>
                  <a:lnTo>
                    <a:pt x="72" y="117"/>
                  </a:lnTo>
                  <a:lnTo>
                    <a:pt x="76" y="112"/>
                  </a:lnTo>
                  <a:lnTo>
                    <a:pt x="79" y="107"/>
                  </a:lnTo>
                  <a:lnTo>
                    <a:pt x="83" y="102"/>
                  </a:lnTo>
                  <a:lnTo>
                    <a:pt x="86" y="97"/>
                  </a:lnTo>
                  <a:lnTo>
                    <a:pt x="89" y="90"/>
                  </a:lnTo>
                  <a:lnTo>
                    <a:pt x="91" y="84"/>
                  </a:lnTo>
                  <a:lnTo>
                    <a:pt x="93" y="78"/>
                  </a:lnTo>
                  <a:lnTo>
                    <a:pt x="95" y="70"/>
                  </a:lnTo>
                  <a:lnTo>
                    <a:pt x="97" y="63"/>
                  </a:lnTo>
                  <a:lnTo>
                    <a:pt x="99" y="55"/>
                  </a:lnTo>
                  <a:lnTo>
                    <a:pt x="100" y="47"/>
                  </a:lnTo>
                  <a:lnTo>
                    <a:pt x="101" y="38"/>
                  </a:lnTo>
                  <a:lnTo>
                    <a:pt x="101" y="29"/>
                  </a:lnTo>
                  <a:lnTo>
                    <a:pt x="102" y="20"/>
                  </a:lnTo>
                  <a:lnTo>
                    <a:pt x="102" y="10"/>
                  </a:lnTo>
                  <a:lnTo>
                    <a:pt x="101" y="0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15" name="Freeform 514"/>
            <p:cNvSpPr>
              <a:spLocks/>
            </p:cNvSpPr>
            <p:nvPr/>
          </p:nvSpPr>
          <p:spPr bwMode="auto">
            <a:xfrm>
              <a:off x="3052" y="2327"/>
              <a:ext cx="24" cy="15"/>
            </a:xfrm>
            <a:custGeom>
              <a:avLst/>
              <a:gdLst>
                <a:gd name="T0" fmla="*/ 3 w 24"/>
                <a:gd name="T1" fmla="*/ 15 h 15"/>
                <a:gd name="T2" fmla="*/ 24 w 24"/>
                <a:gd name="T3" fmla="*/ 7 h 15"/>
                <a:gd name="T4" fmla="*/ 24 w 24"/>
                <a:gd name="T5" fmla="*/ 3 h 15"/>
                <a:gd name="T6" fmla="*/ 22 w 24"/>
                <a:gd name="T7" fmla="*/ 0 h 15"/>
                <a:gd name="T8" fmla="*/ 0 w 24"/>
                <a:gd name="T9" fmla="*/ 8 h 15"/>
                <a:gd name="T10" fmla="*/ 1 w 24"/>
                <a:gd name="T11" fmla="*/ 12 h 15"/>
                <a:gd name="T12" fmla="*/ 3 w 24"/>
                <a:gd name="T13" fmla="*/ 1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5"/>
                <a:gd name="T23" fmla="*/ 24 w 24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5">
                  <a:moveTo>
                    <a:pt x="3" y="15"/>
                  </a:moveTo>
                  <a:lnTo>
                    <a:pt x="24" y="7"/>
                  </a:lnTo>
                  <a:lnTo>
                    <a:pt x="24" y="3"/>
                  </a:lnTo>
                  <a:lnTo>
                    <a:pt x="22" y="0"/>
                  </a:lnTo>
                  <a:lnTo>
                    <a:pt x="0" y="8"/>
                  </a:lnTo>
                  <a:lnTo>
                    <a:pt x="1" y="12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16" name="Freeform 515"/>
            <p:cNvSpPr>
              <a:spLocks/>
            </p:cNvSpPr>
            <p:nvPr/>
          </p:nvSpPr>
          <p:spPr bwMode="auto">
            <a:xfrm>
              <a:off x="2887" y="2446"/>
              <a:ext cx="94" cy="28"/>
            </a:xfrm>
            <a:custGeom>
              <a:avLst/>
              <a:gdLst>
                <a:gd name="T0" fmla="*/ 91 w 94"/>
                <a:gd name="T1" fmla="*/ 4 h 28"/>
                <a:gd name="T2" fmla="*/ 84 w 94"/>
                <a:gd name="T3" fmla="*/ 3 h 28"/>
                <a:gd name="T4" fmla="*/ 77 w 94"/>
                <a:gd name="T5" fmla="*/ 1 h 28"/>
                <a:gd name="T6" fmla="*/ 69 w 94"/>
                <a:gd name="T7" fmla="*/ 1 h 28"/>
                <a:gd name="T8" fmla="*/ 61 w 94"/>
                <a:gd name="T9" fmla="*/ 0 h 28"/>
                <a:gd name="T10" fmla="*/ 54 w 94"/>
                <a:gd name="T11" fmla="*/ 0 h 28"/>
                <a:gd name="T12" fmla="*/ 46 w 94"/>
                <a:gd name="T13" fmla="*/ 0 h 28"/>
                <a:gd name="T14" fmla="*/ 39 w 94"/>
                <a:gd name="T15" fmla="*/ 0 h 28"/>
                <a:gd name="T16" fmla="*/ 31 w 94"/>
                <a:gd name="T17" fmla="*/ 0 h 28"/>
                <a:gd name="T18" fmla="*/ 25 w 94"/>
                <a:gd name="T19" fmla="*/ 0 h 28"/>
                <a:gd name="T20" fmla="*/ 19 w 94"/>
                <a:gd name="T21" fmla="*/ 0 h 28"/>
                <a:gd name="T22" fmla="*/ 13 w 94"/>
                <a:gd name="T23" fmla="*/ 1 h 28"/>
                <a:gd name="T24" fmla="*/ 8 w 94"/>
                <a:gd name="T25" fmla="*/ 1 h 28"/>
                <a:gd name="T26" fmla="*/ 5 w 94"/>
                <a:gd name="T27" fmla="*/ 1 h 28"/>
                <a:gd name="T28" fmla="*/ 2 w 94"/>
                <a:gd name="T29" fmla="*/ 1 h 28"/>
                <a:gd name="T30" fmla="*/ 1 w 94"/>
                <a:gd name="T31" fmla="*/ 1 h 28"/>
                <a:gd name="T32" fmla="*/ 3 w 94"/>
                <a:gd name="T33" fmla="*/ 25 h 28"/>
                <a:gd name="T34" fmla="*/ 4 w 94"/>
                <a:gd name="T35" fmla="*/ 25 h 28"/>
                <a:gd name="T36" fmla="*/ 7 w 94"/>
                <a:gd name="T37" fmla="*/ 25 h 28"/>
                <a:gd name="T38" fmla="*/ 10 w 94"/>
                <a:gd name="T39" fmla="*/ 24 h 28"/>
                <a:gd name="T40" fmla="*/ 15 w 94"/>
                <a:gd name="T41" fmla="*/ 24 h 28"/>
                <a:gd name="T42" fmla="*/ 20 w 94"/>
                <a:gd name="T43" fmla="*/ 24 h 28"/>
                <a:gd name="T44" fmla="*/ 26 w 94"/>
                <a:gd name="T45" fmla="*/ 24 h 28"/>
                <a:gd name="T46" fmla="*/ 32 w 94"/>
                <a:gd name="T47" fmla="*/ 23 h 28"/>
                <a:gd name="T48" fmla="*/ 39 w 94"/>
                <a:gd name="T49" fmla="*/ 23 h 28"/>
                <a:gd name="T50" fmla="*/ 46 w 94"/>
                <a:gd name="T51" fmla="*/ 23 h 28"/>
                <a:gd name="T52" fmla="*/ 53 w 94"/>
                <a:gd name="T53" fmla="*/ 24 h 28"/>
                <a:gd name="T54" fmla="*/ 60 w 94"/>
                <a:gd name="T55" fmla="*/ 24 h 28"/>
                <a:gd name="T56" fmla="*/ 67 w 94"/>
                <a:gd name="T57" fmla="*/ 24 h 28"/>
                <a:gd name="T58" fmla="*/ 74 w 94"/>
                <a:gd name="T59" fmla="*/ 25 h 28"/>
                <a:gd name="T60" fmla="*/ 80 w 94"/>
                <a:gd name="T61" fmla="*/ 26 h 28"/>
                <a:gd name="T62" fmla="*/ 85 w 94"/>
                <a:gd name="T63" fmla="*/ 27 h 28"/>
                <a:gd name="T64" fmla="*/ 94 w 94"/>
                <a:gd name="T65" fmla="*/ 5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28"/>
                <a:gd name="T101" fmla="*/ 94 w 94"/>
                <a:gd name="T102" fmla="*/ 28 h 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28">
                  <a:moveTo>
                    <a:pt x="94" y="5"/>
                  </a:moveTo>
                  <a:lnTo>
                    <a:pt x="91" y="4"/>
                  </a:lnTo>
                  <a:lnTo>
                    <a:pt x="87" y="3"/>
                  </a:lnTo>
                  <a:lnTo>
                    <a:pt x="84" y="3"/>
                  </a:lnTo>
                  <a:lnTo>
                    <a:pt x="80" y="2"/>
                  </a:lnTo>
                  <a:lnTo>
                    <a:pt x="77" y="1"/>
                  </a:lnTo>
                  <a:lnTo>
                    <a:pt x="73" y="1"/>
                  </a:lnTo>
                  <a:lnTo>
                    <a:pt x="69" y="1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5" y="25"/>
                  </a:lnTo>
                  <a:lnTo>
                    <a:pt x="7" y="25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6" y="24"/>
                  </a:lnTo>
                  <a:lnTo>
                    <a:pt x="29" y="24"/>
                  </a:lnTo>
                  <a:lnTo>
                    <a:pt x="32" y="23"/>
                  </a:lnTo>
                  <a:lnTo>
                    <a:pt x="35" y="23"/>
                  </a:lnTo>
                  <a:lnTo>
                    <a:pt x="39" y="23"/>
                  </a:lnTo>
                  <a:lnTo>
                    <a:pt x="42" y="23"/>
                  </a:lnTo>
                  <a:lnTo>
                    <a:pt x="46" y="23"/>
                  </a:lnTo>
                  <a:lnTo>
                    <a:pt x="49" y="23"/>
                  </a:lnTo>
                  <a:lnTo>
                    <a:pt x="53" y="24"/>
                  </a:lnTo>
                  <a:lnTo>
                    <a:pt x="56" y="24"/>
                  </a:lnTo>
                  <a:lnTo>
                    <a:pt x="60" y="24"/>
                  </a:lnTo>
                  <a:lnTo>
                    <a:pt x="63" y="24"/>
                  </a:lnTo>
                  <a:lnTo>
                    <a:pt x="67" y="24"/>
                  </a:lnTo>
                  <a:lnTo>
                    <a:pt x="70" y="24"/>
                  </a:lnTo>
                  <a:lnTo>
                    <a:pt x="74" y="25"/>
                  </a:lnTo>
                  <a:lnTo>
                    <a:pt x="77" y="25"/>
                  </a:lnTo>
                  <a:lnTo>
                    <a:pt x="80" y="26"/>
                  </a:lnTo>
                  <a:lnTo>
                    <a:pt x="82" y="27"/>
                  </a:lnTo>
                  <a:lnTo>
                    <a:pt x="85" y="27"/>
                  </a:lnTo>
                  <a:lnTo>
                    <a:pt x="88" y="28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17" name="Freeform 516"/>
            <p:cNvSpPr>
              <a:spLocks/>
            </p:cNvSpPr>
            <p:nvPr/>
          </p:nvSpPr>
          <p:spPr bwMode="auto">
            <a:xfrm>
              <a:off x="2975" y="2451"/>
              <a:ext cx="6" cy="23"/>
            </a:xfrm>
            <a:custGeom>
              <a:avLst/>
              <a:gdLst>
                <a:gd name="T0" fmla="*/ 6 w 6"/>
                <a:gd name="T1" fmla="*/ 0 h 23"/>
                <a:gd name="T2" fmla="*/ 0 w 6"/>
                <a:gd name="T3" fmla="*/ 23 h 23"/>
                <a:gd name="T4" fmla="*/ 0 w 6"/>
                <a:gd name="T5" fmla="*/ 23 h 23"/>
                <a:gd name="T6" fmla="*/ 0 w 6"/>
                <a:gd name="T7" fmla="*/ 23 h 23"/>
                <a:gd name="T8" fmla="*/ 6 w 6"/>
                <a:gd name="T9" fmla="*/ 0 h 23"/>
                <a:gd name="T10" fmla="*/ 6 w 6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23"/>
                <a:gd name="T20" fmla="*/ 6 w 6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23">
                  <a:moveTo>
                    <a:pt x="6" y="0"/>
                  </a:moveTo>
                  <a:lnTo>
                    <a:pt x="0" y="2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18" name="Freeform 517"/>
            <p:cNvSpPr>
              <a:spLocks/>
            </p:cNvSpPr>
            <p:nvPr/>
          </p:nvSpPr>
          <p:spPr bwMode="auto">
            <a:xfrm>
              <a:off x="2877" y="2447"/>
              <a:ext cx="24" cy="24"/>
            </a:xfrm>
            <a:custGeom>
              <a:avLst/>
              <a:gdLst>
                <a:gd name="T0" fmla="*/ 0 w 24"/>
                <a:gd name="T1" fmla="*/ 12 h 24"/>
                <a:gd name="T2" fmla="*/ 24 w 24"/>
                <a:gd name="T3" fmla="*/ 12 h 24"/>
                <a:gd name="T4" fmla="*/ 23 w 24"/>
                <a:gd name="T5" fmla="*/ 23 h 24"/>
                <a:gd name="T6" fmla="*/ 13 w 24"/>
                <a:gd name="T7" fmla="*/ 24 h 24"/>
                <a:gd name="T8" fmla="*/ 10 w 24"/>
                <a:gd name="T9" fmla="*/ 0 h 24"/>
                <a:gd name="T10" fmla="*/ 0 w 24"/>
                <a:gd name="T11" fmla="*/ 1 h 24"/>
                <a:gd name="T12" fmla="*/ 0 w 24"/>
                <a:gd name="T13" fmla="*/ 12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0" y="12"/>
                  </a:moveTo>
                  <a:lnTo>
                    <a:pt x="24" y="12"/>
                  </a:lnTo>
                  <a:lnTo>
                    <a:pt x="23" y="23"/>
                  </a:lnTo>
                  <a:lnTo>
                    <a:pt x="13" y="24"/>
                  </a:lnTo>
                  <a:lnTo>
                    <a:pt x="10" y="0"/>
                  </a:lnTo>
                  <a:lnTo>
                    <a:pt x="0" y="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19" name="Freeform 518"/>
            <p:cNvSpPr>
              <a:spLocks/>
            </p:cNvSpPr>
            <p:nvPr/>
          </p:nvSpPr>
          <p:spPr bwMode="auto">
            <a:xfrm>
              <a:off x="2353" y="2063"/>
              <a:ext cx="500" cy="702"/>
            </a:xfrm>
            <a:custGeom>
              <a:avLst/>
              <a:gdLst>
                <a:gd name="T0" fmla="*/ 409 w 500"/>
                <a:gd name="T1" fmla="*/ 276 h 702"/>
                <a:gd name="T2" fmla="*/ 409 w 500"/>
                <a:gd name="T3" fmla="*/ 230 h 702"/>
                <a:gd name="T4" fmla="*/ 417 w 500"/>
                <a:gd name="T5" fmla="*/ 183 h 702"/>
                <a:gd name="T6" fmla="*/ 431 w 500"/>
                <a:gd name="T7" fmla="*/ 137 h 702"/>
                <a:gd name="T8" fmla="*/ 452 w 500"/>
                <a:gd name="T9" fmla="*/ 96 h 702"/>
                <a:gd name="T10" fmla="*/ 480 w 500"/>
                <a:gd name="T11" fmla="*/ 64 h 702"/>
                <a:gd name="T12" fmla="*/ 498 w 500"/>
                <a:gd name="T13" fmla="*/ 38 h 702"/>
                <a:gd name="T14" fmla="*/ 475 w 500"/>
                <a:gd name="T15" fmla="*/ 16 h 702"/>
                <a:gd name="T16" fmla="*/ 436 w 500"/>
                <a:gd name="T17" fmla="*/ 4 h 702"/>
                <a:gd name="T18" fmla="*/ 387 w 500"/>
                <a:gd name="T19" fmla="*/ 0 h 702"/>
                <a:gd name="T20" fmla="*/ 338 w 500"/>
                <a:gd name="T21" fmla="*/ 2 h 702"/>
                <a:gd name="T22" fmla="*/ 295 w 500"/>
                <a:gd name="T23" fmla="*/ 8 h 702"/>
                <a:gd name="T24" fmla="*/ 268 w 500"/>
                <a:gd name="T25" fmla="*/ 15 h 702"/>
                <a:gd name="T26" fmla="*/ 237 w 500"/>
                <a:gd name="T27" fmla="*/ 31 h 702"/>
                <a:gd name="T28" fmla="*/ 203 w 500"/>
                <a:gd name="T29" fmla="*/ 45 h 702"/>
                <a:gd name="T30" fmla="*/ 167 w 500"/>
                <a:gd name="T31" fmla="*/ 62 h 702"/>
                <a:gd name="T32" fmla="*/ 130 w 500"/>
                <a:gd name="T33" fmla="*/ 85 h 702"/>
                <a:gd name="T34" fmla="*/ 94 w 500"/>
                <a:gd name="T35" fmla="*/ 118 h 702"/>
                <a:gd name="T36" fmla="*/ 60 w 500"/>
                <a:gd name="T37" fmla="*/ 165 h 702"/>
                <a:gd name="T38" fmla="*/ 30 w 500"/>
                <a:gd name="T39" fmla="*/ 225 h 702"/>
                <a:gd name="T40" fmla="*/ 11 w 500"/>
                <a:gd name="T41" fmla="*/ 276 h 702"/>
                <a:gd name="T42" fmla="*/ 2 w 500"/>
                <a:gd name="T43" fmla="*/ 320 h 702"/>
                <a:gd name="T44" fmla="*/ 0 w 500"/>
                <a:gd name="T45" fmla="*/ 360 h 702"/>
                <a:gd name="T46" fmla="*/ 3 w 500"/>
                <a:gd name="T47" fmla="*/ 399 h 702"/>
                <a:gd name="T48" fmla="*/ 7 w 500"/>
                <a:gd name="T49" fmla="*/ 441 h 702"/>
                <a:gd name="T50" fmla="*/ 12 w 500"/>
                <a:gd name="T51" fmla="*/ 488 h 702"/>
                <a:gd name="T52" fmla="*/ 25 w 500"/>
                <a:gd name="T53" fmla="*/ 534 h 702"/>
                <a:gd name="T54" fmla="*/ 49 w 500"/>
                <a:gd name="T55" fmla="*/ 575 h 702"/>
                <a:gd name="T56" fmla="*/ 80 w 500"/>
                <a:gd name="T57" fmla="*/ 611 h 702"/>
                <a:gd name="T58" fmla="*/ 115 w 500"/>
                <a:gd name="T59" fmla="*/ 642 h 702"/>
                <a:gd name="T60" fmla="*/ 152 w 500"/>
                <a:gd name="T61" fmla="*/ 669 h 702"/>
                <a:gd name="T62" fmla="*/ 187 w 500"/>
                <a:gd name="T63" fmla="*/ 692 h 702"/>
                <a:gd name="T64" fmla="*/ 199 w 500"/>
                <a:gd name="T65" fmla="*/ 699 h 702"/>
                <a:gd name="T66" fmla="*/ 208 w 500"/>
                <a:gd name="T67" fmla="*/ 702 h 702"/>
                <a:gd name="T68" fmla="*/ 218 w 500"/>
                <a:gd name="T69" fmla="*/ 702 h 702"/>
                <a:gd name="T70" fmla="*/ 229 w 500"/>
                <a:gd name="T71" fmla="*/ 701 h 702"/>
                <a:gd name="T72" fmla="*/ 240 w 500"/>
                <a:gd name="T73" fmla="*/ 697 h 702"/>
                <a:gd name="T74" fmla="*/ 251 w 500"/>
                <a:gd name="T75" fmla="*/ 690 h 702"/>
                <a:gd name="T76" fmla="*/ 264 w 500"/>
                <a:gd name="T77" fmla="*/ 676 h 702"/>
                <a:gd name="T78" fmla="*/ 278 w 500"/>
                <a:gd name="T79" fmla="*/ 657 h 702"/>
                <a:gd name="T80" fmla="*/ 289 w 500"/>
                <a:gd name="T81" fmla="*/ 638 h 702"/>
                <a:gd name="T82" fmla="*/ 298 w 500"/>
                <a:gd name="T83" fmla="*/ 618 h 702"/>
                <a:gd name="T84" fmla="*/ 306 w 500"/>
                <a:gd name="T85" fmla="*/ 598 h 702"/>
                <a:gd name="T86" fmla="*/ 316 w 500"/>
                <a:gd name="T87" fmla="*/ 577 h 702"/>
                <a:gd name="T88" fmla="*/ 327 w 500"/>
                <a:gd name="T89" fmla="*/ 556 h 702"/>
                <a:gd name="T90" fmla="*/ 205 w 500"/>
                <a:gd name="T91" fmla="*/ 502 h 702"/>
                <a:gd name="T92" fmla="*/ 210 w 500"/>
                <a:gd name="T93" fmla="*/ 471 h 702"/>
                <a:gd name="T94" fmla="*/ 218 w 500"/>
                <a:gd name="T95" fmla="*/ 432 h 702"/>
                <a:gd name="T96" fmla="*/ 226 w 500"/>
                <a:gd name="T97" fmla="*/ 388 h 702"/>
                <a:gd name="T98" fmla="*/ 233 w 500"/>
                <a:gd name="T99" fmla="*/ 344 h 702"/>
                <a:gd name="T100" fmla="*/ 239 w 500"/>
                <a:gd name="T101" fmla="*/ 302 h 702"/>
                <a:gd name="T102" fmla="*/ 259 w 500"/>
                <a:gd name="T103" fmla="*/ 288 h 702"/>
                <a:gd name="T104" fmla="*/ 296 w 500"/>
                <a:gd name="T105" fmla="*/ 300 h 702"/>
                <a:gd name="T106" fmla="*/ 327 w 500"/>
                <a:gd name="T107" fmla="*/ 305 h 702"/>
                <a:gd name="T108" fmla="*/ 353 w 500"/>
                <a:gd name="T109" fmla="*/ 305 h 702"/>
                <a:gd name="T110" fmla="*/ 375 w 500"/>
                <a:gd name="T111" fmla="*/ 304 h 702"/>
                <a:gd name="T112" fmla="*/ 395 w 500"/>
                <a:gd name="T113" fmla="*/ 304 h 702"/>
                <a:gd name="T114" fmla="*/ 413 w 500"/>
                <a:gd name="T115" fmla="*/ 308 h 70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00"/>
                <a:gd name="T175" fmla="*/ 0 h 702"/>
                <a:gd name="T176" fmla="*/ 500 w 500"/>
                <a:gd name="T177" fmla="*/ 702 h 70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00" h="702">
                  <a:moveTo>
                    <a:pt x="413" y="308"/>
                  </a:moveTo>
                  <a:lnTo>
                    <a:pt x="412" y="301"/>
                  </a:lnTo>
                  <a:lnTo>
                    <a:pt x="411" y="293"/>
                  </a:lnTo>
                  <a:lnTo>
                    <a:pt x="409" y="284"/>
                  </a:lnTo>
                  <a:lnTo>
                    <a:pt x="409" y="276"/>
                  </a:lnTo>
                  <a:lnTo>
                    <a:pt x="408" y="267"/>
                  </a:lnTo>
                  <a:lnTo>
                    <a:pt x="408" y="258"/>
                  </a:lnTo>
                  <a:lnTo>
                    <a:pt x="408" y="249"/>
                  </a:lnTo>
                  <a:lnTo>
                    <a:pt x="409" y="240"/>
                  </a:lnTo>
                  <a:lnTo>
                    <a:pt x="409" y="230"/>
                  </a:lnTo>
                  <a:lnTo>
                    <a:pt x="410" y="221"/>
                  </a:lnTo>
                  <a:lnTo>
                    <a:pt x="412" y="212"/>
                  </a:lnTo>
                  <a:lnTo>
                    <a:pt x="413" y="202"/>
                  </a:lnTo>
                  <a:lnTo>
                    <a:pt x="415" y="193"/>
                  </a:lnTo>
                  <a:lnTo>
                    <a:pt x="417" y="183"/>
                  </a:lnTo>
                  <a:lnTo>
                    <a:pt x="419" y="174"/>
                  </a:lnTo>
                  <a:lnTo>
                    <a:pt x="422" y="164"/>
                  </a:lnTo>
                  <a:lnTo>
                    <a:pt x="425" y="155"/>
                  </a:lnTo>
                  <a:lnTo>
                    <a:pt x="428" y="146"/>
                  </a:lnTo>
                  <a:lnTo>
                    <a:pt x="431" y="137"/>
                  </a:lnTo>
                  <a:lnTo>
                    <a:pt x="435" y="129"/>
                  </a:lnTo>
                  <a:lnTo>
                    <a:pt x="439" y="120"/>
                  </a:lnTo>
                  <a:lnTo>
                    <a:pt x="443" y="112"/>
                  </a:lnTo>
                  <a:lnTo>
                    <a:pt x="448" y="104"/>
                  </a:lnTo>
                  <a:lnTo>
                    <a:pt x="452" y="96"/>
                  </a:lnTo>
                  <a:lnTo>
                    <a:pt x="457" y="89"/>
                  </a:lnTo>
                  <a:lnTo>
                    <a:pt x="463" y="82"/>
                  </a:lnTo>
                  <a:lnTo>
                    <a:pt x="468" y="76"/>
                  </a:lnTo>
                  <a:lnTo>
                    <a:pt x="474" y="70"/>
                  </a:lnTo>
                  <a:lnTo>
                    <a:pt x="480" y="64"/>
                  </a:lnTo>
                  <a:lnTo>
                    <a:pt x="487" y="59"/>
                  </a:lnTo>
                  <a:lnTo>
                    <a:pt x="493" y="54"/>
                  </a:lnTo>
                  <a:lnTo>
                    <a:pt x="500" y="50"/>
                  </a:lnTo>
                  <a:lnTo>
                    <a:pt x="500" y="44"/>
                  </a:lnTo>
                  <a:lnTo>
                    <a:pt x="498" y="38"/>
                  </a:lnTo>
                  <a:lnTo>
                    <a:pt x="495" y="33"/>
                  </a:lnTo>
                  <a:lnTo>
                    <a:pt x="491" y="28"/>
                  </a:lnTo>
                  <a:lnTo>
                    <a:pt x="487" y="23"/>
                  </a:lnTo>
                  <a:lnTo>
                    <a:pt x="481" y="19"/>
                  </a:lnTo>
                  <a:lnTo>
                    <a:pt x="475" y="16"/>
                  </a:lnTo>
                  <a:lnTo>
                    <a:pt x="469" y="13"/>
                  </a:lnTo>
                  <a:lnTo>
                    <a:pt x="461" y="10"/>
                  </a:lnTo>
                  <a:lnTo>
                    <a:pt x="453" y="8"/>
                  </a:lnTo>
                  <a:lnTo>
                    <a:pt x="445" y="6"/>
                  </a:lnTo>
                  <a:lnTo>
                    <a:pt x="436" y="4"/>
                  </a:lnTo>
                  <a:lnTo>
                    <a:pt x="426" y="2"/>
                  </a:lnTo>
                  <a:lnTo>
                    <a:pt x="417" y="1"/>
                  </a:lnTo>
                  <a:lnTo>
                    <a:pt x="407" y="1"/>
                  </a:lnTo>
                  <a:lnTo>
                    <a:pt x="397" y="0"/>
                  </a:lnTo>
                  <a:lnTo>
                    <a:pt x="387" y="0"/>
                  </a:lnTo>
                  <a:lnTo>
                    <a:pt x="377" y="0"/>
                  </a:lnTo>
                  <a:lnTo>
                    <a:pt x="367" y="0"/>
                  </a:lnTo>
                  <a:lnTo>
                    <a:pt x="357" y="1"/>
                  </a:lnTo>
                  <a:lnTo>
                    <a:pt x="347" y="1"/>
                  </a:lnTo>
                  <a:lnTo>
                    <a:pt x="338" y="2"/>
                  </a:lnTo>
                  <a:lnTo>
                    <a:pt x="328" y="3"/>
                  </a:lnTo>
                  <a:lnTo>
                    <a:pt x="320" y="4"/>
                  </a:lnTo>
                  <a:lnTo>
                    <a:pt x="311" y="5"/>
                  </a:lnTo>
                  <a:lnTo>
                    <a:pt x="303" y="6"/>
                  </a:lnTo>
                  <a:lnTo>
                    <a:pt x="295" y="8"/>
                  </a:lnTo>
                  <a:lnTo>
                    <a:pt x="288" y="9"/>
                  </a:lnTo>
                  <a:lnTo>
                    <a:pt x="282" y="11"/>
                  </a:lnTo>
                  <a:lnTo>
                    <a:pt x="277" y="12"/>
                  </a:lnTo>
                  <a:lnTo>
                    <a:pt x="272" y="14"/>
                  </a:lnTo>
                  <a:lnTo>
                    <a:pt x="268" y="15"/>
                  </a:lnTo>
                  <a:lnTo>
                    <a:pt x="262" y="19"/>
                  </a:lnTo>
                  <a:lnTo>
                    <a:pt x="256" y="22"/>
                  </a:lnTo>
                  <a:lnTo>
                    <a:pt x="250" y="25"/>
                  </a:lnTo>
                  <a:lnTo>
                    <a:pt x="244" y="28"/>
                  </a:lnTo>
                  <a:lnTo>
                    <a:pt x="237" y="31"/>
                  </a:lnTo>
                  <a:lnTo>
                    <a:pt x="231" y="34"/>
                  </a:lnTo>
                  <a:lnTo>
                    <a:pt x="224" y="37"/>
                  </a:lnTo>
                  <a:lnTo>
                    <a:pt x="217" y="39"/>
                  </a:lnTo>
                  <a:lnTo>
                    <a:pt x="210" y="42"/>
                  </a:lnTo>
                  <a:lnTo>
                    <a:pt x="203" y="45"/>
                  </a:lnTo>
                  <a:lnTo>
                    <a:pt x="196" y="48"/>
                  </a:lnTo>
                  <a:lnTo>
                    <a:pt x="189" y="51"/>
                  </a:lnTo>
                  <a:lnTo>
                    <a:pt x="182" y="55"/>
                  </a:lnTo>
                  <a:lnTo>
                    <a:pt x="175" y="58"/>
                  </a:lnTo>
                  <a:lnTo>
                    <a:pt x="167" y="62"/>
                  </a:lnTo>
                  <a:lnTo>
                    <a:pt x="160" y="66"/>
                  </a:lnTo>
                  <a:lnTo>
                    <a:pt x="153" y="70"/>
                  </a:lnTo>
                  <a:lnTo>
                    <a:pt x="145" y="75"/>
                  </a:lnTo>
                  <a:lnTo>
                    <a:pt x="138" y="80"/>
                  </a:lnTo>
                  <a:lnTo>
                    <a:pt x="130" y="85"/>
                  </a:lnTo>
                  <a:lnTo>
                    <a:pt x="123" y="91"/>
                  </a:lnTo>
                  <a:lnTo>
                    <a:pt x="116" y="97"/>
                  </a:lnTo>
                  <a:lnTo>
                    <a:pt x="108" y="104"/>
                  </a:lnTo>
                  <a:lnTo>
                    <a:pt x="101" y="111"/>
                  </a:lnTo>
                  <a:lnTo>
                    <a:pt x="94" y="118"/>
                  </a:lnTo>
                  <a:lnTo>
                    <a:pt x="87" y="127"/>
                  </a:lnTo>
                  <a:lnTo>
                    <a:pt x="80" y="135"/>
                  </a:lnTo>
                  <a:lnTo>
                    <a:pt x="73" y="145"/>
                  </a:lnTo>
                  <a:lnTo>
                    <a:pt x="66" y="155"/>
                  </a:lnTo>
                  <a:lnTo>
                    <a:pt x="60" y="165"/>
                  </a:lnTo>
                  <a:lnTo>
                    <a:pt x="53" y="177"/>
                  </a:lnTo>
                  <a:lnTo>
                    <a:pt x="47" y="189"/>
                  </a:lnTo>
                  <a:lnTo>
                    <a:pt x="41" y="201"/>
                  </a:lnTo>
                  <a:lnTo>
                    <a:pt x="35" y="213"/>
                  </a:lnTo>
                  <a:lnTo>
                    <a:pt x="30" y="225"/>
                  </a:lnTo>
                  <a:lnTo>
                    <a:pt x="26" y="236"/>
                  </a:lnTo>
                  <a:lnTo>
                    <a:pt x="21" y="246"/>
                  </a:lnTo>
                  <a:lnTo>
                    <a:pt x="18" y="256"/>
                  </a:lnTo>
                  <a:lnTo>
                    <a:pt x="14" y="266"/>
                  </a:lnTo>
                  <a:lnTo>
                    <a:pt x="11" y="276"/>
                  </a:lnTo>
                  <a:lnTo>
                    <a:pt x="9" y="285"/>
                  </a:lnTo>
                  <a:lnTo>
                    <a:pt x="7" y="294"/>
                  </a:lnTo>
                  <a:lnTo>
                    <a:pt x="5" y="303"/>
                  </a:lnTo>
                  <a:lnTo>
                    <a:pt x="4" y="311"/>
                  </a:lnTo>
                  <a:lnTo>
                    <a:pt x="2" y="320"/>
                  </a:lnTo>
                  <a:lnTo>
                    <a:pt x="2" y="328"/>
                  </a:lnTo>
                  <a:lnTo>
                    <a:pt x="1" y="336"/>
                  </a:lnTo>
                  <a:lnTo>
                    <a:pt x="0" y="344"/>
                  </a:lnTo>
                  <a:lnTo>
                    <a:pt x="0" y="352"/>
                  </a:lnTo>
                  <a:lnTo>
                    <a:pt x="0" y="360"/>
                  </a:lnTo>
                  <a:lnTo>
                    <a:pt x="1" y="367"/>
                  </a:lnTo>
                  <a:lnTo>
                    <a:pt x="1" y="375"/>
                  </a:lnTo>
                  <a:lnTo>
                    <a:pt x="2" y="383"/>
                  </a:lnTo>
                  <a:lnTo>
                    <a:pt x="2" y="391"/>
                  </a:lnTo>
                  <a:lnTo>
                    <a:pt x="3" y="399"/>
                  </a:lnTo>
                  <a:lnTo>
                    <a:pt x="4" y="407"/>
                  </a:lnTo>
                  <a:lnTo>
                    <a:pt x="4" y="415"/>
                  </a:lnTo>
                  <a:lnTo>
                    <a:pt x="6" y="423"/>
                  </a:lnTo>
                  <a:lnTo>
                    <a:pt x="6" y="432"/>
                  </a:lnTo>
                  <a:lnTo>
                    <a:pt x="7" y="441"/>
                  </a:lnTo>
                  <a:lnTo>
                    <a:pt x="9" y="450"/>
                  </a:lnTo>
                  <a:lnTo>
                    <a:pt x="9" y="459"/>
                  </a:lnTo>
                  <a:lnTo>
                    <a:pt x="10" y="468"/>
                  </a:lnTo>
                  <a:lnTo>
                    <a:pt x="11" y="478"/>
                  </a:lnTo>
                  <a:lnTo>
                    <a:pt x="12" y="488"/>
                  </a:lnTo>
                  <a:lnTo>
                    <a:pt x="14" y="498"/>
                  </a:lnTo>
                  <a:lnTo>
                    <a:pt x="16" y="507"/>
                  </a:lnTo>
                  <a:lnTo>
                    <a:pt x="18" y="516"/>
                  </a:lnTo>
                  <a:lnTo>
                    <a:pt x="22" y="525"/>
                  </a:lnTo>
                  <a:lnTo>
                    <a:pt x="25" y="534"/>
                  </a:lnTo>
                  <a:lnTo>
                    <a:pt x="29" y="543"/>
                  </a:lnTo>
                  <a:lnTo>
                    <a:pt x="33" y="551"/>
                  </a:lnTo>
                  <a:lnTo>
                    <a:pt x="38" y="559"/>
                  </a:lnTo>
                  <a:lnTo>
                    <a:pt x="43" y="567"/>
                  </a:lnTo>
                  <a:lnTo>
                    <a:pt x="49" y="575"/>
                  </a:lnTo>
                  <a:lnTo>
                    <a:pt x="54" y="583"/>
                  </a:lnTo>
                  <a:lnTo>
                    <a:pt x="60" y="590"/>
                  </a:lnTo>
                  <a:lnTo>
                    <a:pt x="67" y="597"/>
                  </a:lnTo>
                  <a:lnTo>
                    <a:pt x="73" y="604"/>
                  </a:lnTo>
                  <a:lnTo>
                    <a:pt x="80" y="611"/>
                  </a:lnTo>
                  <a:lnTo>
                    <a:pt x="87" y="617"/>
                  </a:lnTo>
                  <a:lnTo>
                    <a:pt x="94" y="624"/>
                  </a:lnTo>
                  <a:lnTo>
                    <a:pt x="101" y="630"/>
                  </a:lnTo>
                  <a:lnTo>
                    <a:pt x="108" y="636"/>
                  </a:lnTo>
                  <a:lnTo>
                    <a:pt x="115" y="642"/>
                  </a:lnTo>
                  <a:lnTo>
                    <a:pt x="123" y="648"/>
                  </a:lnTo>
                  <a:lnTo>
                    <a:pt x="130" y="653"/>
                  </a:lnTo>
                  <a:lnTo>
                    <a:pt x="137" y="659"/>
                  </a:lnTo>
                  <a:lnTo>
                    <a:pt x="145" y="664"/>
                  </a:lnTo>
                  <a:lnTo>
                    <a:pt x="152" y="669"/>
                  </a:lnTo>
                  <a:lnTo>
                    <a:pt x="159" y="674"/>
                  </a:lnTo>
                  <a:lnTo>
                    <a:pt x="167" y="679"/>
                  </a:lnTo>
                  <a:lnTo>
                    <a:pt x="174" y="684"/>
                  </a:lnTo>
                  <a:lnTo>
                    <a:pt x="181" y="688"/>
                  </a:lnTo>
                  <a:lnTo>
                    <a:pt x="187" y="692"/>
                  </a:lnTo>
                  <a:lnTo>
                    <a:pt x="194" y="697"/>
                  </a:lnTo>
                  <a:lnTo>
                    <a:pt x="195" y="697"/>
                  </a:lnTo>
                  <a:lnTo>
                    <a:pt x="196" y="698"/>
                  </a:lnTo>
                  <a:lnTo>
                    <a:pt x="198" y="699"/>
                  </a:lnTo>
                  <a:lnTo>
                    <a:pt x="199" y="699"/>
                  </a:lnTo>
                  <a:lnTo>
                    <a:pt x="201" y="700"/>
                  </a:lnTo>
                  <a:lnTo>
                    <a:pt x="202" y="700"/>
                  </a:lnTo>
                  <a:lnTo>
                    <a:pt x="204" y="701"/>
                  </a:lnTo>
                  <a:lnTo>
                    <a:pt x="206" y="701"/>
                  </a:lnTo>
                  <a:lnTo>
                    <a:pt x="208" y="702"/>
                  </a:lnTo>
                  <a:lnTo>
                    <a:pt x="210" y="702"/>
                  </a:lnTo>
                  <a:lnTo>
                    <a:pt x="212" y="702"/>
                  </a:lnTo>
                  <a:lnTo>
                    <a:pt x="213" y="702"/>
                  </a:lnTo>
                  <a:lnTo>
                    <a:pt x="215" y="702"/>
                  </a:lnTo>
                  <a:lnTo>
                    <a:pt x="218" y="702"/>
                  </a:lnTo>
                  <a:lnTo>
                    <a:pt x="220" y="702"/>
                  </a:lnTo>
                  <a:lnTo>
                    <a:pt x="222" y="702"/>
                  </a:lnTo>
                  <a:lnTo>
                    <a:pt x="224" y="702"/>
                  </a:lnTo>
                  <a:lnTo>
                    <a:pt x="226" y="701"/>
                  </a:lnTo>
                  <a:lnTo>
                    <a:pt x="229" y="701"/>
                  </a:lnTo>
                  <a:lnTo>
                    <a:pt x="231" y="700"/>
                  </a:lnTo>
                  <a:lnTo>
                    <a:pt x="233" y="699"/>
                  </a:lnTo>
                  <a:lnTo>
                    <a:pt x="235" y="699"/>
                  </a:lnTo>
                  <a:lnTo>
                    <a:pt x="238" y="698"/>
                  </a:lnTo>
                  <a:lnTo>
                    <a:pt x="240" y="697"/>
                  </a:lnTo>
                  <a:lnTo>
                    <a:pt x="242" y="696"/>
                  </a:lnTo>
                  <a:lnTo>
                    <a:pt x="244" y="694"/>
                  </a:lnTo>
                  <a:lnTo>
                    <a:pt x="246" y="693"/>
                  </a:lnTo>
                  <a:lnTo>
                    <a:pt x="249" y="691"/>
                  </a:lnTo>
                  <a:lnTo>
                    <a:pt x="251" y="690"/>
                  </a:lnTo>
                  <a:lnTo>
                    <a:pt x="253" y="688"/>
                  </a:lnTo>
                  <a:lnTo>
                    <a:pt x="255" y="686"/>
                  </a:lnTo>
                  <a:lnTo>
                    <a:pt x="257" y="684"/>
                  </a:lnTo>
                  <a:lnTo>
                    <a:pt x="261" y="680"/>
                  </a:lnTo>
                  <a:lnTo>
                    <a:pt x="264" y="676"/>
                  </a:lnTo>
                  <a:lnTo>
                    <a:pt x="267" y="672"/>
                  </a:lnTo>
                  <a:lnTo>
                    <a:pt x="270" y="669"/>
                  </a:lnTo>
                  <a:lnTo>
                    <a:pt x="273" y="665"/>
                  </a:lnTo>
                  <a:lnTo>
                    <a:pt x="275" y="661"/>
                  </a:lnTo>
                  <a:lnTo>
                    <a:pt x="278" y="657"/>
                  </a:lnTo>
                  <a:lnTo>
                    <a:pt x="280" y="653"/>
                  </a:lnTo>
                  <a:lnTo>
                    <a:pt x="282" y="649"/>
                  </a:lnTo>
                  <a:lnTo>
                    <a:pt x="284" y="646"/>
                  </a:lnTo>
                  <a:lnTo>
                    <a:pt x="287" y="642"/>
                  </a:lnTo>
                  <a:lnTo>
                    <a:pt x="289" y="638"/>
                  </a:lnTo>
                  <a:lnTo>
                    <a:pt x="290" y="634"/>
                  </a:lnTo>
                  <a:lnTo>
                    <a:pt x="292" y="630"/>
                  </a:lnTo>
                  <a:lnTo>
                    <a:pt x="294" y="626"/>
                  </a:lnTo>
                  <a:lnTo>
                    <a:pt x="296" y="622"/>
                  </a:lnTo>
                  <a:lnTo>
                    <a:pt x="298" y="618"/>
                  </a:lnTo>
                  <a:lnTo>
                    <a:pt x="299" y="614"/>
                  </a:lnTo>
                  <a:lnTo>
                    <a:pt x="301" y="610"/>
                  </a:lnTo>
                  <a:lnTo>
                    <a:pt x="303" y="606"/>
                  </a:lnTo>
                  <a:lnTo>
                    <a:pt x="305" y="602"/>
                  </a:lnTo>
                  <a:lnTo>
                    <a:pt x="306" y="598"/>
                  </a:lnTo>
                  <a:lnTo>
                    <a:pt x="308" y="594"/>
                  </a:lnTo>
                  <a:lnTo>
                    <a:pt x="310" y="590"/>
                  </a:lnTo>
                  <a:lnTo>
                    <a:pt x="312" y="585"/>
                  </a:lnTo>
                  <a:lnTo>
                    <a:pt x="314" y="581"/>
                  </a:lnTo>
                  <a:lnTo>
                    <a:pt x="316" y="577"/>
                  </a:lnTo>
                  <a:lnTo>
                    <a:pt x="318" y="573"/>
                  </a:lnTo>
                  <a:lnTo>
                    <a:pt x="320" y="569"/>
                  </a:lnTo>
                  <a:lnTo>
                    <a:pt x="323" y="564"/>
                  </a:lnTo>
                  <a:lnTo>
                    <a:pt x="325" y="560"/>
                  </a:lnTo>
                  <a:lnTo>
                    <a:pt x="327" y="556"/>
                  </a:lnTo>
                  <a:lnTo>
                    <a:pt x="203" y="518"/>
                  </a:lnTo>
                  <a:lnTo>
                    <a:pt x="203" y="515"/>
                  </a:lnTo>
                  <a:lnTo>
                    <a:pt x="204" y="511"/>
                  </a:lnTo>
                  <a:lnTo>
                    <a:pt x="204" y="507"/>
                  </a:lnTo>
                  <a:lnTo>
                    <a:pt x="205" y="502"/>
                  </a:lnTo>
                  <a:lnTo>
                    <a:pt x="206" y="496"/>
                  </a:lnTo>
                  <a:lnTo>
                    <a:pt x="207" y="490"/>
                  </a:lnTo>
                  <a:lnTo>
                    <a:pt x="208" y="484"/>
                  </a:lnTo>
                  <a:lnTo>
                    <a:pt x="209" y="478"/>
                  </a:lnTo>
                  <a:lnTo>
                    <a:pt x="210" y="471"/>
                  </a:lnTo>
                  <a:lnTo>
                    <a:pt x="212" y="463"/>
                  </a:lnTo>
                  <a:lnTo>
                    <a:pt x="213" y="456"/>
                  </a:lnTo>
                  <a:lnTo>
                    <a:pt x="215" y="448"/>
                  </a:lnTo>
                  <a:lnTo>
                    <a:pt x="216" y="440"/>
                  </a:lnTo>
                  <a:lnTo>
                    <a:pt x="218" y="432"/>
                  </a:lnTo>
                  <a:lnTo>
                    <a:pt x="219" y="423"/>
                  </a:lnTo>
                  <a:lnTo>
                    <a:pt x="221" y="415"/>
                  </a:lnTo>
                  <a:lnTo>
                    <a:pt x="222" y="406"/>
                  </a:lnTo>
                  <a:lnTo>
                    <a:pt x="224" y="397"/>
                  </a:lnTo>
                  <a:lnTo>
                    <a:pt x="226" y="388"/>
                  </a:lnTo>
                  <a:lnTo>
                    <a:pt x="227" y="379"/>
                  </a:lnTo>
                  <a:lnTo>
                    <a:pt x="229" y="371"/>
                  </a:lnTo>
                  <a:lnTo>
                    <a:pt x="230" y="362"/>
                  </a:lnTo>
                  <a:lnTo>
                    <a:pt x="232" y="353"/>
                  </a:lnTo>
                  <a:lnTo>
                    <a:pt x="233" y="344"/>
                  </a:lnTo>
                  <a:lnTo>
                    <a:pt x="235" y="335"/>
                  </a:lnTo>
                  <a:lnTo>
                    <a:pt x="236" y="327"/>
                  </a:lnTo>
                  <a:lnTo>
                    <a:pt x="237" y="319"/>
                  </a:lnTo>
                  <a:lnTo>
                    <a:pt x="238" y="310"/>
                  </a:lnTo>
                  <a:lnTo>
                    <a:pt x="239" y="302"/>
                  </a:lnTo>
                  <a:lnTo>
                    <a:pt x="241" y="295"/>
                  </a:lnTo>
                  <a:lnTo>
                    <a:pt x="241" y="287"/>
                  </a:lnTo>
                  <a:lnTo>
                    <a:pt x="242" y="280"/>
                  </a:lnTo>
                  <a:lnTo>
                    <a:pt x="251" y="284"/>
                  </a:lnTo>
                  <a:lnTo>
                    <a:pt x="259" y="288"/>
                  </a:lnTo>
                  <a:lnTo>
                    <a:pt x="267" y="291"/>
                  </a:lnTo>
                  <a:lnTo>
                    <a:pt x="274" y="294"/>
                  </a:lnTo>
                  <a:lnTo>
                    <a:pt x="282" y="296"/>
                  </a:lnTo>
                  <a:lnTo>
                    <a:pt x="289" y="298"/>
                  </a:lnTo>
                  <a:lnTo>
                    <a:pt x="296" y="300"/>
                  </a:lnTo>
                  <a:lnTo>
                    <a:pt x="302" y="302"/>
                  </a:lnTo>
                  <a:lnTo>
                    <a:pt x="309" y="303"/>
                  </a:lnTo>
                  <a:lnTo>
                    <a:pt x="315" y="304"/>
                  </a:lnTo>
                  <a:lnTo>
                    <a:pt x="321" y="305"/>
                  </a:lnTo>
                  <a:lnTo>
                    <a:pt x="327" y="305"/>
                  </a:lnTo>
                  <a:lnTo>
                    <a:pt x="332" y="305"/>
                  </a:lnTo>
                  <a:lnTo>
                    <a:pt x="338" y="305"/>
                  </a:lnTo>
                  <a:lnTo>
                    <a:pt x="343" y="305"/>
                  </a:lnTo>
                  <a:lnTo>
                    <a:pt x="348" y="305"/>
                  </a:lnTo>
                  <a:lnTo>
                    <a:pt x="353" y="305"/>
                  </a:lnTo>
                  <a:lnTo>
                    <a:pt x="358" y="305"/>
                  </a:lnTo>
                  <a:lnTo>
                    <a:pt x="362" y="305"/>
                  </a:lnTo>
                  <a:lnTo>
                    <a:pt x="367" y="304"/>
                  </a:lnTo>
                  <a:lnTo>
                    <a:pt x="371" y="304"/>
                  </a:lnTo>
                  <a:lnTo>
                    <a:pt x="375" y="304"/>
                  </a:lnTo>
                  <a:lnTo>
                    <a:pt x="380" y="304"/>
                  </a:lnTo>
                  <a:lnTo>
                    <a:pt x="384" y="303"/>
                  </a:lnTo>
                  <a:lnTo>
                    <a:pt x="388" y="303"/>
                  </a:lnTo>
                  <a:lnTo>
                    <a:pt x="391" y="304"/>
                  </a:lnTo>
                  <a:lnTo>
                    <a:pt x="395" y="304"/>
                  </a:lnTo>
                  <a:lnTo>
                    <a:pt x="399" y="304"/>
                  </a:lnTo>
                  <a:lnTo>
                    <a:pt x="403" y="305"/>
                  </a:lnTo>
                  <a:lnTo>
                    <a:pt x="406" y="306"/>
                  </a:lnTo>
                  <a:lnTo>
                    <a:pt x="410" y="307"/>
                  </a:lnTo>
                  <a:lnTo>
                    <a:pt x="413" y="308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20" name="Freeform 519"/>
            <p:cNvSpPr>
              <a:spLocks/>
            </p:cNvSpPr>
            <p:nvPr/>
          </p:nvSpPr>
          <p:spPr bwMode="auto">
            <a:xfrm>
              <a:off x="2749" y="2103"/>
              <a:ext cx="110" cy="271"/>
            </a:xfrm>
            <a:custGeom>
              <a:avLst/>
              <a:gdLst>
                <a:gd name="T0" fmla="*/ 28 w 110"/>
                <a:gd name="T1" fmla="*/ 259 h 271"/>
                <a:gd name="T2" fmla="*/ 25 w 110"/>
                <a:gd name="T3" fmla="*/ 243 h 271"/>
                <a:gd name="T4" fmla="*/ 24 w 110"/>
                <a:gd name="T5" fmla="*/ 227 h 271"/>
                <a:gd name="T6" fmla="*/ 24 w 110"/>
                <a:gd name="T7" fmla="*/ 209 h 271"/>
                <a:gd name="T8" fmla="*/ 25 w 110"/>
                <a:gd name="T9" fmla="*/ 192 h 271"/>
                <a:gd name="T10" fmla="*/ 27 w 110"/>
                <a:gd name="T11" fmla="*/ 173 h 271"/>
                <a:gd name="T12" fmla="*/ 30 w 110"/>
                <a:gd name="T13" fmla="*/ 155 h 271"/>
                <a:gd name="T14" fmla="*/ 35 w 110"/>
                <a:gd name="T15" fmla="*/ 137 h 271"/>
                <a:gd name="T16" fmla="*/ 40 w 110"/>
                <a:gd name="T17" fmla="*/ 119 h 271"/>
                <a:gd name="T18" fmla="*/ 46 w 110"/>
                <a:gd name="T19" fmla="*/ 102 h 271"/>
                <a:gd name="T20" fmla="*/ 53 w 110"/>
                <a:gd name="T21" fmla="*/ 85 h 271"/>
                <a:gd name="T22" fmla="*/ 62 w 110"/>
                <a:gd name="T23" fmla="*/ 70 h 271"/>
                <a:gd name="T24" fmla="*/ 71 w 110"/>
                <a:gd name="T25" fmla="*/ 56 h 271"/>
                <a:gd name="T26" fmla="*/ 81 w 110"/>
                <a:gd name="T27" fmla="*/ 44 h 271"/>
                <a:gd name="T28" fmla="*/ 92 w 110"/>
                <a:gd name="T29" fmla="*/ 33 h 271"/>
                <a:gd name="T30" fmla="*/ 104 w 110"/>
                <a:gd name="T31" fmla="*/ 24 h 271"/>
                <a:gd name="T32" fmla="*/ 98 w 110"/>
                <a:gd name="T33" fmla="*/ 0 h 271"/>
                <a:gd name="T34" fmla="*/ 84 w 110"/>
                <a:gd name="T35" fmla="*/ 9 h 271"/>
                <a:gd name="T36" fmla="*/ 70 w 110"/>
                <a:gd name="T37" fmla="*/ 21 h 271"/>
                <a:gd name="T38" fmla="*/ 57 w 110"/>
                <a:gd name="T39" fmla="*/ 35 h 271"/>
                <a:gd name="T40" fmla="*/ 46 w 110"/>
                <a:gd name="T41" fmla="*/ 50 h 271"/>
                <a:gd name="T42" fmla="*/ 37 w 110"/>
                <a:gd name="T43" fmla="*/ 66 h 271"/>
                <a:gd name="T44" fmla="*/ 28 w 110"/>
                <a:gd name="T45" fmla="*/ 84 h 271"/>
                <a:gd name="T46" fmla="*/ 21 w 110"/>
                <a:gd name="T47" fmla="*/ 102 h 271"/>
                <a:gd name="T48" fmla="*/ 14 w 110"/>
                <a:gd name="T49" fmla="*/ 121 h 271"/>
                <a:gd name="T50" fmla="*/ 9 w 110"/>
                <a:gd name="T51" fmla="*/ 141 h 271"/>
                <a:gd name="T52" fmla="*/ 5 w 110"/>
                <a:gd name="T53" fmla="*/ 160 h 271"/>
                <a:gd name="T54" fmla="*/ 2 w 110"/>
                <a:gd name="T55" fmla="*/ 180 h 271"/>
                <a:gd name="T56" fmla="*/ 1 w 110"/>
                <a:gd name="T57" fmla="*/ 199 h 271"/>
                <a:gd name="T58" fmla="*/ 0 w 110"/>
                <a:gd name="T59" fmla="*/ 218 h 271"/>
                <a:gd name="T60" fmla="*/ 1 w 110"/>
                <a:gd name="T61" fmla="*/ 237 h 271"/>
                <a:gd name="T62" fmla="*/ 3 w 110"/>
                <a:gd name="T63" fmla="*/ 254 h 271"/>
                <a:gd name="T64" fmla="*/ 6 w 110"/>
                <a:gd name="T65" fmla="*/ 271 h 27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271"/>
                <a:gd name="T101" fmla="*/ 110 w 110"/>
                <a:gd name="T102" fmla="*/ 271 h 27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271">
                  <a:moveTo>
                    <a:pt x="29" y="266"/>
                  </a:moveTo>
                  <a:lnTo>
                    <a:pt x="28" y="259"/>
                  </a:lnTo>
                  <a:lnTo>
                    <a:pt x="26" y="251"/>
                  </a:lnTo>
                  <a:lnTo>
                    <a:pt x="25" y="243"/>
                  </a:lnTo>
                  <a:lnTo>
                    <a:pt x="25" y="235"/>
                  </a:lnTo>
                  <a:lnTo>
                    <a:pt x="24" y="227"/>
                  </a:lnTo>
                  <a:lnTo>
                    <a:pt x="24" y="218"/>
                  </a:lnTo>
                  <a:lnTo>
                    <a:pt x="24" y="209"/>
                  </a:lnTo>
                  <a:lnTo>
                    <a:pt x="25" y="201"/>
                  </a:lnTo>
                  <a:lnTo>
                    <a:pt x="25" y="192"/>
                  </a:lnTo>
                  <a:lnTo>
                    <a:pt x="26" y="182"/>
                  </a:lnTo>
                  <a:lnTo>
                    <a:pt x="27" y="173"/>
                  </a:lnTo>
                  <a:lnTo>
                    <a:pt x="29" y="164"/>
                  </a:lnTo>
                  <a:lnTo>
                    <a:pt x="30" y="155"/>
                  </a:lnTo>
                  <a:lnTo>
                    <a:pt x="32" y="146"/>
                  </a:lnTo>
                  <a:lnTo>
                    <a:pt x="35" y="137"/>
                  </a:lnTo>
                  <a:lnTo>
                    <a:pt x="37" y="128"/>
                  </a:lnTo>
                  <a:lnTo>
                    <a:pt x="40" y="119"/>
                  </a:lnTo>
                  <a:lnTo>
                    <a:pt x="43" y="110"/>
                  </a:lnTo>
                  <a:lnTo>
                    <a:pt x="46" y="102"/>
                  </a:lnTo>
                  <a:lnTo>
                    <a:pt x="50" y="93"/>
                  </a:lnTo>
                  <a:lnTo>
                    <a:pt x="53" y="85"/>
                  </a:lnTo>
                  <a:lnTo>
                    <a:pt x="57" y="78"/>
                  </a:lnTo>
                  <a:lnTo>
                    <a:pt x="62" y="70"/>
                  </a:lnTo>
                  <a:lnTo>
                    <a:pt x="66" y="63"/>
                  </a:lnTo>
                  <a:lnTo>
                    <a:pt x="71" y="56"/>
                  </a:lnTo>
                  <a:lnTo>
                    <a:pt x="76" y="50"/>
                  </a:lnTo>
                  <a:lnTo>
                    <a:pt x="81" y="44"/>
                  </a:lnTo>
                  <a:lnTo>
                    <a:pt x="86" y="38"/>
                  </a:lnTo>
                  <a:lnTo>
                    <a:pt x="92" y="33"/>
                  </a:lnTo>
                  <a:lnTo>
                    <a:pt x="98" y="28"/>
                  </a:lnTo>
                  <a:lnTo>
                    <a:pt x="104" y="24"/>
                  </a:lnTo>
                  <a:lnTo>
                    <a:pt x="110" y="20"/>
                  </a:lnTo>
                  <a:lnTo>
                    <a:pt x="98" y="0"/>
                  </a:lnTo>
                  <a:lnTo>
                    <a:pt x="91" y="4"/>
                  </a:lnTo>
                  <a:lnTo>
                    <a:pt x="84" y="9"/>
                  </a:lnTo>
                  <a:lnTo>
                    <a:pt x="77" y="15"/>
                  </a:lnTo>
                  <a:lnTo>
                    <a:pt x="70" y="21"/>
                  </a:lnTo>
                  <a:lnTo>
                    <a:pt x="64" y="28"/>
                  </a:lnTo>
                  <a:lnTo>
                    <a:pt x="57" y="35"/>
                  </a:lnTo>
                  <a:lnTo>
                    <a:pt x="52" y="42"/>
                  </a:lnTo>
                  <a:lnTo>
                    <a:pt x="46" y="50"/>
                  </a:lnTo>
                  <a:lnTo>
                    <a:pt x="41" y="58"/>
                  </a:lnTo>
                  <a:lnTo>
                    <a:pt x="37" y="66"/>
                  </a:lnTo>
                  <a:lnTo>
                    <a:pt x="32" y="75"/>
                  </a:lnTo>
                  <a:lnTo>
                    <a:pt x="28" y="84"/>
                  </a:lnTo>
                  <a:lnTo>
                    <a:pt x="24" y="93"/>
                  </a:lnTo>
                  <a:lnTo>
                    <a:pt x="21" y="102"/>
                  </a:lnTo>
                  <a:lnTo>
                    <a:pt x="17" y="111"/>
                  </a:lnTo>
                  <a:lnTo>
                    <a:pt x="14" y="121"/>
                  </a:lnTo>
                  <a:lnTo>
                    <a:pt x="12" y="131"/>
                  </a:lnTo>
                  <a:lnTo>
                    <a:pt x="9" y="141"/>
                  </a:lnTo>
                  <a:lnTo>
                    <a:pt x="7" y="150"/>
                  </a:lnTo>
                  <a:lnTo>
                    <a:pt x="5" y="160"/>
                  </a:lnTo>
                  <a:lnTo>
                    <a:pt x="4" y="170"/>
                  </a:lnTo>
                  <a:lnTo>
                    <a:pt x="2" y="180"/>
                  </a:lnTo>
                  <a:lnTo>
                    <a:pt x="1" y="190"/>
                  </a:lnTo>
                  <a:lnTo>
                    <a:pt x="1" y="199"/>
                  </a:lnTo>
                  <a:lnTo>
                    <a:pt x="0" y="209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1" y="237"/>
                  </a:lnTo>
                  <a:lnTo>
                    <a:pt x="2" y="246"/>
                  </a:lnTo>
                  <a:lnTo>
                    <a:pt x="3" y="254"/>
                  </a:lnTo>
                  <a:lnTo>
                    <a:pt x="4" y="263"/>
                  </a:lnTo>
                  <a:lnTo>
                    <a:pt x="6" y="271"/>
                  </a:lnTo>
                  <a:lnTo>
                    <a:pt x="29" y="2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21" name="Freeform 520"/>
            <p:cNvSpPr>
              <a:spLocks/>
            </p:cNvSpPr>
            <p:nvPr/>
          </p:nvSpPr>
          <p:spPr bwMode="auto">
            <a:xfrm>
              <a:off x="2617" y="2051"/>
              <a:ext cx="248" cy="63"/>
            </a:xfrm>
            <a:custGeom>
              <a:avLst/>
              <a:gdLst>
                <a:gd name="T0" fmla="*/ 247 w 248"/>
                <a:gd name="T1" fmla="*/ 53 h 63"/>
                <a:gd name="T2" fmla="*/ 241 w 248"/>
                <a:gd name="T3" fmla="*/ 38 h 63"/>
                <a:gd name="T4" fmla="*/ 230 w 248"/>
                <a:gd name="T5" fmla="*/ 26 h 63"/>
                <a:gd name="T6" fmla="*/ 217 w 248"/>
                <a:gd name="T7" fmla="*/ 17 h 63"/>
                <a:gd name="T8" fmla="*/ 201 w 248"/>
                <a:gd name="T9" fmla="*/ 11 h 63"/>
                <a:gd name="T10" fmla="*/ 183 w 248"/>
                <a:gd name="T11" fmla="*/ 6 h 63"/>
                <a:gd name="T12" fmla="*/ 164 w 248"/>
                <a:gd name="T13" fmla="*/ 3 h 63"/>
                <a:gd name="T14" fmla="*/ 144 w 248"/>
                <a:gd name="T15" fmla="*/ 1 h 63"/>
                <a:gd name="T16" fmla="*/ 123 w 248"/>
                <a:gd name="T17" fmla="*/ 0 h 63"/>
                <a:gd name="T18" fmla="*/ 103 w 248"/>
                <a:gd name="T19" fmla="*/ 0 h 63"/>
                <a:gd name="T20" fmla="*/ 83 w 248"/>
                <a:gd name="T21" fmla="*/ 1 h 63"/>
                <a:gd name="T22" fmla="*/ 63 w 248"/>
                <a:gd name="T23" fmla="*/ 3 h 63"/>
                <a:gd name="T24" fmla="*/ 45 w 248"/>
                <a:gd name="T25" fmla="*/ 6 h 63"/>
                <a:gd name="T26" fmla="*/ 29 w 248"/>
                <a:gd name="T27" fmla="*/ 8 h 63"/>
                <a:gd name="T28" fmla="*/ 15 w 248"/>
                <a:gd name="T29" fmla="*/ 11 h 63"/>
                <a:gd name="T30" fmla="*/ 4 w 248"/>
                <a:gd name="T31" fmla="*/ 15 h 63"/>
                <a:gd name="T32" fmla="*/ 8 w 248"/>
                <a:gd name="T33" fmla="*/ 38 h 63"/>
                <a:gd name="T34" fmla="*/ 16 w 248"/>
                <a:gd name="T35" fmla="*/ 36 h 63"/>
                <a:gd name="T36" fmla="*/ 27 w 248"/>
                <a:gd name="T37" fmla="*/ 33 h 63"/>
                <a:gd name="T38" fmla="*/ 41 w 248"/>
                <a:gd name="T39" fmla="*/ 30 h 63"/>
                <a:gd name="T40" fmla="*/ 57 w 248"/>
                <a:gd name="T41" fmla="*/ 28 h 63"/>
                <a:gd name="T42" fmla="*/ 75 w 248"/>
                <a:gd name="T43" fmla="*/ 26 h 63"/>
                <a:gd name="T44" fmla="*/ 94 w 248"/>
                <a:gd name="T45" fmla="*/ 25 h 63"/>
                <a:gd name="T46" fmla="*/ 113 w 248"/>
                <a:gd name="T47" fmla="*/ 24 h 63"/>
                <a:gd name="T48" fmla="*/ 133 w 248"/>
                <a:gd name="T49" fmla="*/ 24 h 63"/>
                <a:gd name="T50" fmla="*/ 152 w 248"/>
                <a:gd name="T51" fmla="*/ 25 h 63"/>
                <a:gd name="T52" fmla="*/ 170 w 248"/>
                <a:gd name="T53" fmla="*/ 27 h 63"/>
                <a:gd name="T54" fmla="*/ 186 w 248"/>
                <a:gd name="T55" fmla="*/ 31 h 63"/>
                <a:gd name="T56" fmla="*/ 200 w 248"/>
                <a:gd name="T57" fmla="*/ 36 h 63"/>
                <a:gd name="T58" fmla="*/ 211 w 248"/>
                <a:gd name="T59" fmla="*/ 41 h 63"/>
                <a:gd name="T60" fmla="*/ 219 w 248"/>
                <a:gd name="T61" fmla="*/ 48 h 63"/>
                <a:gd name="T62" fmla="*/ 223 w 248"/>
                <a:gd name="T63" fmla="*/ 54 h 63"/>
                <a:gd name="T64" fmla="*/ 225 w 248"/>
                <a:gd name="T65" fmla="*/ 63 h 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8"/>
                <a:gd name="T100" fmla="*/ 0 h 63"/>
                <a:gd name="T101" fmla="*/ 248 w 248"/>
                <a:gd name="T102" fmla="*/ 63 h 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8" h="63">
                  <a:moveTo>
                    <a:pt x="248" y="61"/>
                  </a:moveTo>
                  <a:lnTo>
                    <a:pt x="247" y="53"/>
                  </a:lnTo>
                  <a:lnTo>
                    <a:pt x="245" y="45"/>
                  </a:lnTo>
                  <a:lnTo>
                    <a:pt x="241" y="38"/>
                  </a:lnTo>
                  <a:lnTo>
                    <a:pt x="236" y="32"/>
                  </a:lnTo>
                  <a:lnTo>
                    <a:pt x="230" y="26"/>
                  </a:lnTo>
                  <a:lnTo>
                    <a:pt x="224" y="21"/>
                  </a:lnTo>
                  <a:lnTo>
                    <a:pt x="217" y="17"/>
                  </a:lnTo>
                  <a:lnTo>
                    <a:pt x="209" y="14"/>
                  </a:lnTo>
                  <a:lnTo>
                    <a:pt x="201" y="11"/>
                  </a:lnTo>
                  <a:lnTo>
                    <a:pt x="192" y="8"/>
                  </a:lnTo>
                  <a:lnTo>
                    <a:pt x="183" y="6"/>
                  </a:lnTo>
                  <a:lnTo>
                    <a:pt x="174" y="4"/>
                  </a:lnTo>
                  <a:lnTo>
                    <a:pt x="164" y="3"/>
                  </a:lnTo>
                  <a:lnTo>
                    <a:pt x="154" y="2"/>
                  </a:lnTo>
                  <a:lnTo>
                    <a:pt x="144" y="1"/>
                  </a:lnTo>
                  <a:lnTo>
                    <a:pt x="134" y="0"/>
                  </a:lnTo>
                  <a:lnTo>
                    <a:pt x="123" y="0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1"/>
                  </a:lnTo>
                  <a:lnTo>
                    <a:pt x="83" y="1"/>
                  </a:lnTo>
                  <a:lnTo>
                    <a:pt x="73" y="2"/>
                  </a:lnTo>
                  <a:lnTo>
                    <a:pt x="63" y="3"/>
                  </a:lnTo>
                  <a:lnTo>
                    <a:pt x="54" y="4"/>
                  </a:lnTo>
                  <a:lnTo>
                    <a:pt x="45" y="6"/>
                  </a:lnTo>
                  <a:lnTo>
                    <a:pt x="37" y="7"/>
                  </a:lnTo>
                  <a:lnTo>
                    <a:pt x="29" y="8"/>
                  </a:lnTo>
                  <a:lnTo>
                    <a:pt x="22" y="10"/>
                  </a:lnTo>
                  <a:lnTo>
                    <a:pt x="15" y="11"/>
                  </a:lnTo>
                  <a:lnTo>
                    <a:pt x="9" y="13"/>
                  </a:lnTo>
                  <a:lnTo>
                    <a:pt x="4" y="15"/>
                  </a:lnTo>
                  <a:lnTo>
                    <a:pt x="0" y="16"/>
                  </a:lnTo>
                  <a:lnTo>
                    <a:pt x="8" y="38"/>
                  </a:lnTo>
                  <a:lnTo>
                    <a:pt x="12" y="37"/>
                  </a:lnTo>
                  <a:lnTo>
                    <a:pt x="16" y="36"/>
                  </a:lnTo>
                  <a:lnTo>
                    <a:pt x="21" y="34"/>
                  </a:lnTo>
                  <a:lnTo>
                    <a:pt x="27" y="33"/>
                  </a:lnTo>
                  <a:lnTo>
                    <a:pt x="34" y="32"/>
                  </a:lnTo>
                  <a:lnTo>
                    <a:pt x="41" y="30"/>
                  </a:lnTo>
                  <a:lnTo>
                    <a:pt x="49" y="29"/>
                  </a:lnTo>
                  <a:lnTo>
                    <a:pt x="57" y="28"/>
                  </a:lnTo>
                  <a:lnTo>
                    <a:pt x="66" y="27"/>
                  </a:lnTo>
                  <a:lnTo>
                    <a:pt x="75" y="26"/>
                  </a:lnTo>
                  <a:lnTo>
                    <a:pt x="84" y="25"/>
                  </a:lnTo>
                  <a:lnTo>
                    <a:pt x="94" y="25"/>
                  </a:lnTo>
                  <a:lnTo>
                    <a:pt x="104" y="24"/>
                  </a:lnTo>
                  <a:lnTo>
                    <a:pt x="113" y="24"/>
                  </a:lnTo>
                  <a:lnTo>
                    <a:pt x="123" y="24"/>
                  </a:lnTo>
                  <a:lnTo>
                    <a:pt x="133" y="24"/>
                  </a:lnTo>
                  <a:lnTo>
                    <a:pt x="143" y="25"/>
                  </a:lnTo>
                  <a:lnTo>
                    <a:pt x="152" y="25"/>
                  </a:lnTo>
                  <a:lnTo>
                    <a:pt x="161" y="26"/>
                  </a:lnTo>
                  <a:lnTo>
                    <a:pt x="170" y="27"/>
                  </a:lnTo>
                  <a:lnTo>
                    <a:pt x="178" y="29"/>
                  </a:lnTo>
                  <a:lnTo>
                    <a:pt x="186" y="31"/>
                  </a:lnTo>
                  <a:lnTo>
                    <a:pt x="193" y="33"/>
                  </a:lnTo>
                  <a:lnTo>
                    <a:pt x="200" y="36"/>
                  </a:lnTo>
                  <a:lnTo>
                    <a:pt x="206" y="38"/>
                  </a:lnTo>
                  <a:lnTo>
                    <a:pt x="211" y="41"/>
                  </a:lnTo>
                  <a:lnTo>
                    <a:pt x="215" y="44"/>
                  </a:lnTo>
                  <a:lnTo>
                    <a:pt x="219" y="48"/>
                  </a:lnTo>
                  <a:lnTo>
                    <a:pt x="221" y="51"/>
                  </a:lnTo>
                  <a:lnTo>
                    <a:pt x="223" y="54"/>
                  </a:lnTo>
                  <a:lnTo>
                    <a:pt x="224" y="58"/>
                  </a:lnTo>
                  <a:lnTo>
                    <a:pt x="225" y="63"/>
                  </a:lnTo>
                  <a:lnTo>
                    <a:pt x="248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22" name="Freeform 521"/>
            <p:cNvSpPr>
              <a:spLocks/>
            </p:cNvSpPr>
            <p:nvPr/>
          </p:nvSpPr>
          <p:spPr bwMode="auto">
            <a:xfrm>
              <a:off x="2841" y="2103"/>
              <a:ext cx="25" cy="20"/>
            </a:xfrm>
            <a:custGeom>
              <a:avLst/>
              <a:gdLst>
                <a:gd name="T0" fmla="*/ 18 w 25"/>
                <a:gd name="T1" fmla="*/ 20 h 20"/>
                <a:gd name="T2" fmla="*/ 1 w 25"/>
                <a:gd name="T3" fmla="*/ 11 h 20"/>
                <a:gd name="T4" fmla="*/ 0 w 25"/>
                <a:gd name="T5" fmla="*/ 4 h 20"/>
                <a:gd name="T6" fmla="*/ 6 w 25"/>
                <a:gd name="T7" fmla="*/ 0 h 20"/>
                <a:gd name="T8" fmla="*/ 24 w 25"/>
                <a:gd name="T9" fmla="*/ 9 h 20"/>
                <a:gd name="T10" fmla="*/ 25 w 25"/>
                <a:gd name="T11" fmla="*/ 16 h 20"/>
                <a:gd name="T12" fmla="*/ 18 w 25"/>
                <a:gd name="T13" fmla="*/ 2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20"/>
                <a:gd name="T23" fmla="*/ 25 w 25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20">
                  <a:moveTo>
                    <a:pt x="18" y="20"/>
                  </a:moveTo>
                  <a:lnTo>
                    <a:pt x="1" y="11"/>
                  </a:lnTo>
                  <a:lnTo>
                    <a:pt x="0" y="4"/>
                  </a:lnTo>
                  <a:lnTo>
                    <a:pt x="6" y="0"/>
                  </a:lnTo>
                  <a:lnTo>
                    <a:pt x="24" y="9"/>
                  </a:lnTo>
                  <a:lnTo>
                    <a:pt x="25" y="16"/>
                  </a:lnTo>
                  <a:lnTo>
                    <a:pt x="1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23" name="Freeform 522"/>
            <p:cNvSpPr>
              <a:spLocks/>
            </p:cNvSpPr>
            <p:nvPr/>
          </p:nvSpPr>
          <p:spPr bwMode="auto">
            <a:xfrm>
              <a:off x="2389" y="2068"/>
              <a:ext cx="238" cy="190"/>
            </a:xfrm>
            <a:custGeom>
              <a:avLst/>
              <a:gdLst>
                <a:gd name="T0" fmla="*/ 220 w 238"/>
                <a:gd name="T1" fmla="*/ 3 h 190"/>
                <a:gd name="T2" fmla="*/ 209 w 238"/>
                <a:gd name="T3" fmla="*/ 9 h 190"/>
                <a:gd name="T4" fmla="*/ 197 w 238"/>
                <a:gd name="T5" fmla="*/ 15 h 190"/>
                <a:gd name="T6" fmla="*/ 184 w 238"/>
                <a:gd name="T7" fmla="*/ 21 h 190"/>
                <a:gd name="T8" fmla="*/ 170 w 238"/>
                <a:gd name="T9" fmla="*/ 26 h 190"/>
                <a:gd name="T10" fmla="*/ 155 w 238"/>
                <a:gd name="T11" fmla="*/ 32 h 190"/>
                <a:gd name="T12" fmla="*/ 141 w 238"/>
                <a:gd name="T13" fmla="*/ 39 h 190"/>
                <a:gd name="T14" fmla="*/ 126 w 238"/>
                <a:gd name="T15" fmla="*/ 47 h 190"/>
                <a:gd name="T16" fmla="*/ 110 w 238"/>
                <a:gd name="T17" fmla="*/ 55 h 190"/>
                <a:gd name="T18" fmla="*/ 95 w 238"/>
                <a:gd name="T19" fmla="*/ 65 h 190"/>
                <a:gd name="T20" fmla="*/ 80 w 238"/>
                <a:gd name="T21" fmla="*/ 77 h 190"/>
                <a:gd name="T22" fmla="*/ 64 w 238"/>
                <a:gd name="T23" fmla="*/ 90 h 190"/>
                <a:gd name="T24" fmla="*/ 49 w 238"/>
                <a:gd name="T25" fmla="*/ 105 h 190"/>
                <a:gd name="T26" fmla="*/ 35 w 238"/>
                <a:gd name="T27" fmla="*/ 123 h 190"/>
                <a:gd name="T28" fmla="*/ 20 w 238"/>
                <a:gd name="T29" fmla="*/ 143 h 190"/>
                <a:gd name="T30" fmla="*/ 7 w 238"/>
                <a:gd name="T31" fmla="*/ 166 h 190"/>
                <a:gd name="T32" fmla="*/ 21 w 238"/>
                <a:gd name="T33" fmla="*/ 190 h 190"/>
                <a:gd name="T34" fmla="*/ 34 w 238"/>
                <a:gd name="T35" fmla="*/ 166 h 190"/>
                <a:gd name="T36" fmla="*/ 47 w 238"/>
                <a:gd name="T37" fmla="*/ 146 h 190"/>
                <a:gd name="T38" fmla="*/ 60 w 238"/>
                <a:gd name="T39" fmla="*/ 129 h 190"/>
                <a:gd name="T40" fmla="*/ 74 w 238"/>
                <a:gd name="T41" fmla="*/ 114 h 190"/>
                <a:gd name="T42" fmla="*/ 88 w 238"/>
                <a:gd name="T43" fmla="*/ 101 h 190"/>
                <a:gd name="T44" fmla="*/ 102 w 238"/>
                <a:gd name="T45" fmla="*/ 89 h 190"/>
                <a:gd name="T46" fmla="*/ 116 w 238"/>
                <a:gd name="T47" fmla="*/ 80 h 190"/>
                <a:gd name="T48" fmla="*/ 130 w 238"/>
                <a:gd name="T49" fmla="*/ 71 h 190"/>
                <a:gd name="T50" fmla="*/ 144 w 238"/>
                <a:gd name="T51" fmla="*/ 64 h 190"/>
                <a:gd name="T52" fmla="*/ 158 w 238"/>
                <a:gd name="T53" fmla="*/ 57 h 190"/>
                <a:gd name="T54" fmla="*/ 172 w 238"/>
                <a:gd name="T55" fmla="*/ 51 h 190"/>
                <a:gd name="T56" fmla="*/ 186 w 238"/>
                <a:gd name="T57" fmla="*/ 45 h 190"/>
                <a:gd name="T58" fmla="*/ 199 w 238"/>
                <a:gd name="T59" fmla="*/ 40 h 190"/>
                <a:gd name="T60" fmla="*/ 213 w 238"/>
                <a:gd name="T61" fmla="*/ 34 h 190"/>
                <a:gd name="T62" fmla="*/ 226 w 238"/>
                <a:gd name="T63" fmla="*/ 27 h 190"/>
                <a:gd name="T64" fmla="*/ 238 w 238"/>
                <a:gd name="T65" fmla="*/ 21 h 1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"/>
                <a:gd name="T100" fmla="*/ 0 h 190"/>
                <a:gd name="T101" fmla="*/ 238 w 238"/>
                <a:gd name="T102" fmla="*/ 190 h 19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" h="190">
                  <a:moveTo>
                    <a:pt x="226" y="0"/>
                  </a:moveTo>
                  <a:lnTo>
                    <a:pt x="220" y="3"/>
                  </a:lnTo>
                  <a:lnTo>
                    <a:pt x="215" y="6"/>
                  </a:lnTo>
                  <a:lnTo>
                    <a:pt x="209" y="9"/>
                  </a:lnTo>
                  <a:lnTo>
                    <a:pt x="203" y="12"/>
                  </a:lnTo>
                  <a:lnTo>
                    <a:pt x="197" y="15"/>
                  </a:lnTo>
                  <a:lnTo>
                    <a:pt x="190" y="18"/>
                  </a:lnTo>
                  <a:lnTo>
                    <a:pt x="184" y="21"/>
                  </a:lnTo>
                  <a:lnTo>
                    <a:pt x="177" y="24"/>
                  </a:lnTo>
                  <a:lnTo>
                    <a:pt x="170" y="26"/>
                  </a:lnTo>
                  <a:lnTo>
                    <a:pt x="163" y="29"/>
                  </a:lnTo>
                  <a:lnTo>
                    <a:pt x="155" y="32"/>
                  </a:lnTo>
                  <a:lnTo>
                    <a:pt x="148" y="36"/>
                  </a:lnTo>
                  <a:lnTo>
                    <a:pt x="141" y="39"/>
                  </a:lnTo>
                  <a:lnTo>
                    <a:pt x="133" y="43"/>
                  </a:lnTo>
                  <a:lnTo>
                    <a:pt x="126" y="47"/>
                  </a:lnTo>
                  <a:lnTo>
                    <a:pt x="118" y="51"/>
                  </a:lnTo>
                  <a:lnTo>
                    <a:pt x="110" y="55"/>
                  </a:lnTo>
                  <a:lnTo>
                    <a:pt x="103" y="60"/>
                  </a:lnTo>
                  <a:lnTo>
                    <a:pt x="95" y="65"/>
                  </a:lnTo>
                  <a:lnTo>
                    <a:pt x="87" y="71"/>
                  </a:lnTo>
                  <a:lnTo>
                    <a:pt x="80" y="77"/>
                  </a:lnTo>
                  <a:lnTo>
                    <a:pt x="72" y="83"/>
                  </a:lnTo>
                  <a:lnTo>
                    <a:pt x="64" y="90"/>
                  </a:lnTo>
                  <a:lnTo>
                    <a:pt x="57" y="97"/>
                  </a:lnTo>
                  <a:lnTo>
                    <a:pt x="49" y="105"/>
                  </a:lnTo>
                  <a:lnTo>
                    <a:pt x="42" y="114"/>
                  </a:lnTo>
                  <a:lnTo>
                    <a:pt x="35" y="123"/>
                  </a:lnTo>
                  <a:lnTo>
                    <a:pt x="27" y="133"/>
                  </a:lnTo>
                  <a:lnTo>
                    <a:pt x="20" y="143"/>
                  </a:lnTo>
                  <a:lnTo>
                    <a:pt x="14" y="154"/>
                  </a:lnTo>
                  <a:lnTo>
                    <a:pt x="7" y="166"/>
                  </a:lnTo>
                  <a:lnTo>
                    <a:pt x="0" y="178"/>
                  </a:lnTo>
                  <a:lnTo>
                    <a:pt x="21" y="190"/>
                  </a:lnTo>
                  <a:lnTo>
                    <a:pt x="28" y="178"/>
                  </a:lnTo>
                  <a:lnTo>
                    <a:pt x="34" y="166"/>
                  </a:lnTo>
                  <a:lnTo>
                    <a:pt x="40" y="156"/>
                  </a:lnTo>
                  <a:lnTo>
                    <a:pt x="47" y="146"/>
                  </a:lnTo>
                  <a:lnTo>
                    <a:pt x="54" y="137"/>
                  </a:lnTo>
                  <a:lnTo>
                    <a:pt x="60" y="129"/>
                  </a:lnTo>
                  <a:lnTo>
                    <a:pt x="67" y="121"/>
                  </a:lnTo>
                  <a:lnTo>
                    <a:pt x="74" y="114"/>
                  </a:lnTo>
                  <a:lnTo>
                    <a:pt x="81" y="107"/>
                  </a:lnTo>
                  <a:lnTo>
                    <a:pt x="88" y="101"/>
                  </a:lnTo>
                  <a:lnTo>
                    <a:pt x="95" y="95"/>
                  </a:lnTo>
                  <a:lnTo>
                    <a:pt x="102" y="89"/>
                  </a:lnTo>
                  <a:lnTo>
                    <a:pt x="109" y="85"/>
                  </a:lnTo>
                  <a:lnTo>
                    <a:pt x="116" y="80"/>
                  </a:lnTo>
                  <a:lnTo>
                    <a:pt x="123" y="75"/>
                  </a:lnTo>
                  <a:lnTo>
                    <a:pt x="130" y="71"/>
                  </a:lnTo>
                  <a:lnTo>
                    <a:pt x="137" y="68"/>
                  </a:lnTo>
                  <a:lnTo>
                    <a:pt x="144" y="64"/>
                  </a:lnTo>
                  <a:lnTo>
                    <a:pt x="151" y="61"/>
                  </a:lnTo>
                  <a:lnTo>
                    <a:pt x="158" y="57"/>
                  </a:lnTo>
                  <a:lnTo>
                    <a:pt x="165" y="54"/>
                  </a:lnTo>
                  <a:lnTo>
                    <a:pt x="172" y="51"/>
                  </a:lnTo>
                  <a:lnTo>
                    <a:pt x="179" y="48"/>
                  </a:lnTo>
                  <a:lnTo>
                    <a:pt x="186" y="45"/>
                  </a:lnTo>
                  <a:lnTo>
                    <a:pt x="193" y="43"/>
                  </a:lnTo>
                  <a:lnTo>
                    <a:pt x="199" y="40"/>
                  </a:lnTo>
                  <a:lnTo>
                    <a:pt x="206" y="37"/>
                  </a:lnTo>
                  <a:lnTo>
                    <a:pt x="213" y="34"/>
                  </a:lnTo>
                  <a:lnTo>
                    <a:pt x="219" y="31"/>
                  </a:lnTo>
                  <a:lnTo>
                    <a:pt x="226" y="27"/>
                  </a:lnTo>
                  <a:lnTo>
                    <a:pt x="232" y="24"/>
                  </a:lnTo>
                  <a:lnTo>
                    <a:pt x="238" y="21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24" name="Freeform 523"/>
            <p:cNvSpPr>
              <a:spLocks/>
            </p:cNvSpPr>
            <p:nvPr/>
          </p:nvSpPr>
          <p:spPr bwMode="auto">
            <a:xfrm>
              <a:off x="2615" y="2067"/>
              <a:ext cx="12" cy="22"/>
            </a:xfrm>
            <a:custGeom>
              <a:avLst/>
              <a:gdLst>
                <a:gd name="T0" fmla="*/ 2 w 12"/>
                <a:gd name="T1" fmla="*/ 0 h 22"/>
                <a:gd name="T2" fmla="*/ 12 w 12"/>
                <a:gd name="T3" fmla="*/ 22 h 22"/>
                <a:gd name="T4" fmla="*/ 11 w 12"/>
                <a:gd name="T5" fmla="*/ 22 h 22"/>
                <a:gd name="T6" fmla="*/ 10 w 12"/>
                <a:gd name="T7" fmla="*/ 22 h 22"/>
                <a:gd name="T8" fmla="*/ 0 w 12"/>
                <a:gd name="T9" fmla="*/ 1 h 22"/>
                <a:gd name="T10" fmla="*/ 1 w 12"/>
                <a:gd name="T11" fmla="*/ 1 h 22"/>
                <a:gd name="T12" fmla="*/ 2 w 12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22"/>
                <a:gd name="T23" fmla="*/ 12 w 12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22">
                  <a:moveTo>
                    <a:pt x="2" y="0"/>
                  </a:moveTo>
                  <a:lnTo>
                    <a:pt x="12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25" name="Freeform 524"/>
            <p:cNvSpPr>
              <a:spLocks/>
            </p:cNvSpPr>
            <p:nvPr/>
          </p:nvSpPr>
          <p:spPr bwMode="auto">
            <a:xfrm>
              <a:off x="2341" y="2247"/>
              <a:ext cx="69" cy="295"/>
            </a:xfrm>
            <a:custGeom>
              <a:avLst/>
              <a:gdLst>
                <a:gd name="T0" fmla="*/ 42 w 69"/>
                <a:gd name="T1" fmla="*/ 12 h 295"/>
                <a:gd name="T2" fmla="*/ 31 w 69"/>
                <a:gd name="T3" fmla="*/ 36 h 295"/>
                <a:gd name="T4" fmla="*/ 22 w 69"/>
                <a:gd name="T5" fmla="*/ 58 h 295"/>
                <a:gd name="T6" fmla="*/ 15 w 69"/>
                <a:gd name="T7" fmla="*/ 79 h 295"/>
                <a:gd name="T8" fmla="*/ 9 w 69"/>
                <a:gd name="T9" fmla="*/ 98 h 295"/>
                <a:gd name="T10" fmla="*/ 5 w 69"/>
                <a:gd name="T11" fmla="*/ 117 h 295"/>
                <a:gd name="T12" fmla="*/ 3 w 69"/>
                <a:gd name="T13" fmla="*/ 134 h 295"/>
                <a:gd name="T14" fmla="*/ 1 w 69"/>
                <a:gd name="T15" fmla="*/ 151 h 295"/>
                <a:gd name="T16" fmla="*/ 0 w 69"/>
                <a:gd name="T17" fmla="*/ 168 h 295"/>
                <a:gd name="T18" fmla="*/ 1 w 69"/>
                <a:gd name="T19" fmla="*/ 184 h 295"/>
                <a:gd name="T20" fmla="*/ 2 w 69"/>
                <a:gd name="T21" fmla="*/ 200 h 295"/>
                <a:gd name="T22" fmla="*/ 3 w 69"/>
                <a:gd name="T23" fmla="*/ 216 h 295"/>
                <a:gd name="T24" fmla="*/ 5 w 69"/>
                <a:gd name="T25" fmla="*/ 232 h 295"/>
                <a:gd name="T26" fmla="*/ 7 w 69"/>
                <a:gd name="T27" fmla="*/ 249 h 295"/>
                <a:gd name="T28" fmla="*/ 9 w 69"/>
                <a:gd name="T29" fmla="*/ 267 h 295"/>
                <a:gd name="T30" fmla="*/ 10 w 69"/>
                <a:gd name="T31" fmla="*/ 285 h 295"/>
                <a:gd name="T32" fmla="*/ 35 w 69"/>
                <a:gd name="T33" fmla="*/ 293 h 295"/>
                <a:gd name="T34" fmla="*/ 33 w 69"/>
                <a:gd name="T35" fmla="*/ 274 h 295"/>
                <a:gd name="T36" fmla="*/ 31 w 69"/>
                <a:gd name="T37" fmla="*/ 255 h 295"/>
                <a:gd name="T38" fmla="*/ 29 w 69"/>
                <a:gd name="T39" fmla="*/ 238 h 295"/>
                <a:gd name="T40" fmla="*/ 28 w 69"/>
                <a:gd name="T41" fmla="*/ 222 h 295"/>
                <a:gd name="T42" fmla="*/ 26 w 69"/>
                <a:gd name="T43" fmla="*/ 206 h 295"/>
                <a:gd name="T44" fmla="*/ 25 w 69"/>
                <a:gd name="T45" fmla="*/ 191 h 295"/>
                <a:gd name="T46" fmla="*/ 24 w 69"/>
                <a:gd name="T47" fmla="*/ 175 h 295"/>
                <a:gd name="T48" fmla="*/ 24 w 69"/>
                <a:gd name="T49" fmla="*/ 160 h 295"/>
                <a:gd name="T50" fmla="*/ 25 w 69"/>
                <a:gd name="T51" fmla="*/ 145 h 295"/>
                <a:gd name="T52" fmla="*/ 27 w 69"/>
                <a:gd name="T53" fmla="*/ 129 h 295"/>
                <a:gd name="T54" fmla="*/ 30 w 69"/>
                <a:gd name="T55" fmla="*/ 113 h 295"/>
                <a:gd name="T56" fmla="*/ 35 w 69"/>
                <a:gd name="T57" fmla="*/ 95 h 295"/>
                <a:gd name="T58" fmla="*/ 41 w 69"/>
                <a:gd name="T59" fmla="*/ 76 h 295"/>
                <a:gd name="T60" fmla="*/ 48 w 69"/>
                <a:gd name="T61" fmla="*/ 56 h 295"/>
                <a:gd name="T62" fmla="*/ 58 w 69"/>
                <a:gd name="T63" fmla="*/ 34 h 295"/>
                <a:gd name="T64" fmla="*/ 69 w 69"/>
                <a:gd name="T65" fmla="*/ 10 h 2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295"/>
                <a:gd name="T101" fmla="*/ 69 w 69"/>
                <a:gd name="T102" fmla="*/ 295 h 2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295">
                  <a:moveTo>
                    <a:pt x="48" y="0"/>
                  </a:moveTo>
                  <a:lnTo>
                    <a:pt x="42" y="12"/>
                  </a:lnTo>
                  <a:lnTo>
                    <a:pt x="36" y="24"/>
                  </a:lnTo>
                  <a:lnTo>
                    <a:pt x="31" y="36"/>
                  </a:lnTo>
                  <a:lnTo>
                    <a:pt x="26" y="47"/>
                  </a:lnTo>
                  <a:lnTo>
                    <a:pt x="22" y="58"/>
                  </a:lnTo>
                  <a:lnTo>
                    <a:pt x="18" y="69"/>
                  </a:lnTo>
                  <a:lnTo>
                    <a:pt x="15" y="79"/>
                  </a:lnTo>
                  <a:lnTo>
                    <a:pt x="12" y="88"/>
                  </a:lnTo>
                  <a:lnTo>
                    <a:pt x="9" y="98"/>
                  </a:lnTo>
                  <a:lnTo>
                    <a:pt x="7" y="107"/>
                  </a:lnTo>
                  <a:lnTo>
                    <a:pt x="5" y="117"/>
                  </a:lnTo>
                  <a:lnTo>
                    <a:pt x="4" y="125"/>
                  </a:lnTo>
                  <a:lnTo>
                    <a:pt x="3" y="134"/>
                  </a:lnTo>
                  <a:lnTo>
                    <a:pt x="2" y="143"/>
                  </a:lnTo>
                  <a:lnTo>
                    <a:pt x="1" y="151"/>
                  </a:lnTo>
                  <a:lnTo>
                    <a:pt x="1" y="160"/>
                  </a:lnTo>
                  <a:lnTo>
                    <a:pt x="0" y="168"/>
                  </a:lnTo>
                  <a:lnTo>
                    <a:pt x="0" y="176"/>
                  </a:lnTo>
                  <a:lnTo>
                    <a:pt x="1" y="184"/>
                  </a:lnTo>
                  <a:lnTo>
                    <a:pt x="1" y="192"/>
                  </a:lnTo>
                  <a:lnTo>
                    <a:pt x="2" y="200"/>
                  </a:lnTo>
                  <a:lnTo>
                    <a:pt x="2" y="208"/>
                  </a:lnTo>
                  <a:lnTo>
                    <a:pt x="3" y="216"/>
                  </a:lnTo>
                  <a:lnTo>
                    <a:pt x="4" y="224"/>
                  </a:lnTo>
                  <a:lnTo>
                    <a:pt x="5" y="232"/>
                  </a:lnTo>
                  <a:lnTo>
                    <a:pt x="6" y="241"/>
                  </a:lnTo>
                  <a:lnTo>
                    <a:pt x="7" y="249"/>
                  </a:lnTo>
                  <a:lnTo>
                    <a:pt x="8" y="258"/>
                  </a:lnTo>
                  <a:lnTo>
                    <a:pt x="9" y="267"/>
                  </a:lnTo>
                  <a:lnTo>
                    <a:pt x="10" y="276"/>
                  </a:lnTo>
                  <a:lnTo>
                    <a:pt x="10" y="285"/>
                  </a:lnTo>
                  <a:lnTo>
                    <a:pt x="11" y="295"/>
                  </a:lnTo>
                  <a:lnTo>
                    <a:pt x="35" y="293"/>
                  </a:lnTo>
                  <a:lnTo>
                    <a:pt x="34" y="283"/>
                  </a:lnTo>
                  <a:lnTo>
                    <a:pt x="33" y="274"/>
                  </a:lnTo>
                  <a:lnTo>
                    <a:pt x="32" y="264"/>
                  </a:lnTo>
                  <a:lnTo>
                    <a:pt x="31" y="255"/>
                  </a:lnTo>
                  <a:lnTo>
                    <a:pt x="30" y="247"/>
                  </a:lnTo>
                  <a:lnTo>
                    <a:pt x="29" y="238"/>
                  </a:lnTo>
                  <a:lnTo>
                    <a:pt x="28" y="230"/>
                  </a:lnTo>
                  <a:lnTo>
                    <a:pt x="28" y="222"/>
                  </a:lnTo>
                  <a:lnTo>
                    <a:pt x="27" y="214"/>
                  </a:lnTo>
                  <a:lnTo>
                    <a:pt x="26" y="206"/>
                  </a:lnTo>
                  <a:lnTo>
                    <a:pt x="25" y="198"/>
                  </a:lnTo>
                  <a:lnTo>
                    <a:pt x="25" y="191"/>
                  </a:lnTo>
                  <a:lnTo>
                    <a:pt x="24" y="183"/>
                  </a:lnTo>
                  <a:lnTo>
                    <a:pt x="24" y="175"/>
                  </a:lnTo>
                  <a:lnTo>
                    <a:pt x="24" y="168"/>
                  </a:lnTo>
                  <a:lnTo>
                    <a:pt x="24" y="160"/>
                  </a:lnTo>
                  <a:lnTo>
                    <a:pt x="25" y="153"/>
                  </a:lnTo>
                  <a:lnTo>
                    <a:pt x="25" y="145"/>
                  </a:lnTo>
                  <a:lnTo>
                    <a:pt x="26" y="137"/>
                  </a:lnTo>
                  <a:lnTo>
                    <a:pt x="27" y="129"/>
                  </a:lnTo>
                  <a:lnTo>
                    <a:pt x="29" y="121"/>
                  </a:lnTo>
                  <a:lnTo>
                    <a:pt x="30" y="113"/>
                  </a:lnTo>
                  <a:lnTo>
                    <a:pt x="33" y="104"/>
                  </a:lnTo>
                  <a:lnTo>
                    <a:pt x="35" y="95"/>
                  </a:lnTo>
                  <a:lnTo>
                    <a:pt x="38" y="86"/>
                  </a:lnTo>
                  <a:lnTo>
                    <a:pt x="41" y="76"/>
                  </a:lnTo>
                  <a:lnTo>
                    <a:pt x="45" y="66"/>
                  </a:lnTo>
                  <a:lnTo>
                    <a:pt x="48" y="56"/>
                  </a:lnTo>
                  <a:lnTo>
                    <a:pt x="53" y="45"/>
                  </a:lnTo>
                  <a:lnTo>
                    <a:pt x="58" y="34"/>
                  </a:lnTo>
                  <a:lnTo>
                    <a:pt x="63" y="23"/>
                  </a:lnTo>
                  <a:lnTo>
                    <a:pt x="69" y="1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26" name="Freeform 525"/>
            <p:cNvSpPr>
              <a:spLocks/>
            </p:cNvSpPr>
            <p:nvPr/>
          </p:nvSpPr>
          <p:spPr bwMode="auto">
            <a:xfrm>
              <a:off x="2389" y="2246"/>
              <a:ext cx="21" cy="12"/>
            </a:xfrm>
            <a:custGeom>
              <a:avLst/>
              <a:gdLst>
                <a:gd name="T0" fmla="*/ 0 w 21"/>
                <a:gd name="T1" fmla="*/ 0 h 12"/>
                <a:gd name="T2" fmla="*/ 21 w 21"/>
                <a:gd name="T3" fmla="*/ 11 h 12"/>
                <a:gd name="T4" fmla="*/ 21 w 21"/>
                <a:gd name="T5" fmla="*/ 12 h 12"/>
                <a:gd name="T6" fmla="*/ 21 w 21"/>
                <a:gd name="T7" fmla="*/ 12 h 12"/>
                <a:gd name="T8" fmla="*/ 0 w 21"/>
                <a:gd name="T9" fmla="*/ 1 h 12"/>
                <a:gd name="T10" fmla="*/ 0 w 21"/>
                <a:gd name="T11" fmla="*/ 1 h 12"/>
                <a:gd name="T12" fmla="*/ 0 w 21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2"/>
                <a:gd name="T23" fmla="*/ 21 w 21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2">
                  <a:moveTo>
                    <a:pt x="0" y="0"/>
                  </a:moveTo>
                  <a:lnTo>
                    <a:pt x="21" y="11"/>
                  </a:lnTo>
                  <a:lnTo>
                    <a:pt x="21" y="1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27" name="Freeform 526"/>
            <p:cNvSpPr>
              <a:spLocks/>
            </p:cNvSpPr>
            <p:nvPr/>
          </p:nvSpPr>
          <p:spPr bwMode="auto">
            <a:xfrm>
              <a:off x="2352" y="2540"/>
              <a:ext cx="201" cy="230"/>
            </a:xfrm>
            <a:custGeom>
              <a:avLst/>
              <a:gdLst>
                <a:gd name="T0" fmla="*/ 1 w 201"/>
                <a:gd name="T1" fmla="*/ 13 h 230"/>
                <a:gd name="T2" fmla="*/ 5 w 201"/>
                <a:gd name="T3" fmla="*/ 33 h 230"/>
                <a:gd name="T4" fmla="*/ 12 w 201"/>
                <a:gd name="T5" fmla="*/ 52 h 230"/>
                <a:gd name="T6" fmla="*/ 19 w 201"/>
                <a:gd name="T7" fmla="*/ 71 h 230"/>
                <a:gd name="T8" fmla="*/ 29 w 201"/>
                <a:gd name="T9" fmla="*/ 88 h 230"/>
                <a:gd name="T10" fmla="*/ 40 w 201"/>
                <a:gd name="T11" fmla="*/ 105 h 230"/>
                <a:gd name="T12" fmla="*/ 52 w 201"/>
                <a:gd name="T13" fmla="*/ 120 h 230"/>
                <a:gd name="T14" fmla="*/ 65 w 201"/>
                <a:gd name="T15" fmla="*/ 135 h 230"/>
                <a:gd name="T16" fmla="*/ 79 w 201"/>
                <a:gd name="T17" fmla="*/ 149 h 230"/>
                <a:gd name="T18" fmla="*/ 94 w 201"/>
                <a:gd name="T19" fmla="*/ 162 h 230"/>
                <a:gd name="T20" fmla="*/ 109 w 201"/>
                <a:gd name="T21" fmla="*/ 174 h 230"/>
                <a:gd name="T22" fmla="*/ 124 w 201"/>
                <a:gd name="T23" fmla="*/ 186 h 230"/>
                <a:gd name="T24" fmla="*/ 139 w 201"/>
                <a:gd name="T25" fmla="*/ 197 h 230"/>
                <a:gd name="T26" fmla="*/ 154 w 201"/>
                <a:gd name="T27" fmla="*/ 207 h 230"/>
                <a:gd name="T28" fmla="*/ 168 w 201"/>
                <a:gd name="T29" fmla="*/ 217 h 230"/>
                <a:gd name="T30" fmla="*/ 182 w 201"/>
                <a:gd name="T31" fmla="*/ 225 h 230"/>
                <a:gd name="T32" fmla="*/ 201 w 201"/>
                <a:gd name="T33" fmla="*/ 210 h 230"/>
                <a:gd name="T34" fmla="*/ 188 w 201"/>
                <a:gd name="T35" fmla="*/ 201 h 230"/>
                <a:gd name="T36" fmla="*/ 174 w 201"/>
                <a:gd name="T37" fmla="*/ 192 h 230"/>
                <a:gd name="T38" fmla="*/ 160 w 201"/>
                <a:gd name="T39" fmla="*/ 183 h 230"/>
                <a:gd name="T40" fmla="*/ 145 w 201"/>
                <a:gd name="T41" fmla="*/ 172 h 230"/>
                <a:gd name="T42" fmla="*/ 131 w 201"/>
                <a:gd name="T43" fmla="*/ 162 h 230"/>
                <a:gd name="T44" fmla="*/ 117 w 201"/>
                <a:gd name="T45" fmla="*/ 150 h 230"/>
                <a:gd name="T46" fmla="*/ 103 w 201"/>
                <a:gd name="T47" fmla="*/ 138 h 230"/>
                <a:gd name="T48" fmla="*/ 89 w 201"/>
                <a:gd name="T49" fmla="*/ 125 h 230"/>
                <a:gd name="T50" fmla="*/ 77 w 201"/>
                <a:gd name="T51" fmla="*/ 112 h 230"/>
                <a:gd name="T52" fmla="*/ 65 w 201"/>
                <a:gd name="T53" fmla="*/ 98 h 230"/>
                <a:gd name="T54" fmla="*/ 54 w 201"/>
                <a:gd name="T55" fmla="*/ 84 h 230"/>
                <a:gd name="T56" fmla="*/ 45 w 201"/>
                <a:gd name="T57" fmla="*/ 68 h 230"/>
                <a:gd name="T58" fmla="*/ 37 w 201"/>
                <a:gd name="T59" fmla="*/ 52 h 230"/>
                <a:gd name="T60" fmla="*/ 31 w 201"/>
                <a:gd name="T61" fmla="*/ 36 h 230"/>
                <a:gd name="T62" fmla="*/ 27 w 201"/>
                <a:gd name="T63" fmla="*/ 18 h 230"/>
                <a:gd name="T64" fmla="*/ 24 w 201"/>
                <a:gd name="T65" fmla="*/ 0 h 2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230"/>
                <a:gd name="T101" fmla="*/ 201 w 201"/>
                <a:gd name="T102" fmla="*/ 230 h 2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230">
                  <a:moveTo>
                    <a:pt x="0" y="3"/>
                  </a:moveTo>
                  <a:lnTo>
                    <a:pt x="1" y="13"/>
                  </a:lnTo>
                  <a:lnTo>
                    <a:pt x="3" y="23"/>
                  </a:lnTo>
                  <a:lnTo>
                    <a:pt x="5" y="33"/>
                  </a:lnTo>
                  <a:lnTo>
                    <a:pt x="8" y="43"/>
                  </a:lnTo>
                  <a:lnTo>
                    <a:pt x="12" y="52"/>
                  </a:lnTo>
                  <a:lnTo>
                    <a:pt x="15" y="62"/>
                  </a:lnTo>
                  <a:lnTo>
                    <a:pt x="19" y="71"/>
                  </a:lnTo>
                  <a:lnTo>
                    <a:pt x="24" y="80"/>
                  </a:lnTo>
                  <a:lnTo>
                    <a:pt x="29" y="88"/>
                  </a:lnTo>
                  <a:lnTo>
                    <a:pt x="34" y="97"/>
                  </a:lnTo>
                  <a:lnTo>
                    <a:pt x="40" y="105"/>
                  </a:lnTo>
                  <a:lnTo>
                    <a:pt x="46" y="113"/>
                  </a:lnTo>
                  <a:lnTo>
                    <a:pt x="52" y="120"/>
                  </a:lnTo>
                  <a:lnTo>
                    <a:pt x="59" y="128"/>
                  </a:lnTo>
                  <a:lnTo>
                    <a:pt x="65" y="135"/>
                  </a:lnTo>
                  <a:lnTo>
                    <a:pt x="72" y="142"/>
                  </a:lnTo>
                  <a:lnTo>
                    <a:pt x="79" y="149"/>
                  </a:lnTo>
                  <a:lnTo>
                    <a:pt x="87" y="156"/>
                  </a:lnTo>
                  <a:lnTo>
                    <a:pt x="94" y="162"/>
                  </a:lnTo>
                  <a:lnTo>
                    <a:pt x="101" y="168"/>
                  </a:lnTo>
                  <a:lnTo>
                    <a:pt x="109" y="174"/>
                  </a:lnTo>
                  <a:lnTo>
                    <a:pt x="116" y="180"/>
                  </a:lnTo>
                  <a:lnTo>
                    <a:pt x="124" y="186"/>
                  </a:lnTo>
                  <a:lnTo>
                    <a:pt x="131" y="192"/>
                  </a:lnTo>
                  <a:lnTo>
                    <a:pt x="139" y="197"/>
                  </a:lnTo>
                  <a:lnTo>
                    <a:pt x="146" y="202"/>
                  </a:lnTo>
                  <a:lnTo>
                    <a:pt x="154" y="207"/>
                  </a:lnTo>
                  <a:lnTo>
                    <a:pt x="161" y="212"/>
                  </a:lnTo>
                  <a:lnTo>
                    <a:pt x="168" y="217"/>
                  </a:lnTo>
                  <a:lnTo>
                    <a:pt x="175" y="221"/>
                  </a:lnTo>
                  <a:lnTo>
                    <a:pt x="182" y="225"/>
                  </a:lnTo>
                  <a:lnTo>
                    <a:pt x="188" y="230"/>
                  </a:lnTo>
                  <a:lnTo>
                    <a:pt x="201" y="210"/>
                  </a:lnTo>
                  <a:lnTo>
                    <a:pt x="195" y="206"/>
                  </a:lnTo>
                  <a:lnTo>
                    <a:pt x="188" y="201"/>
                  </a:lnTo>
                  <a:lnTo>
                    <a:pt x="181" y="197"/>
                  </a:lnTo>
                  <a:lnTo>
                    <a:pt x="174" y="192"/>
                  </a:lnTo>
                  <a:lnTo>
                    <a:pt x="167" y="187"/>
                  </a:lnTo>
                  <a:lnTo>
                    <a:pt x="160" y="183"/>
                  </a:lnTo>
                  <a:lnTo>
                    <a:pt x="153" y="177"/>
                  </a:lnTo>
                  <a:lnTo>
                    <a:pt x="145" y="172"/>
                  </a:lnTo>
                  <a:lnTo>
                    <a:pt x="138" y="167"/>
                  </a:lnTo>
                  <a:lnTo>
                    <a:pt x="131" y="162"/>
                  </a:lnTo>
                  <a:lnTo>
                    <a:pt x="124" y="156"/>
                  </a:lnTo>
                  <a:lnTo>
                    <a:pt x="117" y="150"/>
                  </a:lnTo>
                  <a:lnTo>
                    <a:pt x="109" y="144"/>
                  </a:lnTo>
                  <a:lnTo>
                    <a:pt x="103" y="138"/>
                  </a:lnTo>
                  <a:lnTo>
                    <a:pt x="96" y="132"/>
                  </a:lnTo>
                  <a:lnTo>
                    <a:pt x="89" y="125"/>
                  </a:lnTo>
                  <a:lnTo>
                    <a:pt x="83" y="119"/>
                  </a:lnTo>
                  <a:lnTo>
                    <a:pt x="77" y="112"/>
                  </a:lnTo>
                  <a:lnTo>
                    <a:pt x="70" y="105"/>
                  </a:lnTo>
                  <a:lnTo>
                    <a:pt x="65" y="98"/>
                  </a:lnTo>
                  <a:lnTo>
                    <a:pt x="59" y="91"/>
                  </a:lnTo>
                  <a:lnTo>
                    <a:pt x="54" y="84"/>
                  </a:lnTo>
                  <a:lnTo>
                    <a:pt x="49" y="76"/>
                  </a:lnTo>
                  <a:lnTo>
                    <a:pt x="45" y="68"/>
                  </a:lnTo>
                  <a:lnTo>
                    <a:pt x="41" y="60"/>
                  </a:lnTo>
                  <a:lnTo>
                    <a:pt x="37" y="52"/>
                  </a:lnTo>
                  <a:lnTo>
                    <a:pt x="34" y="44"/>
                  </a:lnTo>
                  <a:lnTo>
                    <a:pt x="31" y="36"/>
                  </a:lnTo>
                  <a:lnTo>
                    <a:pt x="29" y="27"/>
                  </a:lnTo>
                  <a:lnTo>
                    <a:pt x="27" y="18"/>
                  </a:lnTo>
                  <a:lnTo>
                    <a:pt x="25" y="9"/>
                  </a:lnTo>
                  <a:lnTo>
                    <a:pt x="24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28" name="Freeform 527"/>
            <p:cNvSpPr>
              <a:spLocks/>
            </p:cNvSpPr>
            <p:nvPr/>
          </p:nvSpPr>
          <p:spPr bwMode="auto">
            <a:xfrm>
              <a:off x="2352" y="2540"/>
              <a:ext cx="24" cy="3"/>
            </a:xfrm>
            <a:custGeom>
              <a:avLst/>
              <a:gdLst>
                <a:gd name="T0" fmla="*/ 0 w 24"/>
                <a:gd name="T1" fmla="*/ 2 h 3"/>
                <a:gd name="T2" fmla="*/ 24 w 24"/>
                <a:gd name="T3" fmla="*/ 0 h 3"/>
                <a:gd name="T4" fmla="*/ 24 w 24"/>
                <a:gd name="T5" fmla="*/ 0 h 3"/>
                <a:gd name="T6" fmla="*/ 24 w 24"/>
                <a:gd name="T7" fmla="*/ 0 h 3"/>
                <a:gd name="T8" fmla="*/ 0 w 24"/>
                <a:gd name="T9" fmla="*/ 3 h 3"/>
                <a:gd name="T10" fmla="*/ 0 w 24"/>
                <a:gd name="T11" fmla="*/ 2 h 3"/>
                <a:gd name="T12" fmla="*/ 0 w 24"/>
                <a:gd name="T13" fmla="*/ 2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"/>
                <a:gd name="T23" fmla="*/ 24 w 2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">
                  <a:moveTo>
                    <a:pt x="0" y="2"/>
                  </a:moveTo>
                  <a:lnTo>
                    <a:pt x="24" y="0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29" name="Freeform 528"/>
            <p:cNvSpPr>
              <a:spLocks/>
            </p:cNvSpPr>
            <p:nvPr/>
          </p:nvSpPr>
          <p:spPr bwMode="auto">
            <a:xfrm>
              <a:off x="2541" y="2738"/>
              <a:ext cx="78" cy="39"/>
            </a:xfrm>
            <a:custGeom>
              <a:avLst/>
              <a:gdLst>
                <a:gd name="T0" fmla="*/ 1 w 78"/>
                <a:gd name="T1" fmla="*/ 33 h 39"/>
                <a:gd name="T2" fmla="*/ 5 w 78"/>
                <a:gd name="T3" fmla="*/ 35 h 39"/>
                <a:gd name="T4" fmla="*/ 9 w 78"/>
                <a:gd name="T5" fmla="*/ 36 h 39"/>
                <a:gd name="T6" fmla="*/ 13 w 78"/>
                <a:gd name="T7" fmla="*/ 37 h 39"/>
                <a:gd name="T8" fmla="*/ 18 w 78"/>
                <a:gd name="T9" fmla="*/ 38 h 39"/>
                <a:gd name="T10" fmla="*/ 22 w 78"/>
                <a:gd name="T11" fmla="*/ 39 h 39"/>
                <a:gd name="T12" fmla="*/ 27 w 78"/>
                <a:gd name="T13" fmla="*/ 39 h 39"/>
                <a:gd name="T14" fmla="*/ 33 w 78"/>
                <a:gd name="T15" fmla="*/ 39 h 39"/>
                <a:gd name="T16" fmla="*/ 38 w 78"/>
                <a:gd name="T17" fmla="*/ 38 h 39"/>
                <a:gd name="T18" fmla="*/ 43 w 78"/>
                <a:gd name="T19" fmla="*/ 37 h 39"/>
                <a:gd name="T20" fmla="*/ 49 w 78"/>
                <a:gd name="T21" fmla="*/ 36 h 39"/>
                <a:gd name="T22" fmla="*/ 54 w 78"/>
                <a:gd name="T23" fmla="*/ 34 h 39"/>
                <a:gd name="T24" fmla="*/ 60 w 78"/>
                <a:gd name="T25" fmla="*/ 31 h 39"/>
                <a:gd name="T26" fmla="*/ 65 w 78"/>
                <a:gd name="T27" fmla="*/ 28 h 39"/>
                <a:gd name="T28" fmla="*/ 70 w 78"/>
                <a:gd name="T29" fmla="*/ 24 h 39"/>
                <a:gd name="T30" fmla="*/ 75 w 78"/>
                <a:gd name="T31" fmla="*/ 19 h 39"/>
                <a:gd name="T32" fmla="*/ 61 w 78"/>
                <a:gd name="T33" fmla="*/ 0 h 39"/>
                <a:gd name="T34" fmla="*/ 57 w 78"/>
                <a:gd name="T35" fmla="*/ 4 h 39"/>
                <a:gd name="T36" fmla="*/ 54 w 78"/>
                <a:gd name="T37" fmla="*/ 7 h 39"/>
                <a:gd name="T38" fmla="*/ 50 w 78"/>
                <a:gd name="T39" fmla="*/ 9 h 39"/>
                <a:gd name="T40" fmla="*/ 47 w 78"/>
                <a:gd name="T41" fmla="*/ 11 h 39"/>
                <a:gd name="T42" fmla="*/ 43 w 78"/>
                <a:gd name="T43" fmla="*/ 13 h 39"/>
                <a:gd name="T44" fmla="*/ 39 w 78"/>
                <a:gd name="T45" fmla="*/ 14 h 39"/>
                <a:gd name="T46" fmla="*/ 36 w 78"/>
                <a:gd name="T47" fmla="*/ 15 h 39"/>
                <a:gd name="T48" fmla="*/ 33 w 78"/>
                <a:gd name="T49" fmla="*/ 15 h 39"/>
                <a:gd name="T50" fmla="*/ 29 w 78"/>
                <a:gd name="T51" fmla="*/ 15 h 39"/>
                <a:gd name="T52" fmla="*/ 26 w 78"/>
                <a:gd name="T53" fmla="*/ 15 h 39"/>
                <a:gd name="T54" fmla="*/ 23 w 78"/>
                <a:gd name="T55" fmla="*/ 15 h 39"/>
                <a:gd name="T56" fmla="*/ 20 w 78"/>
                <a:gd name="T57" fmla="*/ 15 h 39"/>
                <a:gd name="T58" fmla="*/ 18 w 78"/>
                <a:gd name="T59" fmla="*/ 14 h 39"/>
                <a:gd name="T60" fmla="*/ 15 w 78"/>
                <a:gd name="T61" fmla="*/ 13 h 39"/>
                <a:gd name="T62" fmla="*/ 14 w 78"/>
                <a:gd name="T63" fmla="*/ 13 h 39"/>
                <a:gd name="T64" fmla="*/ 12 w 78"/>
                <a:gd name="T65" fmla="*/ 12 h 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8"/>
                <a:gd name="T100" fmla="*/ 0 h 39"/>
                <a:gd name="T101" fmla="*/ 78 w 78"/>
                <a:gd name="T102" fmla="*/ 39 h 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8" h="39">
                  <a:moveTo>
                    <a:pt x="0" y="32"/>
                  </a:moveTo>
                  <a:lnTo>
                    <a:pt x="1" y="33"/>
                  </a:lnTo>
                  <a:lnTo>
                    <a:pt x="3" y="34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9" y="36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8" y="38"/>
                  </a:lnTo>
                  <a:lnTo>
                    <a:pt x="20" y="39"/>
                  </a:lnTo>
                  <a:lnTo>
                    <a:pt x="22" y="39"/>
                  </a:lnTo>
                  <a:lnTo>
                    <a:pt x="25" y="39"/>
                  </a:lnTo>
                  <a:lnTo>
                    <a:pt x="27" y="39"/>
                  </a:lnTo>
                  <a:lnTo>
                    <a:pt x="30" y="39"/>
                  </a:lnTo>
                  <a:lnTo>
                    <a:pt x="33" y="39"/>
                  </a:lnTo>
                  <a:lnTo>
                    <a:pt x="35" y="39"/>
                  </a:lnTo>
                  <a:lnTo>
                    <a:pt x="38" y="38"/>
                  </a:lnTo>
                  <a:lnTo>
                    <a:pt x="41" y="38"/>
                  </a:lnTo>
                  <a:lnTo>
                    <a:pt x="43" y="37"/>
                  </a:lnTo>
                  <a:lnTo>
                    <a:pt x="46" y="37"/>
                  </a:lnTo>
                  <a:lnTo>
                    <a:pt x="49" y="36"/>
                  </a:lnTo>
                  <a:lnTo>
                    <a:pt x="52" y="35"/>
                  </a:lnTo>
                  <a:lnTo>
                    <a:pt x="54" y="34"/>
                  </a:lnTo>
                  <a:lnTo>
                    <a:pt x="57" y="32"/>
                  </a:lnTo>
                  <a:lnTo>
                    <a:pt x="60" y="31"/>
                  </a:lnTo>
                  <a:lnTo>
                    <a:pt x="63" y="29"/>
                  </a:lnTo>
                  <a:lnTo>
                    <a:pt x="65" y="28"/>
                  </a:lnTo>
                  <a:lnTo>
                    <a:pt x="68" y="26"/>
                  </a:lnTo>
                  <a:lnTo>
                    <a:pt x="70" y="24"/>
                  </a:lnTo>
                  <a:lnTo>
                    <a:pt x="73" y="22"/>
                  </a:lnTo>
                  <a:lnTo>
                    <a:pt x="75" y="19"/>
                  </a:lnTo>
                  <a:lnTo>
                    <a:pt x="78" y="17"/>
                  </a:lnTo>
                  <a:lnTo>
                    <a:pt x="61" y="0"/>
                  </a:lnTo>
                  <a:lnTo>
                    <a:pt x="59" y="2"/>
                  </a:lnTo>
                  <a:lnTo>
                    <a:pt x="57" y="4"/>
                  </a:lnTo>
                  <a:lnTo>
                    <a:pt x="55" y="6"/>
                  </a:lnTo>
                  <a:lnTo>
                    <a:pt x="54" y="7"/>
                  </a:lnTo>
                  <a:lnTo>
                    <a:pt x="52" y="8"/>
                  </a:lnTo>
                  <a:lnTo>
                    <a:pt x="50" y="9"/>
                  </a:lnTo>
                  <a:lnTo>
                    <a:pt x="48" y="10"/>
                  </a:lnTo>
                  <a:lnTo>
                    <a:pt x="47" y="11"/>
                  </a:lnTo>
                  <a:lnTo>
                    <a:pt x="45" y="12"/>
                  </a:lnTo>
                  <a:lnTo>
                    <a:pt x="43" y="13"/>
                  </a:lnTo>
                  <a:lnTo>
                    <a:pt x="41" y="13"/>
                  </a:lnTo>
                  <a:lnTo>
                    <a:pt x="39" y="14"/>
                  </a:lnTo>
                  <a:lnTo>
                    <a:pt x="38" y="14"/>
                  </a:lnTo>
                  <a:lnTo>
                    <a:pt x="36" y="15"/>
                  </a:lnTo>
                  <a:lnTo>
                    <a:pt x="34" y="15"/>
                  </a:lnTo>
                  <a:lnTo>
                    <a:pt x="33" y="15"/>
                  </a:lnTo>
                  <a:lnTo>
                    <a:pt x="31" y="15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26" y="15"/>
                  </a:lnTo>
                  <a:lnTo>
                    <a:pt x="25" y="15"/>
                  </a:lnTo>
                  <a:lnTo>
                    <a:pt x="23" y="15"/>
                  </a:lnTo>
                  <a:lnTo>
                    <a:pt x="22" y="15"/>
                  </a:lnTo>
                  <a:lnTo>
                    <a:pt x="20" y="15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30" name="Freeform 529"/>
            <p:cNvSpPr>
              <a:spLocks/>
            </p:cNvSpPr>
            <p:nvPr/>
          </p:nvSpPr>
          <p:spPr bwMode="auto">
            <a:xfrm>
              <a:off x="2540" y="2750"/>
              <a:ext cx="13" cy="20"/>
            </a:xfrm>
            <a:custGeom>
              <a:avLst/>
              <a:gdLst>
                <a:gd name="T0" fmla="*/ 0 w 13"/>
                <a:gd name="T1" fmla="*/ 20 h 20"/>
                <a:gd name="T2" fmla="*/ 13 w 13"/>
                <a:gd name="T3" fmla="*/ 0 h 20"/>
                <a:gd name="T4" fmla="*/ 13 w 13"/>
                <a:gd name="T5" fmla="*/ 0 h 20"/>
                <a:gd name="T6" fmla="*/ 13 w 13"/>
                <a:gd name="T7" fmla="*/ 0 h 20"/>
                <a:gd name="T8" fmla="*/ 1 w 13"/>
                <a:gd name="T9" fmla="*/ 20 h 20"/>
                <a:gd name="T10" fmla="*/ 1 w 13"/>
                <a:gd name="T11" fmla="*/ 20 h 20"/>
                <a:gd name="T12" fmla="*/ 0 w 13"/>
                <a:gd name="T13" fmla="*/ 2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20"/>
                <a:gd name="T23" fmla="*/ 13 w 13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20">
                  <a:moveTo>
                    <a:pt x="0" y="20"/>
                  </a:moveTo>
                  <a:lnTo>
                    <a:pt x="13" y="0"/>
                  </a:lnTo>
                  <a:lnTo>
                    <a:pt x="1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31" name="Freeform 530"/>
            <p:cNvSpPr>
              <a:spLocks/>
            </p:cNvSpPr>
            <p:nvPr/>
          </p:nvSpPr>
          <p:spPr bwMode="auto">
            <a:xfrm>
              <a:off x="2601" y="2613"/>
              <a:ext cx="89" cy="142"/>
            </a:xfrm>
            <a:custGeom>
              <a:avLst/>
              <a:gdLst>
                <a:gd name="T0" fmla="*/ 22 w 89"/>
                <a:gd name="T1" fmla="*/ 138 h 142"/>
                <a:gd name="T2" fmla="*/ 28 w 89"/>
                <a:gd name="T3" fmla="*/ 130 h 142"/>
                <a:gd name="T4" fmla="*/ 34 w 89"/>
                <a:gd name="T5" fmla="*/ 121 h 142"/>
                <a:gd name="T6" fmla="*/ 40 w 89"/>
                <a:gd name="T7" fmla="*/ 113 h 142"/>
                <a:gd name="T8" fmla="*/ 44 w 89"/>
                <a:gd name="T9" fmla="*/ 105 h 142"/>
                <a:gd name="T10" fmla="*/ 49 w 89"/>
                <a:gd name="T11" fmla="*/ 97 h 142"/>
                <a:gd name="T12" fmla="*/ 53 w 89"/>
                <a:gd name="T13" fmla="*/ 89 h 142"/>
                <a:gd name="T14" fmla="*/ 57 w 89"/>
                <a:gd name="T15" fmla="*/ 81 h 142"/>
                <a:gd name="T16" fmla="*/ 61 w 89"/>
                <a:gd name="T17" fmla="*/ 73 h 142"/>
                <a:gd name="T18" fmla="*/ 64 w 89"/>
                <a:gd name="T19" fmla="*/ 65 h 142"/>
                <a:gd name="T20" fmla="*/ 68 w 89"/>
                <a:gd name="T21" fmla="*/ 56 h 142"/>
                <a:gd name="T22" fmla="*/ 71 w 89"/>
                <a:gd name="T23" fmla="*/ 49 h 142"/>
                <a:gd name="T24" fmla="*/ 75 w 89"/>
                <a:gd name="T25" fmla="*/ 40 h 142"/>
                <a:gd name="T26" fmla="*/ 79 w 89"/>
                <a:gd name="T27" fmla="*/ 32 h 142"/>
                <a:gd name="T28" fmla="*/ 83 w 89"/>
                <a:gd name="T29" fmla="*/ 24 h 142"/>
                <a:gd name="T30" fmla="*/ 87 w 89"/>
                <a:gd name="T31" fmla="*/ 16 h 142"/>
                <a:gd name="T32" fmla="*/ 69 w 89"/>
                <a:gd name="T33" fmla="*/ 0 h 142"/>
                <a:gd name="T34" fmla="*/ 64 w 89"/>
                <a:gd name="T35" fmla="*/ 9 h 142"/>
                <a:gd name="T36" fmla="*/ 59 w 89"/>
                <a:gd name="T37" fmla="*/ 18 h 142"/>
                <a:gd name="T38" fmla="*/ 55 w 89"/>
                <a:gd name="T39" fmla="*/ 26 h 142"/>
                <a:gd name="T40" fmla="*/ 51 w 89"/>
                <a:gd name="T41" fmla="*/ 35 h 142"/>
                <a:gd name="T42" fmla="*/ 48 w 89"/>
                <a:gd name="T43" fmla="*/ 43 h 142"/>
                <a:gd name="T44" fmla="*/ 44 w 89"/>
                <a:gd name="T45" fmla="*/ 51 h 142"/>
                <a:gd name="T46" fmla="*/ 41 w 89"/>
                <a:gd name="T47" fmla="*/ 59 h 142"/>
                <a:gd name="T48" fmla="*/ 37 w 89"/>
                <a:gd name="T49" fmla="*/ 67 h 142"/>
                <a:gd name="T50" fmla="*/ 34 w 89"/>
                <a:gd name="T51" fmla="*/ 75 h 142"/>
                <a:gd name="T52" fmla="*/ 30 w 89"/>
                <a:gd name="T53" fmla="*/ 82 h 142"/>
                <a:gd name="T54" fmla="*/ 26 w 89"/>
                <a:gd name="T55" fmla="*/ 90 h 142"/>
                <a:gd name="T56" fmla="*/ 22 w 89"/>
                <a:gd name="T57" fmla="*/ 97 h 142"/>
                <a:gd name="T58" fmla="*/ 17 w 89"/>
                <a:gd name="T59" fmla="*/ 104 h 142"/>
                <a:gd name="T60" fmla="*/ 12 w 89"/>
                <a:gd name="T61" fmla="*/ 112 h 142"/>
                <a:gd name="T62" fmla="*/ 7 w 89"/>
                <a:gd name="T63" fmla="*/ 119 h 142"/>
                <a:gd name="T64" fmla="*/ 0 w 89"/>
                <a:gd name="T65" fmla="*/ 126 h 1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142"/>
                <a:gd name="T101" fmla="*/ 89 w 89"/>
                <a:gd name="T102" fmla="*/ 142 h 1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142">
                  <a:moveTo>
                    <a:pt x="18" y="142"/>
                  </a:moveTo>
                  <a:lnTo>
                    <a:pt x="22" y="138"/>
                  </a:lnTo>
                  <a:lnTo>
                    <a:pt x="25" y="134"/>
                  </a:lnTo>
                  <a:lnTo>
                    <a:pt x="28" y="130"/>
                  </a:lnTo>
                  <a:lnTo>
                    <a:pt x="31" y="126"/>
                  </a:lnTo>
                  <a:lnTo>
                    <a:pt x="34" y="121"/>
                  </a:lnTo>
                  <a:lnTo>
                    <a:pt x="37" y="117"/>
                  </a:lnTo>
                  <a:lnTo>
                    <a:pt x="40" y="113"/>
                  </a:lnTo>
                  <a:lnTo>
                    <a:pt x="42" y="109"/>
                  </a:lnTo>
                  <a:lnTo>
                    <a:pt x="44" y="105"/>
                  </a:lnTo>
                  <a:lnTo>
                    <a:pt x="47" y="101"/>
                  </a:lnTo>
                  <a:lnTo>
                    <a:pt x="49" y="97"/>
                  </a:lnTo>
                  <a:lnTo>
                    <a:pt x="51" y="93"/>
                  </a:lnTo>
                  <a:lnTo>
                    <a:pt x="53" y="89"/>
                  </a:lnTo>
                  <a:lnTo>
                    <a:pt x="55" y="85"/>
                  </a:lnTo>
                  <a:lnTo>
                    <a:pt x="57" y="81"/>
                  </a:lnTo>
                  <a:lnTo>
                    <a:pt x="59" y="77"/>
                  </a:lnTo>
                  <a:lnTo>
                    <a:pt x="61" y="73"/>
                  </a:lnTo>
                  <a:lnTo>
                    <a:pt x="63" y="69"/>
                  </a:lnTo>
                  <a:lnTo>
                    <a:pt x="64" y="65"/>
                  </a:lnTo>
                  <a:lnTo>
                    <a:pt x="66" y="61"/>
                  </a:lnTo>
                  <a:lnTo>
                    <a:pt x="68" y="56"/>
                  </a:lnTo>
                  <a:lnTo>
                    <a:pt x="70" y="52"/>
                  </a:lnTo>
                  <a:lnTo>
                    <a:pt x="71" y="49"/>
                  </a:lnTo>
                  <a:lnTo>
                    <a:pt x="73" y="44"/>
                  </a:lnTo>
                  <a:lnTo>
                    <a:pt x="75" y="40"/>
                  </a:lnTo>
                  <a:lnTo>
                    <a:pt x="77" y="36"/>
                  </a:lnTo>
                  <a:lnTo>
                    <a:pt x="79" y="32"/>
                  </a:lnTo>
                  <a:lnTo>
                    <a:pt x="81" y="28"/>
                  </a:lnTo>
                  <a:lnTo>
                    <a:pt x="83" y="24"/>
                  </a:lnTo>
                  <a:lnTo>
                    <a:pt x="85" y="20"/>
                  </a:lnTo>
                  <a:lnTo>
                    <a:pt x="87" y="16"/>
                  </a:lnTo>
                  <a:lnTo>
                    <a:pt x="89" y="12"/>
                  </a:lnTo>
                  <a:lnTo>
                    <a:pt x="69" y="0"/>
                  </a:lnTo>
                  <a:lnTo>
                    <a:pt x="66" y="5"/>
                  </a:lnTo>
                  <a:lnTo>
                    <a:pt x="64" y="9"/>
                  </a:lnTo>
                  <a:lnTo>
                    <a:pt x="62" y="13"/>
                  </a:lnTo>
                  <a:lnTo>
                    <a:pt x="59" y="18"/>
                  </a:lnTo>
                  <a:lnTo>
                    <a:pt x="57" y="22"/>
                  </a:lnTo>
                  <a:lnTo>
                    <a:pt x="55" y="26"/>
                  </a:lnTo>
                  <a:lnTo>
                    <a:pt x="53" y="30"/>
                  </a:lnTo>
                  <a:lnTo>
                    <a:pt x="51" y="35"/>
                  </a:lnTo>
                  <a:lnTo>
                    <a:pt x="49" y="39"/>
                  </a:lnTo>
                  <a:lnTo>
                    <a:pt x="48" y="43"/>
                  </a:lnTo>
                  <a:lnTo>
                    <a:pt x="46" y="47"/>
                  </a:lnTo>
                  <a:lnTo>
                    <a:pt x="44" y="51"/>
                  </a:lnTo>
                  <a:lnTo>
                    <a:pt x="42" y="55"/>
                  </a:lnTo>
                  <a:lnTo>
                    <a:pt x="41" y="59"/>
                  </a:lnTo>
                  <a:lnTo>
                    <a:pt x="39" y="63"/>
                  </a:lnTo>
                  <a:lnTo>
                    <a:pt x="37" y="67"/>
                  </a:lnTo>
                  <a:lnTo>
                    <a:pt x="35" y="71"/>
                  </a:lnTo>
                  <a:lnTo>
                    <a:pt x="34" y="75"/>
                  </a:lnTo>
                  <a:lnTo>
                    <a:pt x="32" y="79"/>
                  </a:lnTo>
                  <a:lnTo>
                    <a:pt x="30" y="82"/>
                  </a:lnTo>
                  <a:lnTo>
                    <a:pt x="28" y="86"/>
                  </a:lnTo>
                  <a:lnTo>
                    <a:pt x="26" y="90"/>
                  </a:lnTo>
                  <a:lnTo>
                    <a:pt x="24" y="93"/>
                  </a:lnTo>
                  <a:lnTo>
                    <a:pt x="22" y="97"/>
                  </a:lnTo>
                  <a:lnTo>
                    <a:pt x="20" y="101"/>
                  </a:lnTo>
                  <a:lnTo>
                    <a:pt x="17" y="104"/>
                  </a:lnTo>
                  <a:lnTo>
                    <a:pt x="15" y="108"/>
                  </a:lnTo>
                  <a:lnTo>
                    <a:pt x="12" y="112"/>
                  </a:lnTo>
                  <a:lnTo>
                    <a:pt x="9" y="115"/>
                  </a:lnTo>
                  <a:lnTo>
                    <a:pt x="7" y="119"/>
                  </a:lnTo>
                  <a:lnTo>
                    <a:pt x="4" y="122"/>
                  </a:lnTo>
                  <a:lnTo>
                    <a:pt x="0" y="126"/>
                  </a:lnTo>
                  <a:lnTo>
                    <a:pt x="18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32" name="Freeform 531"/>
            <p:cNvSpPr>
              <a:spLocks/>
            </p:cNvSpPr>
            <p:nvPr/>
          </p:nvSpPr>
          <p:spPr bwMode="auto">
            <a:xfrm>
              <a:off x="2601" y="2738"/>
              <a:ext cx="18" cy="17"/>
            </a:xfrm>
            <a:custGeom>
              <a:avLst/>
              <a:gdLst>
                <a:gd name="T0" fmla="*/ 18 w 18"/>
                <a:gd name="T1" fmla="*/ 17 h 17"/>
                <a:gd name="T2" fmla="*/ 0 w 18"/>
                <a:gd name="T3" fmla="*/ 1 h 17"/>
                <a:gd name="T4" fmla="*/ 1 w 18"/>
                <a:gd name="T5" fmla="*/ 1 h 17"/>
                <a:gd name="T6" fmla="*/ 1 w 18"/>
                <a:gd name="T7" fmla="*/ 0 h 17"/>
                <a:gd name="T8" fmla="*/ 18 w 18"/>
                <a:gd name="T9" fmla="*/ 17 h 17"/>
                <a:gd name="T10" fmla="*/ 18 w 18"/>
                <a:gd name="T11" fmla="*/ 17 h 17"/>
                <a:gd name="T12" fmla="*/ 18 w 18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17"/>
                <a:gd name="T23" fmla="*/ 18 w 18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17">
                  <a:moveTo>
                    <a:pt x="18" y="17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8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33" name="Freeform 532"/>
            <p:cNvSpPr>
              <a:spLocks/>
            </p:cNvSpPr>
            <p:nvPr/>
          </p:nvSpPr>
          <p:spPr bwMode="auto">
            <a:xfrm>
              <a:off x="2552" y="2570"/>
              <a:ext cx="132" cy="60"/>
            </a:xfrm>
            <a:custGeom>
              <a:avLst/>
              <a:gdLst>
                <a:gd name="T0" fmla="*/ 132 w 132"/>
                <a:gd name="T1" fmla="*/ 38 h 60"/>
                <a:gd name="T2" fmla="*/ 7 w 132"/>
                <a:gd name="T3" fmla="*/ 0 h 60"/>
                <a:gd name="T4" fmla="*/ 0 w 132"/>
                <a:gd name="T5" fmla="*/ 23 h 60"/>
                <a:gd name="T6" fmla="*/ 125 w 132"/>
                <a:gd name="T7" fmla="*/ 60 h 60"/>
                <a:gd name="T8" fmla="*/ 132 w 132"/>
                <a:gd name="T9" fmla="*/ 38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60"/>
                <a:gd name="T17" fmla="*/ 132 w 13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60">
                  <a:moveTo>
                    <a:pt x="132" y="38"/>
                  </a:moveTo>
                  <a:lnTo>
                    <a:pt x="7" y="0"/>
                  </a:lnTo>
                  <a:lnTo>
                    <a:pt x="0" y="23"/>
                  </a:lnTo>
                  <a:lnTo>
                    <a:pt x="125" y="60"/>
                  </a:lnTo>
                  <a:lnTo>
                    <a:pt x="132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34" name="Freeform 533"/>
            <p:cNvSpPr>
              <a:spLocks/>
            </p:cNvSpPr>
            <p:nvPr/>
          </p:nvSpPr>
          <p:spPr bwMode="auto">
            <a:xfrm>
              <a:off x="2663" y="2608"/>
              <a:ext cx="35" cy="22"/>
            </a:xfrm>
            <a:custGeom>
              <a:avLst/>
              <a:gdLst>
                <a:gd name="T0" fmla="*/ 27 w 35"/>
                <a:gd name="T1" fmla="*/ 17 h 22"/>
                <a:gd name="T2" fmla="*/ 14 w 35"/>
                <a:gd name="T3" fmla="*/ 22 h 22"/>
                <a:gd name="T4" fmla="*/ 0 w 35"/>
                <a:gd name="T5" fmla="*/ 18 h 22"/>
                <a:gd name="T6" fmla="*/ 7 w 35"/>
                <a:gd name="T7" fmla="*/ 5 h 22"/>
                <a:gd name="T8" fmla="*/ 21 w 35"/>
                <a:gd name="T9" fmla="*/ 0 h 22"/>
                <a:gd name="T10" fmla="*/ 35 w 35"/>
                <a:gd name="T11" fmla="*/ 4 h 22"/>
                <a:gd name="T12" fmla="*/ 27 w 35"/>
                <a:gd name="T13" fmla="*/ 17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22"/>
                <a:gd name="T23" fmla="*/ 35 w 35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22">
                  <a:moveTo>
                    <a:pt x="27" y="17"/>
                  </a:moveTo>
                  <a:lnTo>
                    <a:pt x="14" y="22"/>
                  </a:lnTo>
                  <a:lnTo>
                    <a:pt x="0" y="18"/>
                  </a:lnTo>
                  <a:lnTo>
                    <a:pt x="7" y="5"/>
                  </a:lnTo>
                  <a:lnTo>
                    <a:pt x="21" y="0"/>
                  </a:lnTo>
                  <a:lnTo>
                    <a:pt x="35" y="4"/>
                  </a:lnTo>
                  <a:lnTo>
                    <a:pt x="27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35" name="Freeform 534"/>
            <p:cNvSpPr>
              <a:spLocks/>
            </p:cNvSpPr>
            <p:nvPr/>
          </p:nvSpPr>
          <p:spPr bwMode="auto">
            <a:xfrm>
              <a:off x="2544" y="2342"/>
              <a:ext cx="63" cy="241"/>
            </a:xfrm>
            <a:custGeom>
              <a:avLst/>
              <a:gdLst>
                <a:gd name="T0" fmla="*/ 24 w 63"/>
                <a:gd name="T1" fmla="*/ 237 h 241"/>
                <a:gd name="T2" fmla="*/ 25 w 63"/>
                <a:gd name="T3" fmla="*/ 229 h 241"/>
                <a:gd name="T4" fmla="*/ 27 w 63"/>
                <a:gd name="T5" fmla="*/ 219 h 241"/>
                <a:gd name="T6" fmla="*/ 29 w 63"/>
                <a:gd name="T7" fmla="*/ 207 h 241"/>
                <a:gd name="T8" fmla="*/ 31 w 63"/>
                <a:gd name="T9" fmla="*/ 194 h 241"/>
                <a:gd name="T10" fmla="*/ 34 w 63"/>
                <a:gd name="T11" fmla="*/ 179 h 241"/>
                <a:gd name="T12" fmla="*/ 37 w 63"/>
                <a:gd name="T13" fmla="*/ 163 h 241"/>
                <a:gd name="T14" fmla="*/ 40 w 63"/>
                <a:gd name="T15" fmla="*/ 147 h 241"/>
                <a:gd name="T16" fmla="*/ 43 w 63"/>
                <a:gd name="T17" fmla="*/ 129 h 241"/>
                <a:gd name="T18" fmla="*/ 46 w 63"/>
                <a:gd name="T19" fmla="*/ 112 h 241"/>
                <a:gd name="T20" fmla="*/ 49 w 63"/>
                <a:gd name="T21" fmla="*/ 94 h 241"/>
                <a:gd name="T22" fmla="*/ 53 w 63"/>
                <a:gd name="T23" fmla="*/ 76 h 241"/>
                <a:gd name="T24" fmla="*/ 55 w 63"/>
                <a:gd name="T25" fmla="*/ 58 h 241"/>
                <a:gd name="T26" fmla="*/ 58 w 63"/>
                <a:gd name="T27" fmla="*/ 41 h 241"/>
                <a:gd name="T28" fmla="*/ 60 w 63"/>
                <a:gd name="T29" fmla="*/ 25 h 241"/>
                <a:gd name="T30" fmla="*/ 62 w 63"/>
                <a:gd name="T31" fmla="*/ 9 h 241"/>
                <a:gd name="T32" fmla="*/ 39 w 63"/>
                <a:gd name="T33" fmla="*/ 0 h 241"/>
                <a:gd name="T34" fmla="*/ 38 w 63"/>
                <a:gd name="T35" fmla="*/ 14 h 241"/>
                <a:gd name="T36" fmla="*/ 36 w 63"/>
                <a:gd name="T37" fmla="*/ 30 h 241"/>
                <a:gd name="T38" fmla="*/ 33 w 63"/>
                <a:gd name="T39" fmla="*/ 46 h 241"/>
                <a:gd name="T40" fmla="*/ 31 w 63"/>
                <a:gd name="T41" fmla="*/ 63 h 241"/>
                <a:gd name="T42" fmla="*/ 28 w 63"/>
                <a:gd name="T43" fmla="*/ 81 h 241"/>
                <a:gd name="T44" fmla="*/ 24 w 63"/>
                <a:gd name="T45" fmla="*/ 98 h 241"/>
                <a:gd name="T46" fmla="*/ 21 w 63"/>
                <a:gd name="T47" fmla="*/ 116 h 241"/>
                <a:gd name="T48" fmla="*/ 18 w 63"/>
                <a:gd name="T49" fmla="*/ 134 h 241"/>
                <a:gd name="T50" fmla="*/ 15 w 63"/>
                <a:gd name="T51" fmla="*/ 151 h 241"/>
                <a:gd name="T52" fmla="*/ 12 w 63"/>
                <a:gd name="T53" fmla="*/ 167 h 241"/>
                <a:gd name="T54" fmla="*/ 9 w 63"/>
                <a:gd name="T55" fmla="*/ 182 h 241"/>
                <a:gd name="T56" fmla="*/ 6 w 63"/>
                <a:gd name="T57" fmla="*/ 196 h 241"/>
                <a:gd name="T58" fmla="*/ 4 w 63"/>
                <a:gd name="T59" fmla="*/ 209 h 241"/>
                <a:gd name="T60" fmla="*/ 2 w 63"/>
                <a:gd name="T61" fmla="*/ 221 h 241"/>
                <a:gd name="T62" fmla="*/ 1 w 63"/>
                <a:gd name="T63" fmla="*/ 231 h 241"/>
                <a:gd name="T64" fmla="*/ 0 w 63"/>
                <a:gd name="T65" fmla="*/ 238 h 2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"/>
                <a:gd name="T100" fmla="*/ 0 h 241"/>
                <a:gd name="T101" fmla="*/ 63 w 63"/>
                <a:gd name="T102" fmla="*/ 241 h 2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" h="241">
                  <a:moveTo>
                    <a:pt x="24" y="241"/>
                  </a:moveTo>
                  <a:lnTo>
                    <a:pt x="24" y="237"/>
                  </a:lnTo>
                  <a:lnTo>
                    <a:pt x="24" y="234"/>
                  </a:lnTo>
                  <a:lnTo>
                    <a:pt x="25" y="229"/>
                  </a:lnTo>
                  <a:lnTo>
                    <a:pt x="26" y="224"/>
                  </a:lnTo>
                  <a:lnTo>
                    <a:pt x="27" y="219"/>
                  </a:lnTo>
                  <a:lnTo>
                    <a:pt x="28" y="213"/>
                  </a:lnTo>
                  <a:lnTo>
                    <a:pt x="29" y="207"/>
                  </a:lnTo>
                  <a:lnTo>
                    <a:pt x="30" y="201"/>
                  </a:lnTo>
                  <a:lnTo>
                    <a:pt x="31" y="194"/>
                  </a:lnTo>
                  <a:lnTo>
                    <a:pt x="32" y="187"/>
                  </a:lnTo>
                  <a:lnTo>
                    <a:pt x="34" y="179"/>
                  </a:lnTo>
                  <a:lnTo>
                    <a:pt x="35" y="171"/>
                  </a:lnTo>
                  <a:lnTo>
                    <a:pt x="37" y="163"/>
                  </a:lnTo>
                  <a:lnTo>
                    <a:pt x="38" y="155"/>
                  </a:lnTo>
                  <a:lnTo>
                    <a:pt x="40" y="147"/>
                  </a:lnTo>
                  <a:lnTo>
                    <a:pt x="41" y="138"/>
                  </a:lnTo>
                  <a:lnTo>
                    <a:pt x="43" y="129"/>
                  </a:lnTo>
                  <a:lnTo>
                    <a:pt x="45" y="120"/>
                  </a:lnTo>
                  <a:lnTo>
                    <a:pt x="46" y="112"/>
                  </a:lnTo>
                  <a:lnTo>
                    <a:pt x="48" y="103"/>
                  </a:lnTo>
                  <a:lnTo>
                    <a:pt x="49" y="94"/>
                  </a:lnTo>
                  <a:lnTo>
                    <a:pt x="51" y="85"/>
                  </a:lnTo>
                  <a:lnTo>
                    <a:pt x="53" y="76"/>
                  </a:lnTo>
                  <a:lnTo>
                    <a:pt x="54" y="67"/>
                  </a:lnTo>
                  <a:lnTo>
                    <a:pt x="55" y="58"/>
                  </a:lnTo>
                  <a:lnTo>
                    <a:pt x="57" y="50"/>
                  </a:lnTo>
                  <a:lnTo>
                    <a:pt x="58" y="41"/>
                  </a:lnTo>
                  <a:lnTo>
                    <a:pt x="59" y="33"/>
                  </a:lnTo>
                  <a:lnTo>
                    <a:pt x="60" y="25"/>
                  </a:lnTo>
                  <a:lnTo>
                    <a:pt x="61" y="17"/>
                  </a:lnTo>
                  <a:lnTo>
                    <a:pt x="62" y="9"/>
                  </a:lnTo>
                  <a:lnTo>
                    <a:pt x="63" y="2"/>
                  </a:lnTo>
                  <a:lnTo>
                    <a:pt x="39" y="0"/>
                  </a:lnTo>
                  <a:lnTo>
                    <a:pt x="39" y="7"/>
                  </a:lnTo>
                  <a:lnTo>
                    <a:pt x="38" y="14"/>
                  </a:lnTo>
                  <a:lnTo>
                    <a:pt x="37" y="22"/>
                  </a:lnTo>
                  <a:lnTo>
                    <a:pt x="36" y="30"/>
                  </a:lnTo>
                  <a:lnTo>
                    <a:pt x="34" y="38"/>
                  </a:lnTo>
                  <a:lnTo>
                    <a:pt x="33" y="46"/>
                  </a:lnTo>
                  <a:lnTo>
                    <a:pt x="32" y="54"/>
                  </a:lnTo>
                  <a:lnTo>
                    <a:pt x="31" y="63"/>
                  </a:lnTo>
                  <a:lnTo>
                    <a:pt x="29" y="72"/>
                  </a:lnTo>
                  <a:lnTo>
                    <a:pt x="28" y="81"/>
                  </a:lnTo>
                  <a:lnTo>
                    <a:pt x="26" y="90"/>
                  </a:lnTo>
                  <a:lnTo>
                    <a:pt x="24" y="98"/>
                  </a:lnTo>
                  <a:lnTo>
                    <a:pt x="23" y="107"/>
                  </a:lnTo>
                  <a:lnTo>
                    <a:pt x="21" y="116"/>
                  </a:lnTo>
                  <a:lnTo>
                    <a:pt x="20" y="125"/>
                  </a:lnTo>
                  <a:lnTo>
                    <a:pt x="18" y="134"/>
                  </a:lnTo>
                  <a:lnTo>
                    <a:pt x="17" y="142"/>
                  </a:lnTo>
                  <a:lnTo>
                    <a:pt x="15" y="151"/>
                  </a:lnTo>
                  <a:lnTo>
                    <a:pt x="13" y="159"/>
                  </a:lnTo>
                  <a:lnTo>
                    <a:pt x="12" y="167"/>
                  </a:lnTo>
                  <a:lnTo>
                    <a:pt x="10" y="175"/>
                  </a:lnTo>
                  <a:lnTo>
                    <a:pt x="9" y="182"/>
                  </a:lnTo>
                  <a:lnTo>
                    <a:pt x="8" y="189"/>
                  </a:lnTo>
                  <a:lnTo>
                    <a:pt x="6" y="196"/>
                  </a:lnTo>
                  <a:lnTo>
                    <a:pt x="5" y="203"/>
                  </a:lnTo>
                  <a:lnTo>
                    <a:pt x="4" y="209"/>
                  </a:lnTo>
                  <a:lnTo>
                    <a:pt x="3" y="215"/>
                  </a:lnTo>
                  <a:lnTo>
                    <a:pt x="2" y="221"/>
                  </a:lnTo>
                  <a:lnTo>
                    <a:pt x="1" y="226"/>
                  </a:lnTo>
                  <a:lnTo>
                    <a:pt x="1" y="231"/>
                  </a:lnTo>
                  <a:lnTo>
                    <a:pt x="0" y="235"/>
                  </a:lnTo>
                  <a:lnTo>
                    <a:pt x="0" y="238"/>
                  </a:lnTo>
                  <a:lnTo>
                    <a:pt x="24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36" name="Freeform 535"/>
            <p:cNvSpPr>
              <a:spLocks/>
            </p:cNvSpPr>
            <p:nvPr/>
          </p:nvSpPr>
          <p:spPr bwMode="auto">
            <a:xfrm>
              <a:off x="2543" y="2570"/>
              <a:ext cx="25" cy="23"/>
            </a:xfrm>
            <a:custGeom>
              <a:avLst/>
              <a:gdLst>
                <a:gd name="T0" fmla="*/ 16 w 25"/>
                <a:gd name="T1" fmla="*/ 0 h 23"/>
                <a:gd name="T2" fmla="*/ 1 w 25"/>
                <a:gd name="T3" fmla="*/ 10 h 23"/>
                <a:gd name="T4" fmla="*/ 0 w 25"/>
                <a:gd name="T5" fmla="*/ 20 h 23"/>
                <a:gd name="T6" fmla="*/ 9 w 25"/>
                <a:gd name="T7" fmla="*/ 23 h 23"/>
                <a:gd name="T8" fmla="*/ 25 w 25"/>
                <a:gd name="T9" fmla="*/ 13 h 23"/>
                <a:gd name="T10" fmla="*/ 25 w 25"/>
                <a:gd name="T11" fmla="*/ 3 h 23"/>
                <a:gd name="T12" fmla="*/ 16 w 25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23"/>
                <a:gd name="T23" fmla="*/ 25 w 25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23">
                  <a:moveTo>
                    <a:pt x="16" y="0"/>
                  </a:moveTo>
                  <a:lnTo>
                    <a:pt x="1" y="10"/>
                  </a:lnTo>
                  <a:lnTo>
                    <a:pt x="0" y="20"/>
                  </a:lnTo>
                  <a:lnTo>
                    <a:pt x="9" y="23"/>
                  </a:lnTo>
                  <a:lnTo>
                    <a:pt x="25" y="13"/>
                  </a:lnTo>
                  <a:lnTo>
                    <a:pt x="25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37" name="Freeform 536"/>
            <p:cNvSpPr>
              <a:spLocks/>
            </p:cNvSpPr>
            <p:nvPr/>
          </p:nvSpPr>
          <p:spPr bwMode="auto">
            <a:xfrm>
              <a:off x="2590" y="2332"/>
              <a:ext cx="181" cy="50"/>
            </a:xfrm>
            <a:custGeom>
              <a:avLst/>
              <a:gdLst>
                <a:gd name="T0" fmla="*/ 9 w 181"/>
                <a:gd name="T1" fmla="*/ 26 h 50"/>
                <a:gd name="T2" fmla="*/ 25 w 181"/>
                <a:gd name="T3" fmla="*/ 33 h 50"/>
                <a:gd name="T4" fmla="*/ 41 w 181"/>
                <a:gd name="T5" fmla="*/ 38 h 50"/>
                <a:gd name="T6" fmla="*/ 56 w 181"/>
                <a:gd name="T7" fmla="*/ 43 h 50"/>
                <a:gd name="T8" fmla="*/ 70 w 181"/>
                <a:gd name="T9" fmla="*/ 45 h 50"/>
                <a:gd name="T10" fmla="*/ 83 w 181"/>
                <a:gd name="T11" fmla="*/ 47 h 50"/>
                <a:gd name="T12" fmla="*/ 95 w 181"/>
                <a:gd name="T13" fmla="*/ 48 h 50"/>
                <a:gd name="T14" fmla="*/ 106 w 181"/>
                <a:gd name="T15" fmla="*/ 48 h 50"/>
                <a:gd name="T16" fmla="*/ 116 w 181"/>
                <a:gd name="T17" fmla="*/ 48 h 50"/>
                <a:gd name="T18" fmla="*/ 126 w 181"/>
                <a:gd name="T19" fmla="*/ 47 h 50"/>
                <a:gd name="T20" fmla="*/ 135 w 181"/>
                <a:gd name="T21" fmla="*/ 47 h 50"/>
                <a:gd name="T22" fmla="*/ 143 w 181"/>
                <a:gd name="T23" fmla="*/ 46 h 50"/>
                <a:gd name="T24" fmla="*/ 150 w 181"/>
                <a:gd name="T25" fmla="*/ 46 h 50"/>
                <a:gd name="T26" fmla="*/ 157 w 181"/>
                <a:gd name="T27" fmla="*/ 47 h 50"/>
                <a:gd name="T28" fmla="*/ 163 w 181"/>
                <a:gd name="T29" fmla="*/ 47 h 50"/>
                <a:gd name="T30" fmla="*/ 169 w 181"/>
                <a:gd name="T31" fmla="*/ 49 h 50"/>
                <a:gd name="T32" fmla="*/ 181 w 181"/>
                <a:gd name="T33" fmla="*/ 29 h 50"/>
                <a:gd name="T34" fmla="*/ 172 w 181"/>
                <a:gd name="T35" fmla="*/ 26 h 50"/>
                <a:gd name="T36" fmla="*/ 164 w 181"/>
                <a:gd name="T37" fmla="*/ 24 h 50"/>
                <a:gd name="T38" fmla="*/ 155 w 181"/>
                <a:gd name="T39" fmla="*/ 23 h 50"/>
                <a:gd name="T40" fmla="*/ 146 w 181"/>
                <a:gd name="T41" fmla="*/ 23 h 50"/>
                <a:gd name="T42" fmla="*/ 138 w 181"/>
                <a:gd name="T43" fmla="*/ 23 h 50"/>
                <a:gd name="T44" fmla="*/ 129 w 181"/>
                <a:gd name="T45" fmla="*/ 24 h 50"/>
                <a:gd name="T46" fmla="*/ 120 w 181"/>
                <a:gd name="T47" fmla="*/ 24 h 50"/>
                <a:gd name="T48" fmla="*/ 111 w 181"/>
                <a:gd name="T49" fmla="*/ 24 h 50"/>
                <a:gd name="T50" fmla="*/ 101 w 181"/>
                <a:gd name="T51" fmla="*/ 25 h 50"/>
                <a:gd name="T52" fmla="*/ 91 w 181"/>
                <a:gd name="T53" fmla="*/ 24 h 50"/>
                <a:gd name="T54" fmla="*/ 79 w 181"/>
                <a:gd name="T55" fmla="*/ 23 h 50"/>
                <a:gd name="T56" fmla="*/ 68 w 181"/>
                <a:gd name="T57" fmla="*/ 21 h 50"/>
                <a:gd name="T58" fmla="*/ 55 w 181"/>
                <a:gd name="T59" fmla="*/ 18 h 50"/>
                <a:gd name="T60" fmla="*/ 41 w 181"/>
                <a:gd name="T61" fmla="*/ 14 h 50"/>
                <a:gd name="T62" fmla="*/ 26 w 181"/>
                <a:gd name="T63" fmla="*/ 8 h 50"/>
                <a:gd name="T64" fmla="*/ 10 w 181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1"/>
                <a:gd name="T100" fmla="*/ 0 h 50"/>
                <a:gd name="T101" fmla="*/ 181 w 181"/>
                <a:gd name="T102" fmla="*/ 50 h 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1" h="50">
                  <a:moveTo>
                    <a:pt x="0" y="22"/>
                  </a:moveTo>
                  <a:lnTo>
                    <a:pt x="9" y="26"/>
                  </a:lnTo>
                  <a:lnTo>
                    <a:pt x="17" y="29"/>
                  </a:lnTo>
                  <a:lnTo>
                    <a:pt x="25" y="33"/>
                  </a:lnTo>
                  <a:lnTo>
                    <a:pt x="33" y="36"/>
                  </a:lnTo>
                  <a:lnTo>
                    <a:pt x="41" y="38"/>
                  </a:lnTo>
                  <a:lnTo>
                    <a:pt x="48" y="41"/>
                  </a:lnTo>
                  <a:lnTo>
                    <a:pt x="56" y="43"/>
                  </a:lnTo>
                  <a:lnTo>
                    <a:pt x="63" y="44"/>
                  </a:lnTo>
                  <a:lnTo>
                    <a:pt x="70" y="45"/>
                  </a:lnTo>
                  <a:lnTo>
                    <a:pt x="76" y="47"/>
                  </a:lnTo>
                  <a:lnTo>
                    <a:pt x="83" y="47"/>
                  </a:lnTo>
                  <a:lnTo>
                    <a:pt x="89" y="48"/>
                  </a:lnTo>
                  <a:lnTo>
                    <a:pt x="95" y="48"/>
                  </a:lnTo>
                  <a:lnTo>
                    <a:pt x="100" y="48"/>
                  </a:lnTo>
                  <a:lnTo>
                    <a:pt x="106" y="48"/>
                  </a:lnTo>
                  <a:lnTo>
                    <a:pt x="111" y="48"/>
                  </a:lnTo>
                  <a:lnTo>
                    <a:pt x="116" y="48"/>
                  </a:lnTo>
                  <a:lnTo>
                    <a:pt x="121" y="48"/>
                  </a:lnTo>
                  <a:lnTo>
                    <a:pt x="126" y="47"/>
                  </a:lnTo>
                  <a:lnTo>
                    <a:pt x="131" y="47"/>
                  </a:lnTo>
                  <a:lnTo>
                    <a:pt x="135" y="47"/>
                  </a:lnTo>
                  <a:lnTo>
                    <a:pt x="139" y="47"/>
                  </a:lnTo>
                  <a:lnTo>
                    <a:pt x="143" y="46"/>
                  </a:lnTo>
                  <a:lnTo>
                    <a:pt x="147" y="46"/>
                  </a:lnTo>
                  <a:lnTo>
                    <a:pt x="150" y="46"/>
                  </a:lnTo>
                  <a:lnTo>
                    <a:pt x="154" y="46"/>
                  </a:lnTo>
                  <a:lnTo>
                    <a:pt x="157" y="47"/>
                  </a:lnTo>
                  <a:lnTo>
                    <a:pt x="160" y="47"/>
                  </a:lnTo>
                  <a:lnTo>
                    <a:pt x="163" y="47"/>
                  </a:lnTo>
                  <a:lnTo>
                    <a:pt x="166" y="48"/>
                  </a:lnTo>
                  <a:lnTo>
                    <a:pt x="169" y="49"/>
                  </a:lnTo>
                  <a:lnTo>
                    <a:pt x="172" y="50"/>
                  </a:lnTo>
                  <a:lnTo>
                    <a:pt x="181" y="29"/>
                  </a:lnTo>
                  <a:lnTo>
                    <a:pt x="177" y="27"/>
                  </a:lnTo>
                  <a:lnTo>
                    <a:pt x="172" y="26"/>
                  </a:lnTo>
                  <a:lnTo>
                    <a:pt x="168" y="24"/>
                  </a:lnTo>
                  <a:lnTo>
                    <a:pt x="164" y="24"/>
                  </a:lnTo>
                  <a:lnTo>
                    <a:pt x="159" y="23"/>
                  </a:lnTo>
                  <a:lnTo>
                    <a:pt x="155" y="23"/>
                  </a:lnTo>
                  <a:lnTo>
                    <a:pt x="151" y="23"/>
                  </a:lnTo>
                  <a:lnTo>
                    <a:pt x="146" y="23"/>
                  </a:lnTo>
                  <a:lnTo>
                    <a:pt x="142" y="23"/>
                  </a:lnTo>
                  <a:lnTo>
                    <a:pt x="138" y="23"/>
                  </a:lnTo>
                  <a:lnTo>
                    <a:pt x="133" y="23"/>
                  </a:lnTo>
                  <a:lnTo>
                    <a:pt x="129" y="24"/>
                  </a:lnTo>
                  <a:lnTo>
                    <a:pt x="124" y="24"/>
                  </a:lnTo>
                  <a:lnTo>
                    <a:pt x="120" y="24"/>
                  </a:lnTo>
                  <a:lnTo>
                    <a:pt x="115" y="24"/>
                  </a:lnTo>
                  <a:lnTo>
                    <a:pt x="111" y="24"/>
                  </a:lnTo>
                  <a:lnTo>
                    <a:pt x="106" y="25"/>
                  </a:lnTo>
                  <a:lnTo>
                    <a:pt x="101" y="25"/>
                  </a:lnTo>
                  <a:lnTo>
                    <a:pt x="96" y="24"/>
                  </a:lnTo>
                  <a:lnTo>
                    <a:pt x="91" y="24"/>
                  </a:lnTo>
                  <a:lnTo>
                    <a:pt x="85" y="24"/>
                  </a:lnTo>
                  <a:lnTo>
                    <a:pt x="79" y="23"/>
                  </a:lnTo>
                  <a:lnTo>
                    <a:pt x="74" y="22"/>
                  </a:lnTo>
                  <a:lnTo>
                    <a:pt x="68" y="21"/>
                  </a:lnTo>
                  <a:lnTo>
                    <a:pt x="61" y="20"/>
                  </a:lnTo>
                  <a:lnTo>
                    <a:pt x="55" y="18"/>
                  </a:lnTo>
                  <a:lnTo>
                    <a:pt x="48" y="16"/>
                  </a:lnTo>
                  <a:lnTo>
                    <a:pt x="41" y="14"/>
                  </a:lnTo>
                  <a:lnTo>
                    <a:pt x="34" y="11"/>
                  </a:lnTo>
                  <a:lnTo>
                    <a:pt x="26" y="8"/>
                  </a:lnTo>
                  <a:lnTo>
                    <a:pt x="19" y="4"/>
                  </a:lnTo>
                  <a:lnTo>
                    <a:pt x="1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38" name="Freeform 537"/>
            <p:cNvSpPr>
              <a:spLocks/>
            </p:cNvSpPr>
            <p:nvPr/>
          </p:nvSpPr>
          <p:spPr bwMode="auto">
            <a:xfrm>
              <a:off x="2583" y="2325"/>
              <a:ext cx="24" cy="36"/>
            </a:xfrm>
            <a:custGeom>
              <a:avLst/>
              <a:gdLst>
                <a:gd name="T0" fmla="*/ 24 w 24"/>
                <a:gd name="T1" fmla="*/ 19 h 36"/>
                <a:gd name="T2" fmla="*/ 17 w 24"/>
                <a:gd name="T3" fmla="*/ 7 h 36"/>
                <a:gd name="T4" fmla="*/ 2 w 24"/>
                <a:gd name="T5" fmla="*/ 0 h 36"/>
                <a:gd name="T6" fmla="*/ 0 w 24"/>
                <a:gd name="T7" fmla="*/ 17 h 36"/>
                <a:gd name="T8" fmla="*/ 7 w 24"/>
                <a:gd name="T9" fmla="*/ 29 h 36"/>
                <a:gd name="T10" fmla="*/ 22 w 24"/>
                <a:gd name="T11" fmla="*/ 36 h 36"/>
                <a:gd name="T12" fmla="*/ 24 w 24"/>
                <a:gd name="T13" fmla="*/ 19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6"/>
                <a:gd name="T23" fmla="*/ 24 w 24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6">
                  <a:moveTo>
                    <a:pt x="24" y="19"/>
                  </a:moveTo>
                  <a:lnTo>
                    <a:pt x="17" y="7"/>
                  </a:lnTo>
                  <a:lnTo>
                    <a:pt x="2" y="0"/>
                  </a:lnTo>
                  <a:lnTo>
                    <a:pt x="0" y="17"/>
                  </a:lnTo>
                  <a:lnTo>
                    <a:pt x="7" y="29"/>
                  </a:lnTo>
                  <a:lnTo>
                    <a:pt x="22" y="36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39" name="Freeform 538"/>
            <p:cNvSpPr>
              <a:spLocks/>
            </p:cNvSpPr>
            <p:nvPr/>
          </p:nvSpPr>
          <p:spPr bwMode="auto">
            <a:xfrm>
              <a:off x="2755" y="2361"/>
              <a:ext cx="23" cy="21"/>
            </a:xfrm>
            <a:custGeom>
              <a:avLst/>
              <a:gdLst>
                <a:gd name="T0" fmla="*/ 23 w 23"/>
                <a:gd name="T1" fmla="*/ 8 h 21"/>
                <a:gd name="T2" fmla="*/ 0 w 23"/>
                <a:gd name="T3" fmla="*/ 13 h 21"/>
                <a:gd name="T4" fmla="*/ 0 w 23"/>
                <a:gd name="T5" fmla="*/ 13 h 21"/>
                <a:gd name="T6" fmla="*/ 16 w 23"/>
                <a:gd name="T7" fmla="*/ 0 h 21"/>
                <a:gd name="T8" fmla="*/ 7 w 23"/>
                <a:gd name="T9" fmla="*/ 21 h 21"/>
                <a:gd name="T10" fmla="*/ 7 w 23"/>
                <a:gd name="T11" fmla="*/ 21 h 21"/>
                <a:gd name="T12" fmla="*/ 23 w 23"/>
                <a:gd name="T13" fmla="*/ 8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21"/>
                <a:gd name="T23" fmla="*/ 23 w 23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21">
                  <a:moveTo>
                    <a:pt x="23" y="8"/>
                  </a:moveTo>
                  <a:lnTo>
                    <a:pt x="0" y="13"/>
                  </a:lnTo>
                  <a:lnTo>
                    <a:pt x="16" y="0"/>
                  </a:lnTo>
                  <a:lnTo>
                    <a:pt x="7" y="21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40" name="Freeform 539"/>
            <p:cNvSpPr>
              <a:spLocks/>
            </p:cNvSpPr>
            <p:nvPr/>
          </p:nvSpPr>
          <p:spPr bwMode="auto">
            <a:xfrm>
              <a:off x="2235" y="3006"/>
              <a:ext cx="175" cy="217"/>
            </a:xfrm>
            <a:custGeom>
              <a:avLst/>
              <a:gdLst>
                <a:gd name="T0" fmla="*/ 175 w 175"/>
                <a:gd name="T1" fmla="*/ 19 h 217"/>
                <a:gd name="T2" fmla="*/ 23 w 175"/>
                <a:gd name="T3" fmla="*/ 0 h 217"/>
                <a:gd name="T4" fmla="*/ 0 w 175"/>
                <a:gd name="T5" fmla="*/ 173 h 217"/>
                <a:gd name="T6" fmla="*/ 1 w 175"/>
                <a:gd name="T7" fmla="*/ 174 h 217"/>
                <a:gd name="T8" fmla="*/ 3 w 175"/>
                <a:gd name="T9" fmla="*/ 175 h 217"/>
                <a:gd name="T10" fmla="*/ 5 w 175"/>
                <a:gd name="T11" fmla="*/ 176 h 217"/>
                <a:gd name="T12" fmla="*/ 9 w 175"/>
                <a:gd name="T13" fmla="*/ 177 h 217"/>
                <a:gd name="T14" fmla="*/ 12 w 175"/>
                <a:gd name="T15" fmla="*/ 179 h 217"/>
                <a:gd name="T16" fmla="*/ 16 w 175"/>
                <a:gd name="T17" fmla="*/ 180 h 217"/>
                <a:gd name="T18" fmla="*/ 20 w 175"/>
                <a:gd name="T19" fmla="*/ 182 h 217"/>
                <a:gd name="T20" fmla="*/ 25 w 175"/>
                <a:gd name="T21" fmla="*/ 183 h 217"/>
                <a:gd name="T22" fmla="*/ 30 w 175"/>
                <a:gd name="T23" fmla="*/ 185 h 217"/>
                <a:gd name="T24" fmla="*/ 35 w 175"/>
                <a:gd name="T25" fmla="*/ 187 h 217"/>
                <a:gd name="T26" fmla="*/ 41 w 175"/>
                <a:gd name="T27" fmla="*/ 189 h 217"/>
                <a:gd name="T28" fmla="*/ 46 w 175"/>
                <a:gd name="T29" fmla="*/ 191 h 217"/>
                <a:gd name="T30" fmla="*/ 52 w 175"/>
                <a:gd name="T31" fmla="*/ 193 h 217"/>
                <a:gd name="T32" fmla="*/ 58 w 175"/>
                <a:gd name="T33" fmla="*/ 194 h 217"/>
                <a:gd name="T34" fmla="*/ 64 w 175"/>
                <a:gd name="T35" fmla="*/ 196 h 217"/>
                <a:gd name="T36" fmla="*/ 69 w 175"/>
                <a:gd name="T37" fmla="*/ 198 h 217"/>
                <a:gd name="T38" fmla="*/ 75 w 175"/>
                <a:gd name="T39" fmla="*/ 200 h 217"/>
                <a:gd name="T40" fmla="*/ 81 w 175"/>
                <a:gd name="T41" fmla="*/ 202 h 217"/>
                <a:gd name="T42" fmla="*/ 87 w 175"/>
                <a:gd name="T43" fmla="*/ 204 h 217"/>
                <a:gd name="T44" fmla="*/ 92 w 175"/>
                <a:gd name="T45" fmla="*/ 205 h 217"/>
                <a:gd name="T46" fmla="*/ 98 w 175"/>
                <a:gd name="T47" fmla="*/ 207 h 217"/>
                <a:gd name="T48" fmla="*/ 103 w 175"/>
                <a:gd name="T49" fmla="*/ 209 h 217"/>
                <a:gd name="T50" fmla="*/ 107 w 175"/>
                <a:gd name="T51" fmla="*/ 210 h 217"/>
                <a:gd name="T52" fmla="*/ 112 w 175"/>
                <a:gd name="T53" fmla="*/ 212 h 217"/>
                <a:gd name="T54" fmla="*/ 116 w 175"/>
                <a:gd name="T55" fmla="*/ 213 h 217"/>
                <a:gd name="T56" fmla="*/ 120 w 175"/>
                <a:gd name="T57" fmla="*/ 214 h 217"/>
                <a:gd name="T58" fmla="*/ 123 w 175"/>
                <a:gd name="T59" fmla="*/ 215 h 217"/>
                <a:gd name="T60" fmla="*/ 125 w 175"/>
                <a:gd name="T61" fmla="*/ 216 h 217"/>
                <a:gd name="T62" fmla="*/ 128 w 175"/>
                <a:gd name="T63" fmla="*/ 216 h 217"/>
                <a:gd name="T64" fmla="*/ 129 w 175"/>
                <a:gd name="T65" fmla="*/ 217 h 217"/>
                <a:gd name="T66" fmla="*/ 130 w 175"/>
                <a:gd name="T67" fmla="*/ 217 h 217"/>
                <a:gd name="T68" fmla="*/ 131 w 175"/>
                <a:gd name="T69" fmla="*/ 217 h 217"/>
                <a:gd name="T70" fmla="*/ 175 w 175"/>
                <a:gd name="T71" fmla="*/ 19 h 2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5"/>
                <a:gd name="T109" fmla="*/ 0 h 217"/>
                <a:gd name="T110" fmla="*/ 175 w 175"/>
                <a:gd name="T111" fmla="*/ 217 h 2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5" h="217">
                  <a:moveTo>
                    <a:pt x="175" y="19"/>
                  </a:moveTo>
                  <a:lnTo>
                    <a:pt x="23" y="0"/>
                  </a:lnTo>
                  <a:lnTo>
                    <a:pt x="0" y="173"/>
                  </a:lnTo>
                  <a:lnTo>
                    <a:pt x="1" y="174"/>
                  </a:lnTo>
                  <a:lnTo>
                    <a:pt x="3" y="175"/>
                  </a:lnTo>
                  <a:lnTo>
                    <a:pt x="5" y="176"/>
                  </a:lnTo>
                  <a:lnTo>
                    <a:pt x="9" y="177"/>
                  </a:lnTo>
                  <a:lnTo>
                    <a:pt x="12" y="179"/>
                  </a:lnTo>
                  <a:lnTo>
                    <a:pt x="16" y="180"/>
                  </a:lnTo>
                  <a:lnTo>
                    <a:pt x="20" y="182"/>
                  </a:lnTo>
                  <a:lnTo>
                    <a:pt x="25" y="183"/>
                  </a:lnTo>
                  <a:lnTo>
                    <a:pt x="30" y="185"/>
                  </a:lnTo>
                  <a:lnTo>
                    <a:pt x="35" y="187"/>
                  </a:lnTo>
                  <a:lnTo>
                    <a:pt x="41" y="189"/>
                  </a:lnTo>
                  <a:lnTo>
                    <a:pt x="46" y="191"/>
                  </a:lnTo>
                  <a:lnTo>
                    <a:pt x="52" y="193"/>
                  </a:lnTo>
                  <a:lnTo>
                    <a:pt x="58" y="194"/>
                  </a:lnTo>
                  <a:lnTo>
                    <a:pt x="64" y="196"/>
                  </a:lnTo>
                  <a:lnTo>
                    <a:pt x="69" y="198"/>
                  </a:lnTo>
                  <a:lnTo>
                    <a:pt x="75" y="200"/>
                  </a:lnTo>
                  <a:lnTo>
                    <a:pt x="81" y="202"/>
                  </a:lnTo>
                  <a:lnTo>
                    <a:pt x="87" y="204"/>
                  </a:lnTo>
                  <a:lnTo>
                    <a:pt x="92" y="205"/>
                  </a:lnTo>
                  <a:lnTo>
                    <a:pt x="98" y="207"/>
                  </a:lnTo>
                  <a:lnTo>
                    <a:pt x="103" y="209"/>
                  </a:lnTo>
                  <a:lnTo>
                    <a:pt x="107" y="210"/>
                  </a:lnTo>
                  <a:lnTo>
                    <a:pt x="112" y="212"/>
                  </a:lnTo>
                  <a:lnTo>
                    <a:pt x="116" y="213"/>
                  </a:lnTo>
                  <a:lnTo>
                    <a:pt x="120" y="214"/>
                  </a:lnTo>
                  <a:lnTo>
                    <a:pt x="123" y="215"/>
                  </a:lnTo>
                  <a:lnTo>
                    <a:pt x="125" y="216"/>
                  </a:lnTo>
                  <a:lnTo>
                    <a:pt x="128" y="216"/>
                  </a:lnTo>
                  <a:lnTo>
                    <a:pt x="129" y="217"/>
                  </a:lnTo>
                  <a:lnTo>
                    <a:pt x="130" y="217"/>
                  </a:lnTo>
                  <a:lnTo>
                    <a:pt x="131" y="217"/>
                  </a:lnTo>
                  <a:lnTo>
                    <a:pt x="175" y="19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41" name="Freeform 540"/>
            <p:cNvSpPr>
              <a:spLocks/>
            </p:cNvSpPr>
            <p:nvPr/>
          </p:nvSpPr>
          <p:spPr bwMode="auto">
            <a:xfrm>
              <a:off x="2257" y="2995"/>
              <a:ext cx="155" cy="42"/>
            </a:xfrm>
            <a:custGeom>
              <a:avLst/>
              <a:gdLst>
                <a:gd name="T0" fmla="*/ 155 w 155"/>
                <a:gd name="T1" fmla="*/ 18 h 42"/>
                <a:gd name="T2" fmla="*/ 3 w 155"/>
                <a:gd name="T3" fmla="*/ 0 h 42"/>
                <a:gd name="T4" fmla="*/ 0 w 155"/>
                <a:gd name="T5" fmla="*/ 23 h 42"/>
                <a:gd name="T6" fmla="*/ 152 w 155"/>
                <a:gd name="T7" fmla="*/ 42 h 42"/>
                <a:gd name="T8" fmla="*/ 155 w 155"/>
                <a:gd name="T9" fmla="*/ 18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42"/>
                <a:gd name="T17" fmla="*/ 155 w 155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42">
                  <a:moveTo>
                    <a:pt x="155" y="18"/>
                  </a:moveTo>
                  <a:lnTo>
                    <a:pt x="3" y="0"/>
                  </a:lnTo>
                  <a:lnTo>
                    <a:pt x="0" y="23"/>
                  </a:lnTo>
                  <a:lnTo>
                    <a:pt x="152" y="42"/>
                  </a:lnTo>
                  <a:lnTo>
                    <a:pt x="155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42" name="Freeform 541"/>
            <p:cNvSpPr>
              <a:spLocks/>
            </p:cNvSpPr>
            <p:nvPr/>
          </p:nvSpPr>
          <p:spPr bwMode="auto">
            <a:xfrm>
              <a:off x="2223" y="3005"/>
              <a:ext cx="47" cy="175"/>
            </a:xfrm>
            <a:custGeom>
              <a:avLst/>
              <a:gdLst>
                <a:gd name="T0" fmla="*/ 24 w 47"/>
                <a:gd name="T1" fmla="*/ 0 h 175"/>
                <a:gd name="T2" fmla="*/ 0 w 47"/>
                <a:gd name="T3" fmla="*/ 172 h 175"/>
                <a:gd name="T4" fmla="*/ 23 w 47"/>
                <a:gd name="T5" fmla="*/ 175 h 175"/>
                <a:gd name="T6" fmla="*/ 47 w 47"/>
                <a:gd name="T7" fmla="*/ 3 h 175"/>
                <a:gd name="T8" fmla="*/ 24 w 47"/>
                <a:gd name="T9" fmla="*/ 0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175"/>
                <a:gd name="T17" fmla="*/ 47 w 47"/>
                <a:gd name="T18" fmla="*/ 175 h 1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175">
                  <a:moveTo>
                    <a:pt x="24" y="0"/>
                  </a:moveTo>
                  <a:lnTo>
                    <a:pt x="0" y="172"/>
                  </a:lnTo>
                  <a:lnTo>
                    <a:pt x="23" y="175"/>
                  </a:lnTo>
                  <a:lnTo>
                    <a:pt x="47" y="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43" name="Freeform 542"/>
            <p:cNvSpPr>
              <a:spLocks/>
            </p:cNvSpPr>
            <p:nvPr/>
          </p:nvSpPr>
          <p:spPr bwMode="auto">
            <a:xfrm>
              <a:off x="2247" y="2993"/>
              <a:ext cx="23" cy="26"/>
            </a:xfrm>
            <a:custGeom>
              <a:avLst/>
              <a:gdLst>
                <a:gd name="T0" fmla="*/ 13 w 23"/>
                <a:gd name="T1" fmla="*/ 2 h 26"/>
                <a:gd name="T2" fmla="*/ 23 w 23"/>
                <a:gd name="T3" fmla="*/ 15 h 26"/>
                <a:gd name="T4" fmla="*/ 21 w 23"/>
                <a:gd name="T5" fmla="*/ 26 h 26"/>
                <a:gd name="T6" fmla="*/ 10 w 23"/>
                <a:gd name="T7" fmla="*/ 25 h 26"/>
                <a:gd name="T8" fmla="*/ 0 w 23"/>
                <a:gd name="T9" fmla="*/ 12 h 26"/>
                <a:gd name="T10" fmla="*/ 1 w 23"/>
                <a:gd name="T11" fmla="*/ 0 h 26"/>
                <a:gd name="T12" fmla="*/ 13 w 23"/>
                <a:gd name="T13" fmla="*/ 2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26"/>
                <a:gd name="T23" fmla="*/ 23 w 23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26">
                  <a:moveTo>
                    <a:pt x="13" y="2"/>
                  </a:moveTo>
                  <a:lnTo>
                    <a:pt x="23" y="15"/>
                  </a:lnTo>
                  <a:lnTo>
                    <a:pt x="21" y="26"/>
                  </a:lnTo>
                  <a:lnTo>
                    <a:pt x="10" y="25"/>
                  </a:lnTo>
                  <a:lnTo>
                    <a:pt x="0" y="12"/>
                  </a:lnTo>
                  <a:lnTo>
                    <a:pt x="1" y="0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44" name="Freeform 543"/>
            <p:cNvSpPr>
              <a:spLocks/>
            </p:cNvSpPr>
            <p:nvPr/>
          </p:nvSpPr>
          <p:spPr bwMode="auto">
            <a:xfrm>
              <a:off x="2228" y="3169"/>
              <a:ext cx="141" cy="65"/>
            </a:xfrm>
            <a:custGeom>
              <a:avLst/>
              <a:gdLst>
                <a:gd name="T0" fmla="*/ 2 w 141"/>
                <a:gd name="T1" fmla="*/ 21 h 65"/>
                <a:gd name="T2" fmla="*/ 8 w 141"/>
                <a:gd name="T3" fmla="*/ 24 h 65"/>
                <a:gd name="T4" fmla="*/ 15 w 141"/>
                <a:gd name="T5" fmla="*/ 27 h 65"/>
                <a:gd name="T6" fmla="*/ 23 w 141"/>
                <a:gd name="T7" fmla="*/ 30 h 65"/>
                <a:gd name="T8" fmla="*/ 33 w 141"/>
                <a:gd name="T9" fmla="*/ 33 h 65"/>
                <a:gd name="T10" fmla="*/ 44 w 141"/>
                <a:gd name="T11" fmla="*/ 37 h 65"/>
                <a:gd name="T12" fmla="*/ 55 w 141"/>
                <a:gd name="T13" fmla="*/ 41 h 65"/>
                <a:gd name="T14" fmla="*/ 67 w 141"/>
                <a:gd name="T15" fmla="*/ 45 h 65"/>
                <a:gd name="T16" fmla="*/ 79 w 141"/>
                <a:gd name="T17" fmla="*/ 49 h 65"/>
                <a:gd name="T18" fmla="*/ 90 w 141"/>
                <a:gd name="T19" fmla="*/ 52 h 65"/>
                <a:gd name="T20" fmla="*/ 101 w 141"/>
                <a:gd name="T21" fmla="*/ 55 h 65"/>
                <a:gd name="T22" fmla="*/ 111 w 141"/>
                <a:gd name="T23" fmla="*/ 58 h 65"/>
                <a:gd name="T24" fmla="*/ 119 w 141"/>
                <a:gd name="T25" fmla="*/ 61 h 65"/>
                <a:gd name="T26" fmla="*/ 126 w 141"/>
                <a:gd name="T27" fmla="*/ 63 h 65"/>
                <a:gd name="T28" fmla="*/ 131 w 141"/>
                <a:gd name="T29" fmla="*/ 65 h 65"/>
                <a:gd name="T30" fmla="*/ 134 w 141"/>
                <a:gd name="T31" fmla="*/ 65 h 65"/>
                <a:gd name="T32" fmla="*/ 141 w 141"/>
                <a:gd name="T33" fmla="*/ 43 h 65"/>
                <a:gd name="T34" fmla="*/ 140 w 141"/>
                <a:gd name="T35" fmla="*/ 42 h 65"/>
                <a:gd name="T36" fmla="*/ 136 w 141"/>
                <a:gd name="T37" fmla="*/ 41 h 65"/>
                <a:gd name="T38" fmla="*/ 130 w 141"/>
                <a:gd name="T39" fmla="*/ 40 h 65"/>
                <a:gd name="T40" fmla="*/ 122 w 141"/>
                <a:gd name="T41" fmla="*/ 37 h 65"/>
                <a:gd name="T42" fmla="*/ 113 w 141"/>
                <a:gd name="T43" fmla="*/ 34 h 65"/>
                <a:gd name="T44" fmla="*/ 103 w 141"/>
                <a:gd name="T45" fmla="*/ 31 h 65"/>
                <a:gd name="T46" fmla="*/ 92 w 141"/>
                <a:gd name="T47" fmla="*/ 28 h 65"/>
                <a:gd name="T48" fmla="*/ 80 w 141"/>
                <a:gd name="T49" fmla="*/ 24 h 65"/>
                <a:gd name="T50" fmla="*/ 68 w 141"/>
                <a:gd name="T51" fmla="*/ 20 h 65"/>
                <a:gd name="T52" fmla="*/ 57 w 141"/>
                <a:gd name="T53" fmla="*/ 16 h 65"/>
                <a:gd name="T54" fmla="*/ 46 w 141"/>
                <a:gd name="T55" fmla="*/ 13 h 65"/>
                <a:gd name="T56" fmla="*/ 36 w 141"/>
                <a:gd name="T57" fmla="*/ 9 h 65"/>
                <a:gd name="T58" fmla="*/ 27 w 141"/>
                <a:gd name="T59" fmla="*/ 6 h 65"/>
                <a:gd name="T60" fmla="*/ 20 w 141"/>
                <a:gd name="T61" fmla="*/ 3 h 65"/>
                <a:gd name="T62" fmla="*/ 15 w 141"/>
                <a:gd name="T63" fmla="*/ 1 h 65"/>
                <a:gd name="T64" fmla="*/ 13 w 141"/>
                <a:gd name="T65" fmla="*/ 0 h 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1"/>
                <a:gd name="T100" fmla="*/ 0 h 65"/>
                <a:gd name="T101" fmla="*/ 141 w 141"/>
                <a:gd name="T102" fmla="*/ 65 h 6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1" h="65">
                  <a:moveTo>
                    <a:pt x="0" y="20"/>
                  </a:moveTo>
                  <a:lnTo>
                    <a:pt x="2" y="21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11" y="25"/>
                  </a:lnTo>
                  <a:lnTo>
                    <a:pt x="15" y="27"/>
                  </a:lnTo>
                  <a:lnTo>
                    <a:pt x="19" y="28"/>
                  </a:lnTo>
                  <a:lnTo>
                    <a:pt x="23" y="30"/>
                  </a:lnTo>
                  <a:lnTo>
                    <a:pt x="28" y="32"/>
                  </a:lnTo>
                  <a:lnTo>
                    <a:pt x="33" y="33"/>
                  </a:lnTo>
                  <a:lnTo>
                    <a:pt x="38" y="35"/>
                  </a:lnTo>
                  <a:lnTo>
                    <a:pt x="44" y="37"/>
                  </a:lnTo>
                  <a:lnTo>
                    <a:pt x="49" y="39"/>
                  </a:lnTo>
                  <a:lnTo>
                    <a:pt x="55" y="41"/>
                  </a:lnTo>
                  <a:lnTo>
                    <a:pt x="61" y="43"/>
                  </a:lnTo>
                  <a:lnTo>
                    <a:pt x="67" y="45"/>
                  </a:lnTo>
                  <a:lnTo>
                    <a:pt x="73" y="47"/>
                  </a:lnTo>
                  <a:lnTo>
                    <a:pt x="79" y="49"/>
                  </a:lnTo>
                  <a:lnTo>
                    <a:pt x="84" y="50"/>
                  </a:lnTo>
                  <a:lnTo>
                    <a:pt x="90" y="52"/>
                  </a:lnTo>
                  <a:lnTo>
                    <a:pt x="96" y="54"/>
                  </a:lnTo>
                  <a:lnTo>
                    <a:pt x="101" y="55"/>
                  </a:lnTo>
                  <a:lnTo>
                    <a:pt x="106" y="57"/>
                  </a:lnTo>
                  <a:lnTo>
                    <a:pt x="111" y="58"/>
                  </a:lnTo>
                  <a:lnTo>
                    <a:pt x="115" y="60"/>
                  </a:lnTo>
                  <a:lnTo>
                    <a:pt x="119" y="61"/>
                  </a:lnTo>
                  <a:lnTo>
                    <a:pt x="123" y="62"/>
                  </a:lnTo>
                  <a:lnTo>
                    <a:pt x="126" y="63"/>
                  </a:lnTo>
                  <a:lnTo>
                    <a:pt x="129" y="64"/>
                  </a:lnTo>
                  <a:lnTo>
                    <a:pt x="131" y="65"/>
                  </a:lnTo>
                  <a:lnTo>
                    <a:pt x="133" y="65"/>
                  </a:lnTo>
                  <a:lnTo>
                    <a:pt x="134" y="65"/>
                  </a:lnTo>
                  <a:lnTo>
                    <a:pt x="141" y="43"/>
                  </a:lnTo>
                  <a:lnTo>
                    <a:pt x="140" y="42"/>
                  </a:lnTo>
                  <a:lnTo>
                    <a:pt x="138" y="42"/>
                  </a:lnTo>
                  <a:lnTo>
                    <a:pt x="136" y="41"/>
                  </a:lnTo>
                  <a:lnTo>
                    <a:pt x="133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2" y="37"/>
                  </a:lnTo>
                  <a:lnTo>
                    <a:pt x="118" y="36"/>
                  </a:lnTo>
                  <a:lnTo>
                    <a:pt x="113" y="34"/>
                  </a:lnTo>
                  <a:lnTo>
                    <a:pt x="108" y="33"/>
                  </a:lnTo>
                  <a:lnTo>
                    <a:pt x="103" y="31"/>
                  </a:lnTo>
                  <a:lnTo>
                    <a:pt x="97" y="29"/>
                  </a:lnTo>
                  <a:lnTo>
                    <a:pt x="92" y="28"/>
                  </a:lnTo>
                  <a:lnTo>
                    <a:pt x="86" y="26"/>
                  </a:lnTo>
                  <a:lnTo>
                    <a:pt x="80" y="24"/>
                  </a:lnTo>
                  <a:lnTo>
                    <a:pt x="74" y="22"/>
                  </a:lnTo>
                  <a:lnTo>
                    <a:pt x="68" y="20"/>
                  </a:lnTo>
                  <a:lnTo>
                    <a:pt x="63" y="18"/>
                  </a:lnTo>
                  <a:lnTo>
                    <a:pt x="57" y="16"/>
                  </a:lnTo>
                  <a:lnTo>
                    <a:pt x="51" y="15"/>
                  </a:lnTo>
                  <a:lnTo>
                    <a:pt x="46" y="13"/>
                  </a:lnTo>
                  <a:lnTo>
                    <a:pt x="41" y="11"/>
                  </a:lnTo>
                  <a:lnTo>
                    <a:pt x="36" y="9"/>
                  </a:lnTo>
                  <a:lnTo>
                    <a:pt x="31" y="8"/>
                  </a:lnTo>
                  <a:lnTo>
                    <a:pt x="27" y="6"/>
                  </a:lnTo>
                  <a:lnTo>
                    <a:pt x="24" y="5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45" name="Freeform 544"/>
            <p:cNvSpPr>
              <a:spLocks/>
            </p:cNvSpPr>
            <p:nvPr/>
          </p:nvSpPr>
          <p:spPr bwMode="auto">
            <a:xfrm>
              <a:off x="2222" y="3169"/>
              <a:ext cx="25" cy="20"/>
            </a:xfrm>
            <a:custGeom>
              <a:avLst/>
              <a:gdLst>
                <a:gd name="T0" fmla="*/ 1 w 25"/>
                <a:gd name="T1" fmla="*/ 8 h 20"/>
                <a:gd name="T2" fmla="*/ 19 w 25"/>
                <a:gd name="T3" fmla="*/ 0 h 20"/>
                <a:gd name="T4" fmla="*/ 25 w 25"/>
                <a:gd name="T5" fmla="*/ 4 h 20"/>
                <a:gd name="T6" fmla="*/ 24 w 25"/>
                <a:gd name="T7" fmla="*/ 11 h 20"/>
                <a:gd name="T8" fmla="*/ 6 w 25"/>
                <a:gd name="T9" fmla="*/ 20 h 20"/>
                <a:gd name="T10" fmla="*/ 0 w 25"/>
                <a:gd name="T11" fmla="*/ 16 h 20"/>
                <a:gd name="T12" fmla="*/ 1 w 25"/>
                <a:gd name="T13" fmla="*/ 8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20"/>
                <a:gd name="T23" fmla="*/ 25 w 25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20">
                  <a:moveTo>
                    <a:pt x="1" y="8"/>
                  </a:moveTo>
                  <a:lnTo>
                    <a:pt x="19" y="0"/>
                  </a:lnTo>
                  <a:lnTo>
                    <a:pt x="25" y="4"/>
                  </a:lnTo>
                  <a:lnTo>
                    <a:pt x="24" y="11"/>
                  </a:lnTo>
                  <a:lnTo>
                    <a:pt x="6" y="20"/>
                  </a:lnTo>
                  <a:lnTo>
                    <a:pt x="0" y="16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46" name="Freeform 545"/>
            <p:cNvSpPr>
              <a:spLocks/>
            </p:cNvSpPr>
            <p:nvPr/>
          </p:nvSpPr>
          <p:spPr bwMode="auto">
            <a:xfrm>
              <a:off x="2354" y="3022"/>
              <a:ext cx="68" cy="204"/>
            </a:xfrm>
            <a:custGeom>
              <a:avLst/>
              <a:gdLst>
                <a:gd name="T0" fmla="*/ 23 w 68"/>
                <a:gd name="T1" fmla="*/ 204 h 204"/>
                <a:gd name="T2" fmla="*/ 68 w 68"/>
                <a:gd name="T3" fmla="*/ 5 h 204"/>
                <a:gd name="T4" fmla="*/ 45 w 68"/>
                <a:gd name="T5" fmla="*/ 0 h 204"/>
                <a:gd name="T6" fmla="*/ 0 w 68"/>
                <a:gd name="T7" fmla="*/ 198 h 204"/>
                <a:gd name="T8" fmla="*/ 23 w 68"/>
                <a:gd name="T9" fmla="*/ 204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204"/>
                <a:gd name="T17" fmla="*/ 68 w 68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204">
                  <a:moveTo>
                    <a:pt x="23" y="204"/>
                  </a:moveTo>
                  <a:lnTo>
                    <a:pt x="68" y="5"/>
                  </a:lnTo>
                  <a:lnTo>
                    <a:pt x="45" y="0"/>
                  </a:lnTo>
                  <a:lnTo>
                    <a:pt x="0" y="198"/>
                  </a:lnTo>
                  <a:lnTo>
                    <a:pt x="23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47" name="Freeform 546"/>
            <p:cNvSpPr>
              <a:spLocks/>
            </p:cNvSpPr>
            <p:nvPr/>
          </p:nvSpPr>
          <p:spPr bwMode="auto">
            <a:xfrm>
              <a:off x="2354" y="3208"/>
              <a:ext cx="23" cy="30"/>
            </a:xfrm>
            <a:custGeom>
              <a:avLst/>
              <a:gdLst>
                <a:gd name="T0" fmla="*/ 8 w 23"/>
                <a:gd name="T1" fmla="*/ 26 h 30"/>
                <a:gd name="T2" fmla="*/ 0 w 23"/>
                <a:gd name="T3" fmla="*/ 12 h 30"/>
                <a:gd name="T4" fmla="*/ 3 w 23"/>
                <a:gd name="T5" fmla="*/ 0 h 30"/>
                <a:gd name="T6" fmla="*/ 15 w 23"/>
                <a:gd name="T7" fmla="*/ 4 h 30"/>
                <a:gd name="T8" fmla="*/ 23 w 23"/>
                <a:gd name="T9" fmla="*/ 18 h 30"/>
                <a:gd name="T10" fmla="*/ 20 w 23"/>
                <a:gd name="T11" fmla="*/ 30 h 30"/>
                <a:gd name="T12" fmla="*/ 8 w 23"/>
                <a:gd name="T13" fmla="*/ 26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30"/>
                <a:gd name="T23" fmla="*/ 23 w 23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30">
                  <a:moveTo>
                    <a:pt x="8" y="26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15" y="4"/>
                  </a:lnTo>
                  <a:lnTo>
                    <a:pt x="23" y="18"/>
                  </a:lnTo>
                  <a:lnTo>
                    <a:pt x="20" y="3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48" name="Freeform 547"/>
            <p:cNvSpPr>
              <a:spLocks/>
            </p:cNvSpPr>
            <p:nvPr/>
          </p:nvSpPr>
          <p:spPr bwMode="auto">
            <a:xfrm>
              <a:off x="2396" y="3013"/>
              <a:ext cx="29" cy="24"/>
            </a:xfrm>
            <a:custGeom>
              <a:avLst/>
              <a:gdLst>
                <a:gd name="T0" fmla="*/ 16 w 29"/>
                <a:gd name="T1" fmla="*/ 0 h 24"/>
                <a:gd name="T2" fmla="*/ 13 w 29"/>
                <a:gd name="T3" fmla="*/ 24 h 24"/>
                <a:gd name="T4" fmla="*/ 0 w 29"/>
                <a:gd name="T5" fmla="*/ 22 h 24"/>
                <a:gd name="T6" fmla="*/ 3 w 29"/>
                <a:gd name="T7" fmla="*/ 9 h 24"/>
                <a:gd name="T8" fmla="*/ 26 w 29"/>
                <a:gd name="T9" fmla="*/ 14 h 24"/>
                <a:gd name="T10" fmla="*/ 29 w 29"/>
                <a:gd name="T11" fmla="*/ 2 h 24"/>
                <a:gd name="T12" fmla="*/ 16 w 29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24"/>
                <a:gd name="T23" fmla="*/ 29 w 29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24">
                  <a:moveTo>
                    <a:pt x="16" y="0"/>
                  </a:moveTo>
                  <a:lnTo>
                    <a:pt x="13" y="24"/>
                  </a:lnTo>
                  <a:lnTo>
                    <a:pt x="0" y="22"/>
                  </a:lnTo>
                  <a:lnTo>
                    <a:pt x="3" y="9"/>
                  </a:lnTo>
                  <a:lnTo>
                    <a:pt x="26" y="14"/>
                  </a:lnTo>
                  <a:lnTo>
                    <a:pt x="29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49" name="Freeform 548"/>
            <p:cNvSpPr>
              <a:spLocks/>
            </p:cNvSpPr>
            <p:nvPr/>
          </p:nvSpPr>
          <p:spPr bwMode="auto">
            <a:xfrm>
              <a:off x="3109" y="1697"/>
              <a:ext cx="206" cy="213"/>
            </a:xfrm>
            <a:custGeom>
              <a:avLst/>
              <a:gdLst>
                <a:gd name="T0" fmla="*/ 204 w 206"/>
                <a:gd name="T1" fmla="*/ 142 h 213"/>
                <a:gd name="T2" fmla="*/ 200 w 206"/>
                <a:gd name="T3" fmla="*/ 152 h 213"/>
                <a:gd name="T4" fmla="*/ 195 w 206"/>
                <a:gd name="T5" fmla="*/ 161 h 213"/>
                <a:gd name="T6" fmla="*/ 189 w 206"/>
                <a:gd name="T7" fmla="*/ 170 h 213"/>
                <a:gd name="T8" fmla="*/ 184 w 206"/>
                <a:gd name="T9" fmla="*/ 179 h 213"/>
                <a:gd name="T10" fmla="*/ 177 w 206"/>
                <a:gd name="T11" fmla="*/ 187 h 213"/>
                <a:gd name="T12" fmla="*/ 170 w 206"/>
                <a:gd name="T13" fmla="*/ 194 h 213"/>
                <a:gd name="T14" fmla="*/ 162 w 206"/>
                <a:gd name="T15" fmla="*/ 200 h 213"/>
                <a:gd name="T16" fmla="*/ 154 w 206"/>
                <a:gd name="T17" fmla="*/ 206 h 213"/>
                <a:gd name="T18" fmla="*/ 146 w 206"/>
                <a:gd name="T19" fmla="*/ 210 h 213"/>
                <a:gd name="T20" fmla="*/ 137 w 206"/>
                <a:gd name="T21" fmla="*/ 212 h 213"/>
                <a:gd name="T22" fmla="*/ 127 w 206"/>
                <a:gd name="T23" fmla="*/ 213 h 213"/>
                <a:gd name="T24" fmla="*/ 117 w 206"/>
                <a:gd name="T25" fmla="*/ 212 h 213"/>
                <a:gd name="T26" fmla="*/ 107 w 206"/>
                <a:gd name="T27" fmla="*/ 209 h 213"/>
                <a:gd name="T28" fmla="*/ 95 w 206"/>
                <a:gd name="T29" fmla="*/ 204 h 213"/>
                <a:gd name="T30" fmla="*/ 84 w 206"/>
                <a:gd name="T31" fmla="*/ 197 h 213"/>
                <a:gd name="T32" fmla="*/ 76 w 206"/>
                <a:gd name="T33" fmla="*/ 191 h 213"/>
                <a:gd name="T34" fmla="*/ 71 w 206"/>
                <a:gd name="T35" fmla="*/ 187 h 213"/>
                <a:gd name="T36" fmla="*/ 66 w 206"/>
                <a:gd name="T37" fmla="*/ 185 h 213"/>
                <a:gd name="T38" fmla="*/ 61 w 206"/>
                <a:gd name="T39" fmla="*/ 182 h 213"/>
                <a:gd name="T40" fmla="*/ 56 w 206"/>
                <a:gd name="T41" fmla="*/ 180 h 213"/>
                <a:gd name="T42" fmla="*/ 51 w 206"/>
                <a:gd name="T43" fmla="*/ 179 h 213"/>
                <a:gd name="T44" fmla="*/ 46 w 206"/>
                <a:gd name="T45" fmla="*/ 177 h 213"/>
                <a:gd name="T46" fmla="*/ 41 w 206"/>
                <a:gd name="T47" fmla="*/ 176 h 213"/>
                <a:gd name="T48" fmla="*/ 36 w 206"/>
                <a:gd name="T49" fmla="*/ 175 h 213"/>
                <a:gd name="T50" fmla="*/ 31 w 206"/>
                <a:gd name="T51" fmla="*/ 174 h 213"/>
                <a:gd name="T52" fmla="*/ 26 w 206"/>
                <a:gd name="T53" fmla="*/ 173 h 213"/>
                <a:gd name="T54" fmla="*/ 21 w 206"/>
                <a:gd name="T55" fmla="*/ 172 h 213"/>
                <a:gd name="T56" fmla="*/ 16 w 206"/>
                <a:gd name="T57" fmla="*/ 171 h 213"/>
                <a:gd name="T58" fmla="*/ 11 w 206"/>
                <a:gd name="T59" fmla="*/ 170 h 213"/>
                <a:gd name="T60" fmla="*/ 7 w 206"/>
                <a:gd name="T61" fmla="*/ 168 h 213"/>
                <a:gd name="T62" fmla="*/ 2 w 206"/>
                <a:gd name="T63" fmla="*/ 167 h 213"/>
                <a:gd name="T64" fmla="*/ 2 w 206"/>
                <a:gd name="T65" fmla="*/ 160 h 213"/>
                <a:gd name="T66" fmla="*/ 6 w 206"/>
                <a:gd name="T67" fmla="*/ 148 h 213"/>
                <a:gd name="T68" fmla="*/ 9 w 206"/>
                <a:gd name="T69" fmla="*/ 134 h 213"/>
                <a:gd name="T70" fmla="*/ 13 w 206"/>
                <a:gd name="T71" fmla="*/ 119 h 213"/>
                <a:gd name="T72" fmla="*/ 18 w 206"/>
                <a:gd name="T73" fmla="*/ 103 h 213"/>
                <a:gd name="T74" fmla="*/ 23 w 206"/>
                <a:gd name="T75" fmla="*/ 88 h 213"/>
                <a:gd name="T76" fmla="*/ 28 w 206"/>
                <a:gd name="T77" fmla="*/ 73 h 213"/>
                <a:gd name="T78" fmla="*/ 34 w 206"/>
                <a:gd name="T79" fmla="*/ 58 h 213"/>
                <a:gd name="T80" fmla="*/ 41 w 206"/>
                <a:gd name="T81" fmla="*/ 44 h 213"/>
                <a:gd name="T82" fmla="*/ 49 w 206"/>
                <a:gd name="T83" fmla="*/ 31 h 213"/>
                <a:gd name="T84" fmla="*/ 58 w 206"/>
                <a:gd name="T85" fmla="*/ 20 h 213"/>
                <a:gd name="T86" fmla="*/ 68 w 206"/>
                <a:gd name="T87" fmla="*/ 11 h 213"/>
                <a:gd name="T88" fmla="*/ 80 w 206"/>
                <a:gd name="T89" fmla="*/ 4 h 213"/>
                <a:gd name="T90" fmla="*/ 93 w 206"/>
                <a:gd name="T91" fmla="*/ 0 h 213"/>
                <a:gd name="T92" fmla="*/ 109 w 206"/>
                <a:gd name="T93" fmla="*/ 0 h 213"/>
                <a:gd name="T94" fmla="*/ 126 w 206"/>
                <a:gd name="T95" fmla="*/ 3 h 213"/>
                <a:gd name="T96" fmla="*/ 206 w 206"/>
                <a:gd name="T97" fmla="*/ 138 h 21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6"/>
                <a:gd name="T148" fmla="*/ 0 h 213"/>
                <a:gd name="T149" fmla="*/ 206 w 206"/>
                <a:gd name="T150" fmla="*/ 213 h 21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6" h="213">
                  <a:moveTo>
                    <a:pt x="206" y="138"/>
                  </a:moveTo>
                  <a:lnTo>
                    <a:pt x="204" y="142"/>
                  </a:lnTo>
                  <a:lnTo>
                    <a:pt x="202" y="147"/>
                  </a:lnTo>
                  <a:lnTo>
                    <a:pt x="200" y="152"/>
                  </a:lnTo>
                  <a:lnTo>
                    <a:pt x="198" y="156"/>
                  </a:lnTo>
                  <a:lnTo>
                    <a:pt x="195" y="161"/>
                  </a:lnTo>
                  <a:lnTo>
                    <a:pt x="192" y="165"/>
                  </a:lnTo>
                  <a:lnTo>
                    <a:pt x="189" y="170"/>
                  </a:lnTo>
                  <a:lnTo>
                    <a:pt x="186" y="174"/>
                  </a:lnTo>
                  <a:lnTo>
                    <a:pt x="184" y="179"/>
                  </a:lnTo>
                  <a:lnTo>
                    <a:pt x="180" y="183"/>
                  </a:lnTo>
                  <a:lnTo>
                    <a:pt x="177" y="187"/>
                  </a:lnTo>
                  <a:lnTo>
                    <a:pt x="174" y="190"/>
                  </a:lnTo>
                  <a:lnTo>
                    <a:pt x="170" y="194"/>
                  </a:lnTo>
                  <a:lnTo>
                    <a:pt x="166" y="197"/>
                  </a:lnTo>
                  <a:lnTo>
                    <a:pt x="162" y="200"/>
                  </a:lnTo>
                  <a:lnTo>
                    <a:pt x="158" y="203"/>
                  </a:lnTo>
                  <a:lnTo>
                    <a:pt x="154" y="206"/>
                  </a:lnTo>
                  <a:lnTo>
                    <a:pt x="150" y="208"/>
                  </a:lnTo>
                  <a:lnTo>
                    <a:pt x="146" y="210"/>
                  </a:lnTo>
                  <a:lnTo>
                    <a:pt x="141" y="211"/>
                  </a:lnTo>
                  <a:lnTo>
                    <a:pt x="137" y="212"/>
                  </a:lnTo>
                  <a:lnTo>
                    <a:pt x="132" y="213"/>
                  </a:lnTo>
                  <a:lnTo>
                    <a:pt x="127" y="213"/>
                  </a:lnTo>
                  <a:lnTo>
                    <a:pt x="122" y="213"/>
                  </a:lnTo>
                  <a:lnTo>
                    <a:pt x="117" y="212"/>
                  </a:lnTo>
                  <a:lnTo>
                    <a:pt x="112" y="211"/>
                  </a:lnTo>
                  <a:lnTo>
                    <a:pt x="107" y="209"/>
                  </a:lnTo>
                  <a:lnTo>
                    <a:pt x="101" y="207"/>
                  </a:lnTo>
                  <a:lnTo>
                    <a:pt x="95" y="204"/>
                  </a:lnTo>
                  <a:lnTo>
                    <a:pt x="90" y="201"/>
                  </a:lnTo>
                  <a:lnTo>
                    <a:pt x="84" y="197"/>
                  </a:lnTo>
                  <a:lnTo>
                    <a:pt x="78" y="192"/>
                  </a:lnTo>
                  <a:lnTo>
                    <a:pt x="76" y="191"/>
                  </a:lnTo>
                  <a:lnTo>
                    <a:pt x="73" y="189"/>
                  </a:lnTo>
                  <a:lnTo>
                    <a:pt x="71" y="187"/>
                  </a:lnTo>
                  <a:lnTo>
                    <a:pt x="68" y="186"/>
                  </a:lnTo>
                  <a:lnTo>
                    <a:pt x="66" y="185"/>
                  </a:lnTo>
                  <a:lnTo>
                    <a:pt x="63" y="183"/>
                  </a:lnTo>
                  <a:lnTo>
                    <a:pt x="61" y="182"/>
                  </a:lnTo>
                  <a:lnTo>
                    <a:pt x="58" y="181"/>
                  </a:lnTo>
                  <a:lnTo>
                    <a:pt x="56" y="180"/>
                  </a:lnTo>
                  <a:lnTo>
                    <a:pt x="53" y="180"/>
                  </a:lnTo>
                  <a:lnTo>
                    <a:pt x="51" y="179"/>
                  </a:lnTo>
                  <a:lnTo>
                    <a:pt x="48" y="178"/>
                  </a:lnTo>
                  <a:lnTo>
                    <a:pt x="46" y="177"/>
                  </a:lnTo>
                  <a:lnTo>
                    <a:pt x="43" y="177"/>
                  </a:lnTo>
                  <a:lnTo>
                    <a:pt x="41" y="176"/>
                  </a:lnTo>
                  <a:lnTo>
                    <a:pt x="38" y="175"/>
                  </a:lnTo>
                  <a:lnTo>
                    <a:pt x="36" y="175"/>
                  </a:lnTo>
                  <a:lnTo>
                    <a:pt x="33" y="174"/>
                  </a:lnTo>
                  <a:lnTo>
                    <a:pt x="31" y="174"/>
                  </a:lnTo>
                  <a:lnTo>
                    <a:pt x="28" y="173"/>
                  </a:lnTo>
                  <a:lnTo>
                    <a:pt x="26" y="173"/>
                  </a:lnTo>
                  <a:lnTo>
                    <a:pt x="23" y="172"/>
                  </a:lnTo>
                  <a:lnTo>
                    <a:pt x="21" y="172"/>
                  </a:lnTo>
                  <a:lnTo>
                    <a:pt x="19" y="171"/>
                  </a:lnTo>
                  <a:lnTo>
                    <a:pt x="16" y="171"/>
                  </a:lnTo>
                  <a:lnTo>
                    <a:pt x="14" y="170"/>
                  </a:lnTo>
                  <a:lnTo>
                    <a:pt x="11" y="170"/>
                  </a:lnTo>
                  <a:lnTo>
                    <a:pt x="9" y="169"/>
                  </a:lnTo>
                  <a:lnTo>
                    <a:pt x="7" y="168"/>
                  </a:lnTo>
                  <a:lnTo>
                    <a:pt x="4" y="168"/>
                  </a:lnTo>
                  <a:lnTo>
                    <a:pt x="2" y="167"/>
                  </a:lnTo>
                  <a:lnTo>
                    <a:pt x="0" y="166"/>
                  </a:lnTo>
                  <a:lnTo>
                    <a:pt x="2" y="160"/>
                  </a:lnTo>
                  <a:lnTo>
                    <a:pt x="4" y="154"/>
                  </a:lnTo>
                  <a:lnTo>
                    <a:pt x="6" y="148"/>
                  </a:lnTo>
                  <a:lnTo>
                    <a:pt x="8" y="141"/>
                  </a:lnTo>
                  <a:lnTo>
                    <a:pt x="9" y="134"/>
                  </a:lnTo>
                  <a:lnTo>
                    <a:pt x="11" y="126"/>
                  </a:lnTo>
                  <a:lnTo>
                    <a:pt x="13" y="119"/>
                  </a:lnTo>
                  <a:lnTo>
                    <a:pt x="16" y="111"/>
                  </a:lnTo>
                  <a:lnTo>
                    <a:pt x="18" y="103"/>
                  </a:lnTo>
                  <a:lnTo>
                    <a:pt x="20" y="96"/>
                  </a:lnTo>
                  <a:lnTo>
                    <a:pt x="23" y="88"/>
                  </a:lnTo>
                  <a:lnTo>
                    <a:pt x="25" y="80"/>
                  </a:lnTo>
                  <a:lnTo>
                    <a:pt x="28" y="73"/>
                  </a:lnTo>
                  <a:lnTo>
                    <a:pt x="31" y="65"/>
                  </a:lnTo>
                  <a:lnTo>
                    <a:pt x="34" y="58"/>
                  </a:lnTo>
                  <a:lnTo>
                    <a:pt x="37" y="50"/>
                  </a:lnTo>
                  <a:lnTo>
                    <a:pt x="41" y="44"/>
                  </a:lnTo>
                  <a:lnTo>
                    <a:pt x="44" y="37"/>
                  </a:lnTo>
                  <a:lnTo>
                    <a:pt x="49" y="31"/>
                  </a:lnTo>
                  <a:lnTo>
                    <a:pt x="53" y="25"/>
                  </a:lnTo>
                  <a:lnTo>
                    <a:pt x="58" y="20"/>
                  </a:lnTo>
                  <a:lnTo>
                    <a:pt x="63" y="15"/>
                  </a:lnTo>
                  <a:lnTo>
                    <a:pt x="68" y="11"/>
                  </a:lnTo>
                  <a:lnTo>
                    <a:pt x="74" y="7"/>
                  </a:lnTo>
                  <a:lnTo>
                    <a:pt x="80" y="4"/>
                  </a:lnTo>
                  <a:lnTo>
                    <a:pt x="86" y="2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7" y="1"/>
                  </a:lnTo>
                  <a:lnTo>
                    <a:pt x="126" y="3"/>
                  </a:lnTo>
                  <a:lnTo>
                    <a:pt x="136" y="5"/>
                  </a:lnTo>
                  <a:lnTo>
                    <a:pt x="206" y="138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50" name="Freeform 549"/>
            <p:cNvSpPr>
              <a:spLocks/>
            </p:cNvSpPr>
            <p:nvPr/>
          </p:nvSpPr>
          <p:spPr bwMode="auto">
            <a:xfrm>
              <a:off x="3180" y="1830"/>
              <a:ext cx="146" cy="92"/>
            </a:xfrm>
            <a:custGeom>
              <a:avLst/>
              <a:gdLst>
                <a:gd name="T0" fmla="*/ 122 w 146"/>
                <a:gd name="T1" fmla="*/ 4 h 92"/>
                <a:gd name="T2" fmla="*/ 118 w 146"/>
                <a:gd name="T3" fmla="*/ 13 h 92"/>
                <a:gd name="T4" fmla="*/ 114 w 146"/>
                <a:gd name="T5" fmla="*/ 22 h 92"/>
                <a:gd name="T6" fmla="*/ 108 w 146"/>
                <a:gd name="T7" fmla="*/ 31 h 92"/>
                <a:gd name="T8" fmla="*/ 103 w 146"/>
                <a:gd name="T9" fmla="*/ 38 h 92"/>
                <a:gd name="T10" fmla="*/ 97 w 146"/>
                <a:gd name="T11" fmla="*/ 46 h 92"/>
                <a:gd name="T12" fmla="*/ 91 w 146"/>
                <a:gd name="T13" fmla="*/ 52 h 92"/>
                <a:gd name="T14" fmla="*/ 84 w 146"/>
                <a:gd name="T15" fmla="*/ 58 h 92"/>
                <a:gd name="T16" fmla="*/ 77 w 146"/>
                <a:gd name="T17" fmla="*/ 62 h 92"/>
                <a:gd name="T18" fmla="*/ 71 w 146"/>
                <a:gd name="T19" fmla="*/ 66 h 92"/>
                <a:gd name="T20" fmla="*/ 63 w 146"/>
                <a:gd name="T21" fmla="*/ 68 h 92"/>
                <a:gd name="T22" fmla="*/ 56 w 146"/>
                <a:gd name="T23" fmla="*/ 68 h 92"/>
                <a:gd name="T24" fmla="*/ 48 w 146"/>
                <a:gd name="T25" fmla="*/ 68 h 92"/>
                <a:gd name="T26" fmla="*/ 40 w 146"/>
                <a:gd name="T27" fmla="*/ 65 h 92"/>
                <a:gd name="T28" fmla="*/ 30 w 146"/>
                <a:gd name="T29" fmla="*/ 61 h 92"/>
                <a:gd name="T30" fmla="*/ 20 w 146"/>
                <a:gd name="T31" fmla="*/ 54 h 92"/>
                <a:gd name="T32" fmla="*/ 0 w 146"/>
                <a:gd name="T33" fmla="*/ 69 h 92"/>
                <a:gd name="T34" fmla="*/ 12 w 146"/>
                <a:gd name="T35" fmla="*/ 78 h 92"/>
                <a:gd name="T36" fmla="*/ 25 w 146"/>
                <a:gd name="T37" fmla="*/ 85 h 92"/>
                <a:gd name="T38" fmla="*/ 38 w 146"/>
                <a:gd name="T39" fmla="*/ 89 h 92"/>
                <a:gd name="T40" fmla="*/ 50 w 146"/>
                <a:gd name="T41" fmla="*/ 92 h 92"/>
                <a:gd name="T42" fmla="*/ 62 w 146"/>
                <a:gd name="T43" fmla="*/ 91 h 92"/>
                <a:gd name="T44" fmla="*/ 74 w 146"/>
                <a:gd name="T45" fmla="*/ 89 h 92"/>
                <a:gd name="T46" fmla="*/ 84 w 146"/>
                <a:gd name="T47" fmla="*/ 85 h 92"/>
                <a:gd name="T48" fmla="*/ 94 w 146"/>
                <a:gd name="T49" fmla="*/ 80 h 92"/>
                <a:gd name="T50" fmla="*/ 103 w 146"/>
                <a:gd name="T51" fmla="*/ 73 h 92"/>
                <a:gd name="T52" fmla="*/ 111 w 146"/>
                <a:gd name="T53" fmla="*/ 66 h 92"/>
                <a:gd name="T54" fmla="*/ 119 w 146"/>
                <a:gd name="T55" fmla="*/ 57 h 92"/>
                <a:gd name="T56" fmla="*/ 125 w 146"/>
                <a:gd name="T57" fmla="*/ 48 h 92"/>
                <a:gd name="T58" fmla="*/ 132 w 146"/>
                <a:gd name="T59" fmla="*/ 38 h 92"/>
                <a:gd name="T60" fmla="*/ 137 w 146"/>
                <a:gd name="T61" fmla="*/ 29 h 92"/>
                <a:gd name="T62" fmla="*/ 142 w 146"/>
                <a:gd name="T63" fmla="*/ 19 h 92"/>
                <a:gd name="T64" fmla="*/ 146 w 146"/>
                <a:gd name="T65" fmla="*/ 9 h 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6"/>
                <a:gd name="T100" fmla="*/ 0 h 92"/>
                <a:gd name="T101" fmla="*/ 146 w 146"/>
                <a:gd name="T102" fmla="*/ 92 h 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6" h="92">
                  <a:moveTo>
                    <a:pt x="124" y="0"/>
                  </a:moveTo>
                  <a:lnTo>
                    <a:pt x="122" y="4"/>
                  </a:lnTo>
                  <a:lnTo>
                    <a:pt x="120" y="9"/>
                  </a:lnTo>
                  <a:lnTo>
                    <a:pt x="118" y="13"/>
                  </a:lnTo>
                  <a:lnTo>
                    <a:pt x="116" y="18"/>
                  </a:lnTo>
                  <a:lnTo>
                    <a:pt x="114" y="22"/>
                  </a:lnTo>
                  <a:lnTo>
                    <a:pt x="111" y="26"/>
                  </a:lnTo>
                  <a:lnTo>
                    <a:pt x="108" y="31"/>
                  </a:lnTo>
                  <a:lnTo>
                    <a:pt x="106" y="35"/>
                  </a:lnTo>
                  <a:lnTo>
                    <a:pt x="103" y="38"/>
                  </a:lnTo>
                  <a:lnTo>
                    <a:pt x="100" y="42"/>
                  </a:lnTo>
                  <a:lnTo>
                    <a:pt x="97" y="46"/>
                  </a:lnTo>
                  <a:lnTo>
                    <a:pt x="94" y="49"/>
                  </a:lnTo>
                  <a:lnTo>
                    <a:pt x="91" y="52"/>
                  </a:lnTo>
                  <a:lnTo>
                    <a:pt x="88" y="55"/>
                  </a:lnTo>
                  <a:lnTo>
                    <a:pt x="84" y="58"/>
                  </a:lnTo>
                  <a:lnTo>
                    <a:pt x="81" y="60"/>
                  </a:lnTo>
                  <a:lnTo>
                    <a:pt x="77" y="62"/>
                  </a:lnTo>
                  <a:lnTo>
                    <a:pt x="74" y="64"/>
                  </a:lnTo>
                  <a:lnTo>
                    <a:pt x="71" y="66"/>
                  </a:lnTo>
                  <a:lnTo>
                    <a:pt x="67" y="67"/>
                  </a:lnTo>
                  <a:lnTo>
                    <a:pt x="63" y="68"/>
                  </a:lnTo>
                  <a:lnTo>
                    <a:pt x="60" y="68"/>
                  </a:lnTo>
                  <a:lnTo>
                    <a:pt x="56" y="68"/>
                  </a:lnTo>
                  <a:lnTo>
                    <a:pt x="52" y="68"/>
                  </a:lnTo>
                  <a:lnTo>
                    <a:pt x="48" y="68"/>
                  </a:lnTo>
                  <a:lnTo>
                    <a:pt x="44" y="67"/>
                  </a:lnTo>
                  <a:lnTo>
                    <a:pt x="40" y="65"/>
                  </a:lnTo>
                  <a:lnTo>
                    <a:pt x="35" y="63"/>
                  </a:lnTo>
                  <a:lnTo>
                    <a:pt x="30" y="61"/>
                  </a:lnTo>
                  <a:lnTo>
                    <a:pt x="25" y="58"/>
                  </a:lnTo>
                  <a:lnTo>
                    <a:pt x="20" y="54"/>
                  </a:lnTo>
                  <a:lnTo>
                    <a:pt x="14" y="50"/>
                  </a:lnTo>
                  <a:lnTo>
                    <a:pt x="0" y="69"/>
                  </a:lnTo>
                  <a:lnTo>
                    <a:pt x="6" y="74"/>
                  </a:lnTo>
                  <a:lnTo>
                    <a:pt x="12" y="78"/>
                  </a:lnTo>
                  <a:lnTo>
                    <a:pt x="19" y="82"/>
                  </a:lnTo>
                  <a:lnTo>
                    <a:pt x="25" y="85"/>
                  </a:lnTo>
                  <a:lnTo>
                    <a:pt x="31" y="87"/>
                  </a:lnTo>
                  <a:lnTo>
                    <a:pt x="38" y="89"/>
                  </a:lnTo>
                  <a:lnTo>
                    <a:pt x="44" y="91"/>
                  </a:lnTo>
                  <a:lnTo>
                    <a:pt x="50" y="92"/>
                  </a:lnTo>
                  <a:lnTo>
                    <a:pt x="56" y="92"/>
                  </a:lnTo>
                  <a:lnTo>
                    <a:pt x="62" y="91"/>
                  </a:lnTo>
                  <a:lnTo>
                    <a:pt x="68" y="91"/>
                  </a:lnTo>
                  <a:lnTo>
                    <a:pt x="74" y="89"/>
                  </a:lnTo>
                  <a:lnTo>
                    <a:pt x="79" y="88"/>
                  </a:lnTo>
                  <a:lnTo>
                    <a:pt x="84" y="85"/>
                  </a:lnTo>
                  <a:lnTo>
                    <a:pt x="89" y="83"/>
                  </a:lnTo>
                  <a:lnTo>
                    <a:pt x="94" y="80"/>
                  </a:lnTo>
                  <a:lnTo>
                    <a:pt x="98" y="77"/>
                  </a:lnTo>
                  <a:lnTo>
                    <a:pt x="103" y="73"/>
                  </a:lnTo>
                  <a:lnTo>
                    <a:pt x="107" y="70"/>
                  </a:lnTo>
                  <a:lnTo>
                    <a:pt x="111" y="66"/>
                  </a:lnTo>
                  <a:lnTo>
                    <a:pt x="115" y="61"/>
                  </a:lnTo>
                  <a:lnTo>
                    <a:pt x="119" y="57"/>
                  </a:lnTo>
                  <a:lnTo>
                    <a:pt x="122" y="53"/>
                  </a:lnTo>
                  <a:lnTo>
                    <a:pt x="125" y="48"/>
                  </a:lnTo>
                  <a:lnTo>
                    <a:pt x="129" y="43"/>
                  </a:lnTo>
                  <a:lnTo>
                    <a:pt x="132" y="38"/>
                  </a:lnTo>
                  <a:lnTo>
                    <a:pt x="134" y="34"/>
                  </a:lnTo>
                  <a:lnTo>
                    <a:pt x="137" y="29"/>
                  </a:lnTo>
                  <a:lnTo>
                    <a:pt x="139" y="24"/>
                  </a:lnTo>
                  <a:lnTo>
                    <a:pt x="142" y="19"/>
                  </a:lnTo>
                  <a:lnTo>
                    <a:pt x="144" y="14"/>
                  </a:lnTo>
                  <a:lnTo>
                    <a:pt x="146" y="9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51" name="Freeform 550"/>
            <p:cNvSpPr>
              <a:spLocks/>
            </p:cNvSpPr>
            <p:nvPr/>
          </p:nvSpPr>
          <p:spPr bwMode="auto">
            <a:xfrm>
              <a:off x="3105" y="1852"/>
              <a:ext cx="89" cy="47"/>
            </a:xfrm>
            <a:custGeom>
              <a:avLst/>
              <a:gdLst>
                <a:gd name="T0" fmla="*/ 87 w 89"/>
                <a:gd name="T1" fmla="*/ 26 h 47"/>
                <a:gd name="T2" fmla="*/ 81 w 89"/>
                <a:gd name="T3" fmla="*/ 22 h 47"/>
                <a:gd name="T4" fmla="*/ 75 w 89"/>
                <a:gd name="T5" fmla="*/ 19 h 47"/>
                <a:gd name="T6" fmla="*/ 70 w 89"/>
                <a:gd name="T7" fmla="*/ 16 h 47"/>
                <a:gd name="T8" fmla="*/ 64 w 89"/>
                <a:gd name="T9" fmla="*/ 14 h 47"/>
                <a:gd name="T10" fmla="*/ 58 w 89"/>
                <a:gd name="T11" fmla="*/ 12 h 47"/>
                <a:gd name="T12" fmla="*/ 53 w 89"/>
                <a:gd name="T13" fmla="*/ 11 h 47"/>
                <a:gd name="T14" fmla="*/ 48 w 89"/>
                <a:gd name="T15" fmla="*/ 9 h 47"/>
                <a:gd name="T16" fmla="*/ 42 w 89"/>
                <a:gd name="T17" fmla="*/ 8 h 47"/>
                <a:gd name="T18" fmla="*/ 37 w 89"/>
                <a:gd name="T19" fmla="*/ 7 h 47"/>
                <a:gd name="T20" fmla="*/ 32 w 89"/>
                <a:gd name="T21" fmla="*/ 6 h 47"/>
                <a:gd name="T22" fmla="*/ 27 w 89"/>
                <a:gd name="T23" fmla="*/ 5 h 47"/>
                <a:gd name="T24" fmla="*/ 23 w 89"/>
                <a:gd name="T25" fmla="*/ 4 h 47"/>
                <a:gd name="T26" fmla="*/ 18 w 89"/>
                <a:gd name="T27" fmla="*/ 3 h 47"/>
                <a:gd name="T28" fmla="*/ 14 w 89"/>
                <a:gd name="T29" fmla="*/ 2 h 47"/>
                <a:gd name="T30" fmla="*/ 10 w 89"/>
                <a:gd name="T31" fmla="*/ 1 h 47"/>
                <a:gd name="T32" fmla="*/ 0 w 89"/>
                <a:gd name="T33" fmla="*/ 22 h 47"/>
                <a:gd name="T34" fmla="*/ 5 w 89"/>
                <a:gd name="T35" fmla="*/ 24 h 47"/>
                <a:gd name="T36" fmla="*/ 10 w 89"/>
                <a:gd name="T37" fmla="*/ 26 h 47"/>
                <a:gd name="T38" fmla="*/ 15 w 89"/>
                <a:gd name="T39" fmla="*/ 27 h 47"/>
                <a:gd name="T40" fmla="*/ 20 w 89"/>
                <a:gd name="T41" fmla="*/ 28 h 47"/>
                <a:gd name="T42" fmla="*/ 25 w 89"/>
                <a:gd name="T43" fmla="*/ 29 h 47"/>
                <a:gd name="T44" fmla="*/ 30 w 89"/>
                <a:gd name="T45" fmla="*/ 30 h 47"/>
                <a:gd name="T46" fmla="*/ 35 w 89"/>
                <a:gd name="T47" fmla="*/ 31 h 47"/>
                <a:gd name="T48" fmla="*/ 40 w 89"/>
                <a:gd name="T49" fmla="*/ 32 h 47"/>
                <a:gd name="T50" fmla="*/ 44 w 89"/>
                <a:gd name="T51" fmla="*/ 33 h 47"/>
                <a:gd name="T52" fmla="*/ 49 w 89"/>
                <a:gd name="T53" fmla="*/ 34 h 47"/>
                <a:gd name="T54" fmla="*/ 53 w 89"/>
                <a:gd name="T55" fmla="*/ 36 h 47"/>
                <a:gd name="T56" fmla="*/ 58 w 89"/>
                <a:gd name="T57" fmla="*/ 37 h 47"/>
                <a:gd name="T58" fmla="*/ 62 w 89"/>
                <a:gd name="T59" fmla="*/ 39 h 47"/>
                <a:gd name="T60" fmla="*/ 66 w 89"/>
                <a:gd name="T61" fmla="*/ 41 h 47"/>
                <a:gd name="T62" fmla="*/ 71 w 89"/>
                <a:gd name="T63" fmla="*/ 44 h 47"/>
                <a:gd name="T64" fmla="*/ 75 w 89"/>
                <a:gd name="T65" fmla="*/ 47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47"/>
                <a:gd name="T101" fmla="*/ 89 w 89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47">
                  <a:moveTo>
                    <a:pt x="89" y="28"/>
                  </a:moveTo>
                  <a:lnTo>
                    <a:pt x="87" y="26"/>
                  </a:lnTo>
                  <a:lnTo>
                    <a:pt x="84" y="24"/>
                  </a:lnTo>
                  <a:lnTo>
                    <a:pt x="81" y="22"/>
                  </a:lnTo>
                  <a:lnTo>
                    <a:pt x="78" y="21"/>
                  </a:lnTo>
                  <a:lnTo>
                    <a:pt x="75" y="19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67" y="15"/>
                  </a:lnTo>
                  <a:lnTo>
                    <a:pt x="64" y="14"/>
                  </a:lnTo>
                  <a:lnTo>
                    <a:pt x="61" y="13"/>
                  </a:lnTo>
                  <a:lnTo>
                    <a:pt x="58" y="12"/>
                  </a:lnTo>
                  <a:lnTo>
                    <a:pt x="56" y="11"/>
                  </a:lnTo>
                  <a:lnTo>
                    <a:pt x="53" y="11"/>
                  </a:lnTo>
                  <a:lnTo>
                    <a:pt x="50" y="10"/>
                  </a:lnTo>
                  <a:lnTo>
                    <a:pt x="48" y="9"/>
                  </a:lnTo>
                  <a:lnTo>
                    <a:pt x="45" y="9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37" y="7"/>
                  </a:lnTo>
                  <a:lnTo>
                    <a:pt x="35" y="7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7" y="5"/>
                  </a:lnTo>
                  <a:lnTo>
                    <a:pt x="25" y="5"/>
                  </a:lnTo>
                  <a:lnTo>
                    <a:pt x="23" y="4"/>
                  </a:lnTo>
                  <a:lnTo>
                    <a:pt x="20" y="4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1"/>
                  </a:lnTo>
                  <a:lnTo>
                    <a:pt x="8" y="0"/>
                  </a:lnTo>
                  <a:lnTo>
                    <a:pt x="0" y="22"/>
                  </a:lnTo>
                  <a:lnTo>
                    <a:pt x="2" y="23"/>
                  </a:lnTo>
                  <a:lnTo>
                    <a:pt x="5" y="24"/>
                  </a:lnTo>
                  <a:lnTo>
                    <a:pt x="7" y="25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5" y="27"/>
                  </a:lnTo>
                  <a:lnTo>
                    <a:pt x="18" y="27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5" y="29"/>
                  </a:lnTo>
                  <a:lnTo>
                    <a:pt x="28" y="30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5" y="31"/>
                  </a:lnTo>
                  <a:lnTo>
                    <a:pt x="37" y="31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3"/>
                  </a:lnTo>
                  <a:lnTo>
                    <a:pt x="47" y="34"/>
                  </a:lnTo>
                  <a:lnTo>
                    <a:pt x="49" y="34"/>
                  </a:lnTo>
                  <a:lnTo>
                    <a:pt x="51" y="35"/>
                  </a:lnTo>
                  <a:lnTo>
                    <a:pt x="53" y="36"/>
                  </a:lnTo>
                  <a:lnTo>
                    <a:pt x="56" y="37"/>
                  </a:lnTo>
                  <a:lnTo>
                    <a:pt x="58" y="37"/>
                  </a:lnTo>
                  <a:lnTo>
                    <a:pt x="60" y="38"/>
                  </a:lnTo>
                  <a:lnTo>
                    <a:pt x="62" y="39"/>
                  </a:lnTo>
                  <a:lnTo>
                    <a:pt x="64" y="40"/>
                  </a:lnTo>
                  <a:lnTo>
                    <a:pt x="66" y="41"/>
                  </a:lnTo>
                  <a:lnTo>
                    <a:pt x="68" y="43"/>
                  </a:lnTo>
                  <a:lnTo>
                    <a:pt x="71" y="44"/>
                  </a:lnTo>
                  <a:lnTo>
                    <a:pt x="73" y="45"/>
                  </a:lnTo>
                  <a:lnTo>
                    <a:pt x="75" y="47"/>
                  </a:lnTo>
                  <a:lnTo>
                    <a:pt x="89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52" name="Freeform 551"/>
            <p:cNvSpPr>
              <a:spLocks/>
            </p:cNvSpPr>
            <p:nvPr/>
          </p:nvSpPr>
          <p:spPr bwMode="auto">
            <a:xfrm>
              <a:off x="3180" y="1880"/>
              <a:ext cx="14" cy="19"/>
            </a:xfrm>
            <a:custGeom>
              <a:avLst/>
              <a:gdLst>
                <a:gd name="T0" fmla="*/ 14 w 14"/>
                <a:gd name="T1" fmla="*/ 0 h 19"/>
                <a:gd name="T2" fmla="*/ 0 w 14"/>
                <a:gd name="T3" fmla="*/ 19 h 19"/>
                <a:gd name="T4" fmla="*/ 0 w 14"/>
                <a:gd name="T5" fmla="*/ 19 h 19"/>
                <a:gd name="T6" fmla="*/ 0 w 14"/>
                <a:gd name="T7" fmla="*/ 19 h 19"/>
                <a:gd name="T8" fmla="*/ 14 w 14"/>
                <a:gd name="T9" fmla="*/ 0 h 19"/>
                <a:gd name="T10" fmla="*/ 14 w 14"/>
                <a:gd name="T11" fmla="*/ 0 h 19"/>
                <a:gd name="T12" fmla="*/ 14 w 14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9"/>
                <a:gd name="T23" fmla="*/ 14 w 14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9">
                  <a:moveTo>
                    <a:pt x="14" y="0"/>
                  </a:moveTo>
                  <a:lnTo>
                    <a:pt x="0" y="1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53" name="Freeform 552"/>
            <p:cNvSpPr>
              <a:spLocks/>
            </p:cNvSpPr>
            <p:nvPr/>
          </p:nvSpPr>
          <p:spPr bwMode="auto">
            <a:xfrm>
              <a:off x="3097" y="1685"/>
              <a:ext cx="151" cy="182"/>
            </a:xfrm>
            <a:custGeom>
              <a:avLst/>
              <a:gdLst>
                <a:gd name="T0" fmla="*/ 25 w 151"/>
                <a:gd name="T1" fmla="*/ 176 h 182"/>
                <a:gd name="T2" fmla="*/ 29 w 151"/>
                <a:gd name="T3" fmla="*/ 163 h 182"/>
                <a:gd name="T4" fmla="*/ 33 w 151"/>
                <a:gd name="T5" fmla="*/ 149 h 182"/>
                <a:gd name="T6" fmla="*/ 37 w 151"/>
                <a:gd name="T7" fmla="*/ 134 h 182"/>
                <a:gd name="T8" fmla="*/ 41 w 151"/>
                <a:gd name="T9" fmla="*/ 119 h 182"/>
                <a:gd name="T10" fmla="*/ 46 w 151"/>
                <a:gd name="T11" fmla="*/ 103 h 182"/>
                <a:gd name="T12" fmla="*/ 51 w 151"/>
                <a:gd name="T13" fmla="*/ 89 h 182"/>
                <a:gd name="T14" fmla="*/ 57 w 151"/>
                <a:gd name="T15" fmla="*/ 74 h 182"/>
                <a:gd name="T16" fmla="*/ 63 w 151"/>
                <a:gd name="T17" fmla="*/ 61 h 182"/>
                <a:gd name="T18" fmla="*/ 70 w 151"/>
                <a:gd name="T19" fmla="*/ 50 h 182"/>
                <a:gd name="T20" fmla="*/ 78 w 151"/>
                <a:gd name="T21" fmla="*/ 40 h 182"/>
                <a:gd name="T22" fmla="*/ 87 w 151"/>
                <a:gd name="T23" fmla="*/ 33 h 182"/>
                <a:gd name="T24" fmla="*/ 97 w 151"/>
                <a:gd name="T25" fmla="*/ 27 h 182"/>
                <a:gd name="T26" fmla="*/ 107 w 151"/>
                <a:gd name="T27" fmla="*/ 24 h 182"/>
                <a:gd name="T28" fmla="*/ 120 w 151"/>
                <a:gd name="T29" fmla="*/ 24 h 182"/>
                <a:gd name="T30" fmla="*/ 135 w 151"/>
                <a:gd name="T31" fmla="*/ 26 h 182"/>
                <a:gd name="T32" fmla="*/ 151 w 151"/>
                <a:gd name="T33" fmla="*/ 6 h 182"/>
                <a:gd name="T34" fmla="*/ 131 w 151"/>
                <a:gd name="T35" fmla="*/ 1 h 182"/>
                <a:gd name="T36" fmla="*/ 112 w 151"/>
                <a:gd name="T37" fmla="*/ 0 h 182"/>
                <a:gd name="T38" fmla="*/ 95 w 151"/>
                <a:gd name="T39" fmla="*/ 3 h 182"/>
                <a:gd name="T40" fmla="*/ 80 w 151"/>
                <a:gd name="T41" fmla="*/ 9 h 182"/>
                <a:gd name="T42" fmla="*/ 67 w 151"/>
                <a:gd name="T43" fmla="*/ 18 h 182"/>
                <a:gd name="T44" fmla="*/ 56 w 151"/>
                <a:gd name="T45" fmla="*/ 30 h 182"/>
                <a:gd name="T46" fmla="*/ 46 w 151"/>
                <a:gd name="T47" fmla="*/ 43 h 182"/>
                <a:gd name="T48" fmla="*/ 38 w 151"/>
                <a:gd name="T49" fmla="*/ 57 h 182"/>
                <a:gd name="T50" fmla="*/ 32 w 151"/>
                <a:gd name="T51" fmla="*/ 73 h 182"/>
                <a:gd name="T52" fmla="*/ 26 w 151"/>
                <a:gd name="T53" fmla="*/ 88 h 182"/>
                <a:gd name="T54" fmla="*/ 21 w 151"/>
                <a:gd name="T55" fmla="*/ 104 h 182"/>
                <a:gd name="T56" fmla="*/ 16 w 151"/>
                <a:gd name="T57" fmla="*/ 120 h 182"/>
                <a:gd name="T58" fmla="*/ 12 w 151"/>
                <a:gd name="T59" fmla="*/ 135 h 182"/>
                <a:gd name="T60" fmla="*/ 8 w 151"/>
                <a:gd name="T61" fmla="*/ 150 h 182"/>
                <a:gd name="T62" fmla="*/ 4 w 151"/>
                <a:gd name="T63" fmla="*/ 163 h 182"/>
                <a:gd name="T64" fmla="*/ 0 w 151"/>
                <a:gd name="T65" fmla="*/ 174 h 1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1"/>
                <a:gd name="T100" fmla="*/ 0 h 182"/>
                <a:gd name="T101" fmla="*/ 151 w 151"/>
                <a:gd name="T102" fmla="*/ 182 h 1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1" h="182">
                  <a:moveTo>
                    <a:pt x="23" y="182"/>
                  </a:moveTo>
                  <a:lnTo>
                    <a:pt x="25" y="176"/>
                  </a:lnTo>
                  <a:lnTo>
                    <a:pt x="27" y="170"/>
                  </a:lnTo>
                  <a:lnTo>
                    <a:pt x="29" y="163"/>
                  </a:lnTo>
                  <a:lnTo>
                    <a:pt x="31" y="156"/>
                  </a:lnTo>
                  <a:lnTo>
                    <a:pt x="33" y="149"/>
                  </a:lnTo>
                  <a:lnTo>
                    <a:pt x="35" y="142"/>
                  </a:lnTo>
                  <a:lnTo>
                    <a:pt x="37" y="134"/>
                  </a:lnTo>
                  <a:lnTo>
                    <a:pt x="39" y="127"/>
                  </a:lnTo>
                  <a:lnTo>
                    <a:pt x="41" y="119"/>
                  </a:lnTo>
                  <a:lnTo>
                    <a:pt x="43" y="111"/>
                  </a:lnTo>
                  <a:lnTo>
                    <a:pt x="46" y="103"/>
                  </a:lnTo>
                  <a:lnTo>
                    <a:pt x="48" y="96"/>
                  </a:lnTo>
                  <a:lnTo>
                    <a:pt x="51" y="89"/>
                  </a:lnTo>
                  <a:lnTo>
                    <a:pt x="54" y="81"/>
                  </a:lnTo>
                  <a:lnTo>
                    <a:pt x="57" y="74"/>
                  </a:lnTo>
                  <a:lnTo>
                    <a:pt x="60" y="68"/>
                  </a:lnTo>
                  <a:lnTo>
                    <a:pt x="63" y="61"/>
                  </a:lnTo>
                  <a:lnTo>
                    <a:pt x="66" y="55"/>
                  </a:lnTo>
                  <a:lnTo>
                    <a:pt x="70" y="50"/>
                  </a:lnTo>
                  <a:lnTo>
                    <a:pt x="74" y="45"/>
                  </a:lnTo>
                  <a:lnTo>
                    <a:pt x="78" y="40"/>
                  </a:lnTo>
                  <a:lnTo>
                    <a:pt x="83" y="36"/>
                  </a:lnTo>
                  <a:lnTo>
                    <a:pt x="87" y="33"/>
                  </a:lnTo>
                  <a:lnTo>
                    <a:pt x="92" y="30"/>
                  </a:lnTo>
                  <a:lnTo>
                    <a:pt x="97" y="27"/>
                  </a:lnTo>
                  <a:lnTo>
                    <a:pt x="102" y="25"/>
                  </a:lnTo>
                  <a:lnTo>
                    <a:pt x="107" y="24"/>
                  </a:lnTo>
                  <a:lnTo>
                    <a:pt x="114" y="24"/>
                  </a:lnTo>
                  <a:lnTo>
                    <a:pt x="120" y="24"/>
                  </a:lnTo>
                  <a:lnTo>
                    <a:pt x="127" y="24"/>
                  </a:lnTo>
                  <a:lnTo>
                    <a:pt x="135" y="26"/>
                  </a:lnTo>
                  <a:lnTo>
                    <a:pt x="144" y="29"/>
                  </a:lnTo>
                  <a:lnTo>
                    <a:pt x="151" y="6"/>
                  </a:lnTo>
                  <a:lnTo>
                    <a:pt x="141" y="3"/>
                  </a:lnTo>
                  <a:lnTo>
                    <a:pt x="131" y="1"/>
                  </a:lnTo>
                  <a:lnTo>
                    <a:pt x="121" y="0"/>
                  </a:lnTo>
                  <a:lnTo>
                    <a:pt x="112" y="0"/>
                  </a:lnTo>
                  <a:lnTo>
                    <a:pt x="104" y="1"/>
                  </a:lnTo>
                  <a:lnTo>
                    <a:pt x="95" y="3"/>
                  </a:lnTo>
                  <a:lnTo>
                    <a:pt x="87" y="5"/>
                  </a:lnTo>
                  <a:lnTo>
                    <a:pt x="80" y="9"/>
                  </a:lnTo>
                  <a:lnTo>
                    <a:pt x="73" y="13"/>
                  </a:lnTo>
                  <a:lnTo>
                    <a:pt x="67" y="18"/>
                  </a:lnTo>
                  <a:lnTo>
                    <a:pt x="61" y="24"/>
                  </a:lnTo>
                  <a:lnTo>
                    <a:pt x="56" y="30"/>
                  </a:lnTo>
                  <a:lnTo>
                    <a:pt x="51" y="36"/>
                  </a:lnTo>
                  <a:lnTo>
                    <a:pt x="46" y="43"/>
                  </a:lnTo>
                  <a:lnTo>
                    <a:pt x="42" y="50"/>
                  </a:lnTo>
                  <a:lnTo>
                    <a:pt x="38" y="57"/>
                  </a:lnTo>
                  <a:lnTo>
                    <a:pt x="35" y="65"/>
                  </a:lnTo>
                  <a:lnTo>
                    <a:pt x="32" y="73"/>
                  </a:lnTo>
                  <a:lnTo>
                    <a:pt x="29" y="80"/>
                  </a:lnTo>
                  <a:lnTo>
                    <a:pt x="26" y="88"/>
                  </a:lnTo>
                  <a:lnTo>
                    <a:pt x="23" y="96"/>
                  </a:lnTo>
                  <a:lnTo>
                    <a:pt x="21" y="104"/>
                  </a:lnTo>
                  <a:lnTo>
                    <a:pt x="18" y="112"/>
                  </a:lnTo>
                  <a:lnTo>
                    <a:pt x="16" y="120"/>
                  </a:lnTo>
                  <a:lnTo>
                    <a:pt x="14" y="128"/>
                  </a:lnTo>
                  <a:lnTo>
                    <a:pt x="12" y="135"/>
                  </a:lnTo>
                  <a:lnTo>
                    <a:pt x="10" y="143"/>
                  </a:lnTo>
                  <a:lnTo>
                    <a:pt x="8" y="150"/>
                  </a:lnTo>
                  <a:lnTo>
                    <a:pt x="6" y="157"/>
                  </a:lnTo>
                  <a:lnTo>
                    <a:pt x="4" y="163"/>
                  </a:lnTo>
                  <a:lnTo>
                    <a:pt x="2" y="169"/>
                  </a:lnTo>
                  <a:lnTo>
                    <a:pt x="0" y="174"/>
                  </a:lnTo>
                  <a:lnTo>
                    <a:pt x="23" y="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54" name="Freeform 553"/>
            <p:cNvSpPr>
              <a:spLocks/>
            </p:cNvSpPr>
            <p:nvPr/>
          </p:nvSpPr>
          <p:spPr bwMode="auto">
            <a:xfrm>
              <a:off x="3097" y="1852"/>
              <a:ext cx="23" cy="22"/>
            </a:xfrm>
            <a:custGeom>
              <a:avLst/>
              <a:gdLst>
                <a:gd name="T0" fmla="*/ 16 w 23"/>
                <a:gd name="T1" fmla="*/ 0 h 22"/>
                <a:gd name="T2" fmla="*/ 0 w 23"/>
                <a:gd name="T3" fmla="*/ 7 h 22"/>
                <a:gd name="T4" fmla="*/ 0 w 23"/>
                <a:gd name="T5" fmla="*/ 7 h 22"/>
                <a:gd name="T6" fmla="*/ 8 w 23"/>
                <a:gd name="T7" fmla="*/ 22 h 22"/>
                <a:gd name="T8" fmla="*/ 23 w 23"/>
                <a:gd name="T9" fmla="*/ 15 h 22"/>
                <a:gd name="T10" fmla="*/ 23 w 23"/>
                <a:gd name="T11" fmla="*/ 15 h 22"/>
                <a:gd name="T12" fmla="*/ 16 w 23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22"/>
                <a:gd name="T23" fmla="*/ 23 w 23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22">
                  <a:moveTo>
                    <a:pt x="16" y="0"/>
                  </a:moveTo>
                  <a:lnTo>
                    <a:pt x="0" y="7"/>
                  </a:lnTo>
                  <a:lnTo>
                    <a:pt x="8" y="22"/>
                  </a:lnTo>
                  <a:lnTo>
                    <a:pt x="23" y="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55" name="Freeform 554"/>
            <p:cNvSpPr>
              <a:spLocks/>
            </p:cNvSpPr>
            <p:nvPr/>
          </p:nvSpPr>
          <p:spPr bwMode="auto">
            <a:xfrm>
              <a:off x="3234" y="1697"/>
              <a:ext cx="92" cy="143"/>
            </a:xfrm>
            <a:custGeom>
              <a:avLst/>
              <a:gdLst>
                <a:gd name="T0" fmla="*/ 0 w 92"/>
                <a:gd name="T1" fmla="*/ 11 h 143"/>
                <a:gd name="T2" fmla="*/ 71 w 92"/>
                <a:gd name="T3" fmla="*/ 143 h 143"/>
                <a:gd name="T4" fmla="*/ 92 w 92"/>
                <a:gd name="T5" fmla="*/ 132 h 143"/>
                <a:gd name="T6" fmla="*/ 21 w 92"/>
                <a:gd name="T7" fmla="*/ 0 h 143"/>
                <a:gd name="T8" fmla="*/ 0 w 92"/>
                <a:gd name="T9" fmla="*/ 11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143"/>
                <a:gd name="T17" fmla="*/ 92 w 92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143">
                  <a:moveTo>
                    <a:pt x="0" y="11"/>
                  </a:moveTo>
                  <a:lnTo>
                    <a:pt x="71" y="143"/>
                  </a:lnTo>
                  <a:lnTo>
                    <a:pt x="92" y="132"/>
                  </a:lnTo>
                  <a:lnTo>
                    <a:pt x="2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56" name="Freeform 555"/>
            <p:cNvSpPr>
              <a:spLocks/>
            </p:cNvSpPr>
            <p:nvPr/>
          </p:nvSpPr>
          <p:spPr bwMode="auto">
            <a:xfrm>
              <a:off x="3234" y="1691"/>
              <a:ext cx="21" cy="23"/>
            </a:xfrm>
            <a:custGeom>
              <a:avLst/>
              <a:gdLst>
                <a:gd name="T0" fmla="*/ 7 w 21"/>
                <a:gd name="T1" fmla="*/ 23 h 23"/>
                <a:gd name="T2" fmla="*/ 21 w 21"/>
                <a:gd name="T3" fmla="*/ 6 h 23"/>
                <a:gd name="T4" fmla="*/ 19 w 21"/>
                <a:gd name="T5" fmla="*/ 1 h 23"/>
                <a:gd name="T6" fmla="*/ 14 w 21"/>
                <a:gd name="T7" fmla="*/ 0 h 23"/>
                <a:gd name="T8" fmla="*/ 0 w 21"/>
                <a:gd name="T9" fmla="*/ 17 h 23"/>
                <a:gd name="T10" fmla="*/ 2 w 21"/>
                <a:gd name="T11" fmla="*/ 21 h 23"/>
                <a:gd name="T12" fmla="*/ 7 w 21"/>
                <a:gd name="T13" fmla="*/ 23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3"/>
                <a:gd name="T23" fmla="*/ 21 w 21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3">
                  <a:moveTo>
                    <a:pt x="7" y="23"/>
                  </a:moveTo>
                  <a:lnTo>
                    <a:pt x="21" y="6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57" name="Freeform 556"/>
            <p:cNvSpPr>
              <a:spLocks/>
            </p:cNvSpPr>
            <p:nvPr/>
          </p:nvSpPr>
          <p:spPr bwMode="auto">
            <a:xfrm>
              <a:off x="3302" y="1829"/>
              <a:ext cx="27" cy="11"/>
            </a:xfrm>
            <a:custGeom>
              <a:avLst/>
              <a:gdLst>
                <a:gd name="T0" fmla="*/ 2 w 27"/>
                <a:gd name="T1" fmla="*/ 1 h 11"/>
                <a:gd name="T2" fmla="*/ 24 w 27"/>
                <a:gd name="T3" fmla="*/ 10 h 11"/>
                <a:gd name="T4" fmla="*/ 27 w 27"/>
                <a:gd name="T5" fmla="*/ 5 h 11"/>
                <a:gd name="T6" fmla="*/ 24 w 27"/>
                <a:gd name="T7" fmla="*/ 0 h 11"/>
                <a:gd name="T8" fmla="*/ 3 w 27"/>
                <a:gd name="T9" fmla="*/ 11 h 11"/>
                <a:gd name="T10" fmla="*/ 0 w 27"/>
                <a:gd name="T11" fmla="*/ 6 h 11"/>
                <a:gd name="T12" fmla="*/ 2 w 27"/>
                <a:gd name="T13" fmla="*/ 1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11"/>
                <a:gd name="T23" fmla="*/ 27 w 27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11">
                  <a:moveTo>
                    <a:pt x="2" y="1"/>
                  </a:moveTo>
                  <a:lnTo>
                    <a:pt x="24" y="10"/>
                  </a:lnTo>
                  <a:lnTo>
                    <a:pt x="27" y="5"/>
                  </a:lnTo>
                  <a:lnTo>
                    <a:pt x="24" y="0"/>
                  </a:lnTo>
                  <a:lnTo>
                    <a:pt x="3" y="11"/>
                  </a:lnTo>
                  <a:lnTo>
                    <a:pt x="0" y="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58" name="Freeform 557"/>
            <p:cNvSpPr>
              <a:spLocks/>
            </p:cNvSpPr>
            <p:nvPr/>
          </p:nvSpPr>
          <p:spPr bwMode="auto">
            <a:xfrm>
              <a:off x="2742" y="2419"/>
              <a:ext cx="114" cy="556"/>
            </a:xfrm>
            <a:custGeom>
              <a:avLst/>
              <a:gdLst>
                <a:gd name="T0" fmla="*/ 74 w 114"/>
                <a:gd name="T1" fmla="*/ 549 h 556"/>
                <a:gd name="T2" fmla="*/ 71 w 114"/>
                <a:gd name="T3" fmla="*/ 540 h 556"/>
                <a:gd name="T4" fmla="*/ 67 w 114"/>
                <a:gd name="T5" fmla="*/ 528 h 556"/>
                <a:gd name="T6" fmla="*/ 63 w 114"/>
                <a:gd name="T7" fmla="*/ 516 h 556"/>
                <a:gd name="T8" fmla="*/ 59 w 114"/>
                <a:gd name="T9" fmla="*/ 504 h 556"/>
                <a:gd name="T10" fmla="*/ 54 w 114"/>
                <a:gd name="T11" fmla="*/ 492 h 556"/>
                <a:gd name="T12" fmla="*/ 50 w 114"/>
                <a:gd name="T13" fmla="*/ 480 h 556"/>
                <a:gd name="T14" fmla="*/ 46 w 114"/>
                <a:gd name="T15" fmla="*/ 468 h 556"/>
                <a:gd name="T16" fmla="*/ 42 w 114"/>
                <a:gd name="T17" fmla="*/ 456 h 556"/>
                <a:gd name="T18" fmla="*/ 38 w 114"/>
                <a:gd name="T19" fmla="*/ 443 h 556"/>
                <a:gd name="T20" fmla="*/ 34 w 114"/>
                <a:gd name="T21" fmla="*/ 430 h 556"/>
                <a:gd name="T22" fmla="*/ 31 w 114"/>
                <a:gd name="T23" fmla="*/ 416 h 556"/>
                <a:gd name="T24" fmla="*/ 28 w 114"/>
                <a:gd name="T25" fmla="*/ 401 h 556"/>
                <a:gd name="T26" fmla="*/ 26 w 114"/>
                <a:gd name="T27" fmla="*/ 386 h 556"/>
                <a:gd name="T28" fmla="*/ 25 w 114"/>
                <a:gd name="T29" fmla="*/ 370 h 556"/>
                <a:gd name="T30" fmla="*/ 24 w 114"/>
                <a:gd name="T31" fmla="*/ 353 h 556"/>
                <a:gd name="T32" fmla="*/ 24 w 114"/>
                <a:gd name="T33" fmla="*/ 335 h 556"/>
                <a:gd name="T34" fmla="*/ 25 w 114"/>
                <a:gd name="T35" fmla="*/ 316 h 556"/>
                <a:gd name="T36" fmla="*/ 26 w 114"/>
                <a:gd name="T37" fmla="*/ 296 h 556"/>
                <a:gd name="T38" fmla="*/ 29 w 114"/>
                <a:gd name="T39" fmla="*/ 274 h 556"/>
                <a:gd name="T40" fmla="*/ 33 w 114"/>
                <a:gd name="T41" fmla="*/ 251 h 556"/>
                <a:gd name="T42" fmla="*/ 38 w 114"/>
                <a:gd name="T43" fmla="*/ 227 h 556"/>
                <a:gd name="T44" fmla="*/ 44 w 114"/>
                <a:gd name="T45" fmla="*/ 201 h 556"/>
                <a:gd name="T46" fmla="*/ 52 w 114"/>
                <a:gd name="T47" fmla="*/ 174 h 556"/>
                <a:gd name="T48" fmla="*/ 61 w 114"/>
                <a:gd name="T49" fmla="*/ 145 h 556"/>
                <a:gd name="T50" fmla="*/ 72 w 114"/>
                <a:gd name="T51" fmla="*/ 114 h 556"/>
                <a:gd name="T52" fmla="*/ 84 w 114"/>
                <a:gd name="T53" fmla="*/ 81 h 556"/>
                <a:gd name="T54" fmla="*/ 98 w 114"/>
                <a:gd name="T55" fmla="*/ 47 h 556"/>
                <a:gd name="T56" fmla="*/ 114 w 114"/>
                <a:gd name="T57" fmla="*/ 10 h 556"/>
                <a:gd name="T58" fmla="*/ 92 w 114"/>
                <a:gd name="T59" fmla="*/ 0 h 556"/>
                <a:gd name="T60" fmla="*/ 76 w 114"/>
                <a:gd name="T61" fmla="*/ 37 h 556"/>
                <a:gd name="T62" fmla="*/ 62 w 114"/>
                <a:gd name="T63" fmla="*/ 72 h 556"/>
                <a:gd name="T64" fmla="*/ 49 w 114"/>
                <a:gd name="T65" fmla="*/ 106 h 556"/>
                <a:gd name="T66" fmla="*/ 39 w 114"/>
                <a:gd name="T67" fmla="*/ 137 h 556"/>
                <a:gd name="T68" fmla="*/ 29 w 114"/>
                <a:gd name="T69" fmla="*/ 167 h 556"/>
                <a:gd name="T70" fmla="*/ 21 w 114"/>
                <a:gd name="T71" fmla="*/ 195 h 556"/>
                <a:gd name="T72" fmla="*/ 15 w 114"/>
                <a:gd name="T73" fmla="*/ 222 h 556"/>
                <a:gd name="T74" fmla="*/ 10 w 114"/>
                <a:gd name="T75" fmla="*/ 247 h 556"/>
                <a:gd name="T76" fmla="*/ 6 w 114"/>
                <a:gd name="T77" fmla="*/ 271 h 556"/>
                <a:gd name="T78" fmla="*/ 3 w 114"/>
                <a:gd name="T79" fmla="*/ 293 h 556"/>
                <a:gd name="T80" fmla="*/ 1 w 114"/>
                <a:gd name="T81" fmla="*/ 315 h 556"/>
                <a:gd name="T82" fmla="*/ 0 w 114"/>
                <a:gd name="T83" fmla="*/ 335 h 556"/>
                <a:gd name="T84" fmla="*/ 0 w 114"/>
                <a:gd name="T85" fmla="*/ 354 h 556"/>
                <a:gd name="T86" fmla="*/ 1 w 114"/>
                <a:gd name="T87" fmla="*/ 372 h 556"/>
                <a:gd name="T88" fmla="*/ 3 w 114"/>
                <a:gd name="T89" fmla="*/ 389 h 556"/>
                <a:gd name="T90" fmla="*/ 5 w 114"/>
                <a:gd name="T91" fmla="*/ 405 h 556"/>
                <a:gd name="T92" fmla="*/ 8 w 114"/>
                <a:gd name="T93" fmla="*/ 421 h 556"/>
                <a:gd name="T94" fmla="*/ 11 w 114"/>
                <a:gd name="T95" fmla="*/ 435 h 556"/>
                <a:gd name="T96" fmla="*/ 15 w 114"/>
                <a:gd name="T97" fmla="*/ 449 h 556"/>
                <a:gd name="T98" fmla="*/ 19 w 114"/>
                <a:gd name="T99" fmla="*/ 463 h 556"/>
                <a:gd name="T100" fmla="*/ 23 w 114"/>
                <a:gd name="T101" fmla="*/ 476 h 556"/>
                <a:gd name="T102" fmla="*/ 28 w 114"/>
                <a:gd name="T103" fmla="*/ 488 h 556"/>
                <a:gd name="T104" fmla="*/ 32 w 114"/>
                <a:gd name="T105" fmla="*/ 500 h 556"/>
                <a:gd name="T106" fmla="*/ 37 w 114"/>
                <a:gd name="T107" fmla="*/ 512 h 556"/>
                <a:gd name="T108" fmla="*/ 41 w 114"/>
                <a:gd name="T109" fmla="*/ 524 h 556"/>
                <a:gd name="T110" fmla="*/ 45 w 114"/>
                <a:gd name="T111" fmla="*/ 535 h 556"/>
                <a:gd name="T112" fmla="*/ 49 w 114"/>
                <a:gd name="T113" fmla="*/ 547 h 556"/>
                <a:gd name="T114" fmla="*/ 52 w 114"/>
                <a:gd name="T115" fmla="*/ 556 h 556"/>
                <a:gd name="T116" fmla="*/ 74 w 114"/>
                <a:gd name="T117" fmla="*/ 549 h 5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4"/>
                <a:gd name="T178" fmla="*/ 0 h 556"/>
                <a:gd name="T179" fmla="*/ 114 w 114"/>
                <a:gd name="T180" fmla="*/ 556 h 5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4" h="556">
                  <a:moveTo>
                    <a:pt x="74" y="549"/>
                  </a:moveTo>
                  <a:lnTo>
                    <a:pt x="71" y="540"/>
                  </a:lnTo>
                  <a:lnTo>
                    <a:pt x="67" y="528"/>
                  </a:lnTo>
                  <a:lnTo>
                    <a:pt x="63" y="516"/>
                  </a:lnTo>
                  <a:lnTo>
                    <a:pt x="59" y="504"/>
                  </a:lnTo>
                  <a:lnTo>
                    <a:pt x="54" y="492"/>
                  </a:lnTo>
                  <a:lnTo>
                    <a:pt x="50" y="480"/>
                  </a:lnTo>
                  <a:lnTo>
                    <a:pt x="46" y="468"/>
                  </a:lnTo>
                  <a:lnTo>
                    <a:pt x="42" y="456"/>
                  </a:lnTo>
                  <a:lnTo>
                    <a:pt x="38" y="443"/>
                  </a:lnTo>
                  <a:lnTo>
                    <a:pt x="34" y="430"/>
                  </a:lnTo>
                  <a:lnTo>
                    <a:pt x="31" y="416"/>
                  </a:lnTo>
                  <a:lnTo>
                    <a:pt x="28" y="401"/>
                  </a:lnTo>
                  <a:lnTo>
                    <a:pt x="26" y="386"/>
                  </a:lnTo>
                  <a:lnTo>
                    <a:pt x="25" y="370"/>
                  </a:lnTo>
                  <a:lnTo>
                    <a:pt x="24" y="353"/>
                  </a:lnTo>
                  <a:lnTo>
                    <a:pt x="24" y="335"/>
                  </a:lnTo>
                  <a:lnTo>
                    <a:pt x="25" y="316"/>
                  </a:lnTo>
                  <a:lnTo>
                    <a:pt x="26" y="296"/>
                  </a:lnTo>
                  <a:lnTo>
                    <a:pt x="29" y="274"/>
                  </a:lnTo>
                  <a:lnTo>
                    <a:pt x="33" y="251"/>
                  </a:lnTo>
                  <a:lnTo>
                    <a:pt x="38" y="227"/>
                  </a:lnTo>
                  <a:lnTo>
                    <a:pt x="44" y="201"/>
                  </a:lnTo>
                  <a:lnTo>
                    <a:pt x="52" y="174"/>
                  </a:lnTo>
                  <a:lnTo>
                    <a:pt x="61" y="145"/>
                  </a:lnTo>
                  <a:lnTo>
                    <a:pt x="72" y="114"/>
                  </a:lnTo>
                  <a:lnTo>
                    <a:pt x="84" y="81"/>
                  </a:lnTo>
                  <a:lnTo>
                    <a:pt x="98" y="47"/>
                  </a:lnTo>
                  <a:lnTo>
                    <a:pt x="114" y="10"/>
                  </a:lnTo>
                  <a:lnTo>
                    <a:pt x="92" y="0"/>
                  </a:lnTo>
                  <a:lnTo>
                    <a:pt x="76" y="37"/>
                  </a:lnTo>
                  <a:lnTo>
                    <a:pt x="62" y="72"/>
                  </a:lnTo>
                  <a:lnTo>
                    <a:pt x="49" y="106"/>
                  </a:lnTo>
                  <a:lnTo>
                    <a:pt x="39" y="137"/>
                  </a:lnTo>
                  <a:lnTo>
                    <a:pt x="29" y="167"/>
                  </a:lnTo>
                  <a:lnTo>
                    <a:pt x="21" y="195"/>
                  </a:lnTo>
                  <a:lnTo>
                    <a:pt x="15" y="222"/>
                  </a:lnTo>
                  <a:lnTo>
                    <a:pt x="10" y="247"/>
                  </a:lnTo>
                  <a:lnTo>
                    <a:pt x="6" y="271"/>
                  </a:lnTo>
                  <a:lnTo>
                    <a:pt x="3" y="293"/>
                  </a:lnTo>
                  <a:lnTo>
                    <a:pt x="1" y="315"/>
                  </a:lnTo>
                  <a:lnTo>
                    <a:pt x="0" y="335"/>
                  </a:lnTo>
                  <a:lnTo>
                    <a:pt x="0" y="354"/>
                  </a:lnTo>
                  <a:lnTo>
                    <a:pt x="1" y="372"/>
                  </a:lnTo>
                  <a:lnTo>
                    <a:pt x="3" y="389"/>
                  </a:lnTo>
                  <a:lnTo>
                    <a:pt x="5" y="405"/>
                  </a:lnTo>
                  <a:lnTo>
                    <a:pt x="8" y="421"/>
                  </a:lnTo>
                  <a:lnTo>
                    <a:pt x="11" y="435"/>
                  </a:lnTo>
                  <a:lnTo>
                    <a:pt x="15" y="449"/>
                  </a:lnTo>
                  <a:lnTo>
                    <a:pt x="19" y="463"/>
                  </a:lnTo>
                  <a:lnTo>
                    <a:pt x="23" y="476"/>
                  </a:lnTo>
                  <a:lnTo>
                    <a:pt x="28" y="488"/>
                  </a:lnTo>
                  <a:lnTo>
                    <a:pt x="32" y="500"/>
                  </a:lnTo>
                  <a:lnTo>
                    <a:pt x="37" y="512"/>
                  </a:lnTo>
                  <a:lnTo>
                    <a:pt x="41" y="524"/>
                  </a:lnTo>
                  <a:lnTo>
                    <a:pt x="45" y="535"/>
                  </a:lnTo>
                  <a:lnTo>
                    <a:pt x="49" y="547"/>
                  </a:lnTo>
                  <a:lnTo>
                    <a:pt x="52" y="556"/>
                  </a:lnTo>
                  <a:lnTo>
                    <a:pt x="74" y="5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59" name="Freeform 558"/>
            <p:cNvSpPr>
              <a:spLocks/>
            </p:cNvSpPr>
            <p:nvPr/>
          </p:nvSpPr>
          <p:spPr bwMode="auto">
            <a:xfrm>
              <a:off x="2834" y="1872"/>
              <a:ext cx="267" cy="557"/>
            </a:xfrm>
            <a:custGeom>
              <a:avLst/>
              <a:gdLst>
                <a:gd name="T0" fmla="*/ 38 w 267"/>
                <a:gd name="T1" fmla="*/ 520 h 557"/>
                <a:gd name="T2" fmla="*/ 68 w 267"/>
                <a:gd name="T3" fmla="*/ 451 h 557"/>
                <a:gd name="T4" fmla="*/ 94 w 267"/>
                <a:gd name="T5" fmla="*/ 390 h 557"/>
                <a:gd name="T6" fmla="*/ 116 w 267"/>
                <a:gd name="T7" fmla="*/ 335 h 557"/>
                <a:gd name="T8" fmla="*/ 136 w 267"/>
                <a:gd name="T9" fmla="*/ 286 h 557"/>
                <a:gd name="T10" fmla="*/ 153 w 267"/>
                <a:gd name="T11" fmla="*/ 243 h 557"/>
                <a:gd name="T12" fmla="*/ 167 w 267"/>
                <a:gd name="T13" fmla="*/ 204 h 557"/>
                <a:gd name="T14" fmla="*/ 180 w 267"/>
                <a:gd name="T15" fmla="*/ 171 h 557"/>
                <a:gd name="T16" fmla="*/ 192 w 267"/>
                <a:gd name="T17" fmla="*/ 142 h 557"/>
                <a:gd name="T18" fmla="*/ 202 w 267"/>
                <a:gd name="T19" fmla="*/ 117 h 557"/>
                <a:gd name="T20" fmla="*/ 212 w 267"/>
                <a:gd name="T21" fmla="*/ 95 h 557"/>
                <a:gd name="T22" fmla="*/ 221 w 267"/>
                <a:gd name="T23" fmla="*/ 77 h 557"/>
                <a:gd name="T24" fmla="*/ 230 w 267"/>
                <a:gd name="T25" fmla="*/ 61 h 557"/>
                <a:gd name="T26" fmla="*/ 240 w 267"/>
                <a:gd name="T27" fmla="*/ 47 h 557"/>
                <a:gd name="T28" fmla="*/ 250 w 267"/>
                <a:gd name="T29" fmla="*/ 35 h 557"/>
                <a:gd name="T30" fmla="*/ 261 w 267"/>
                <a:gd name="T31" fmla="*/ 24 h 557"/>
                <a:gd name="T32" fmla="*/ 251 w 267"/>
                <a:gd name="T33" fmla="*/ 0 h 557"/>
                <a:gd name="T34" fmla="*/ 238 w 267"/>
                <a:gd name="T35" fmla="*/ 13 h 557"/>
                <a:gd name="T36" fmla="*/ 226 w 267"/>
                <a:gd name="T37" fmla="*/ 26 h 557"/>
                <a:gd name="T38" fmla="*/ 215 w 267"/>
                <a:gd name="T39" fmla="*/ 40 h 557"/>
                <a:gd name="T40" fmla="*/ 205 w 267"/>
                <a:gd name="T41" fmla="*/ 57 h 557"/>
                <a:gd name="T42" fmla="*/ 195 w 267"/>
                <a:gd name="T43" fmla="*/ 75 h 557"/>
                <a:gd name="T44" fmla="*/ 185 w 267"/>
                <a:gd name="T45" fmla="*/ 96 h 557"/>
                <a:gd name="T46" fmla="*/ 175 w 267"/>
                <a:gd name="T47" fmla="*/ 120 h 557"/>
                <a:gd name="T48" fmla="*/ 164 w 267"/>
                <a:gd name="T49" fmla="*/ 147 h 557"/>
                <a:gd name="T50" fmla="*/ 152 w 267"/>
                <a:gd name="T51" fmla="*/ 178 h 557"/>
                <a:gd name="T52" fmla="*/ 138 w 267"/>
                <a:gd name="T53" fmla="*/ 214 h 557"/>
                <a:gd name="T54" fmla="*/ 122 w 267"/>
                <a:gd name="T55" fmla="*/ 255 h 557"/>
                <a:gd name="T56" fmla="*/ 104 w 267"/>
                <a:gd name="T57" fmla="*/ 301 h 557"/>
                <a:gd name="T58" fmla="*/ 83 w 267"/>
                <a:gd name="T59" fmla="*/ 353 h 557"/>
                <a:gd name="T60" fmla="*/ 59 w 267"/>
                <a:gd name="T61" fmla="*/ 411 h 557"/>
                <a:gd name="T62" fmla="*/ 32 w 267"/>
                <a:gd name="T63" fmla="*/ 475 h 557"/>
                <a:gd name="T64" fmla="*/ 0 w 267"/>
                <a:gd name="T65" fmla="*/ 547 h 5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7"/>
                <a:gd name="T100" fmla="*/ 0 h 557"/>
                <a:gd name="T101" fmla="*/ 267 w 267"/>
                <a:gd name="T102" fmla="*/ 557 h 5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7" h="557">
                  <a:moveTo>
                    <a:pt x="22" y="557"/>
                  </a:moveTo>
                  <a:lnTo>
                    <a:pt x="38" y="520"/>
                  </a:lnTo>
                  <a:lnTo>
                    <a:pt x="53" y="485"/>
                  </a:lnTo>
                  <a:lnTo>
                    <a:pt x="68" y="451"/>
                  </a:lnTo>
                  <a:lnTo>
                    <a:pt x="81" y="420"/>
                  </a:lnTo>
                  <a:lnTo>
                    <a:pt x="94" y="390"/>
                  </a:lnTo>
                  <a:lnTo>
                    <a:pt x="105" y="362"/>
                  </a:lnTo>
                  <a:lnTo>
                    <a:pt x="116" y="335"/>
                  </a:lnTo>
                  <a:lnTo>
                    <a:pt x="126" y="310"/>
                  </a:lnTo>
                  <a:lnTo>
                    <a:pt x="136" y="286"/>
                  </a:lnTo>
                  <a:lnTo>
                    <a:pt x="144" y="264"/>
                  </a:lnTo>
                  <a:lnTo>
                    <a:pt x="153" y="243"/>
                  </a:lnTo>
                  <a:lnTo>
                    <a:pt x="160" y="223"/>
                  </a:lnTo>
                  <a:lnTo>
                    <a:pt x="167" y="204"/>
                  </a:lnTo>
                  <a:lnTo>
                    <a:pt x="174" y="187"/>
                  </a:lnTo>
                  <a:lnTo>
                    <a:pt x="180" y="171"/>
                  </a:lnTo>
                  <a:lnTo>
                    <a:pt x="186" y="156"/>
                  </a:lnTo>
                  <a:lnTo>
                    <a:pt x="192" y="142"/>
                  </a:lnTo>
                  <a:lnTo>
                    <a:pt x="197" y="129"/>
                  </a:lnTo>
                  <a:lnTo>
                    <a:pt x="202" y="117"/>
                  </a:lnTo>
                  <a:lnTo>
                    <a:pt x="207" y="106"/>
                  </a:lnTo>
                  <a:lnTo>
                    <a:pt x="212" y="95"/>
                  </a:lnTo>
                  <a:lnTo>
                    <a:pt x="217" y="86"/>
                  </a:lnTo>
                  <a:lnTo>
                    <a:pt x="221" y="77"/>
                  </a:lnTo>
                  <a:lnTo>
                    <a:pt x="226" y="68"/>
                  </a:lnTo>
                  <a:lnTo>
                    <a:pt x="230" y="61"/>
                  </a:lnTo>
                  <a:lnTo>
                    <a:pt x="235" y="54"/>
                  </a:lnTo>
                  <a:lnTo>
                    <a:pt x="240" y="47"/>
                  </a:lnTo>
                  <a:lnTo>
                    <a:pt x="245" y="41"/>
                  </a:lnTo>
                  <a:lnTo>
                    <a:pt x="250" y="35"/>
                  </a:lnTo>
                  <a:lnTo>
                    <a:pt x="255" y="29"/>
                  </a:lnTo>
                  <a:lnTo>
                    <a:pt x="261" y="24"/>
                  </a:lnTo>
                  <a:lnTo>
                    <a:pt x="267" y="19"/>
                  </a:lnTo>
                  <a:lnTo>
                    <a:pt x="251" y="0"/>
                  </a:lnTo>
                  <a:lnTo>
                    <a:pt x="245" y="6"/>
                  </a:lnTo>
                  <a:lnTo>
                    <a:pt x="238" y="13"/>
                  </a:lnTo>
                  <a:lnTo>
                    <a:pt x="232" y="19"/>
                  </a:lnTo>
                  <a:lnTo>
                    <a:pt x="226" y="26"/>
                  </a:lnTo>
                  <a:lnTo>
                    <a:pt x="221" y="33"/>
                  </a:lnTo>
                  <a:lnTo>
                    <a:pt x="215" y="40"/>
                  </a:lnTo>
                  <a:lnTo>
                    <a:pt x="210" y="48"/>
                  </a:lnTo>
                  <a:lnTo>
                    <a:pt x="205" y="57"/>
                  </a:lnTo>
                  <a:lnTo>
                    <a:pt x="200" y="66"/>
                  </a:lnTo>
                  <a:lnTo>
                    <a:pt x="195" y="75"/>
                  </a:lnTo>
                  <a:lnTo>
                    <a:pt x="190" y="85"/>
                  </a:lnTo>
                  <a:lnTo>
                    <a:pt x="185" y="96"/>
                  </a:lnTo>
                  <a:lnTo>
                    <a:pt x="180" y="108"/>
                  </a:lnTo>
                  <a:lnTo>
                    <a:pt x="175" y="120"/>
                  </a:lnTo>
                  <a:lnTo>
                    <a:pt x="170" y="133"/>
                  </a:lnTo>
                  <a:lnTo>
                    <a:pt x="164" y="147"/>
                  </a:lnTo>
                  <a:lnTo>
                    <a:pt x="158" y="162"/>
                  </a:lnTo>
                  <a:lnTo>
                    <a:pt x="152" y="178"/>
                  </a:lnTo>
                  <a:lnTo>
                    <a:pt x="145" y="196"/>
                  </a:lnTo>
                  <a:lnTo>
                    <a:pt x="138" y="214"/>
                  </a:lnTo>
                  <a:lnTo>
                    <a:pt x="130" y="234"/>
                  </a:lnTo>
                  <a:lnTo>
                    <a:pt x="122" y="255"/>
                  </a:lnTo>
                  <a:lnTo>
                    <a:pt x="113" y="277"/>
                  </a:lnTo>
                  <a:lnTo>
                    <a:pt x="104" y="301"/>
                  </a:lnTo>
                  <a:lnTo>
                    <a:pt x="94" y="326"/>
                  </a:lnTo>
                  <a:lnTo>
                    <a:pt x="83" y="353"/>
                  </a:lnTo>
                  <a:lnTo>
                    <a:pt x="72" y="381"/>
                  </a:lnTo>
                  <a:lnTo>
                    <a:pt x="59" y="411"/>
                  </a:lnTo>
                  <a:lnTo>
                    <a:pt x="46" y="442"/>
                  </a:lnTo>
                  <a:lnTo>
                    <a:pt x="32" y="475"/>
                  </a:lnTo>
                  <a:lnTo>
                    <a:pt x="16" y="510"/>
                  </a:lnTo>
                  <a:lnTo>
                    <a:pt x="0" y="547"/>
                  </a:lnTo>
                  <a:lnTo>
                    <a:pt x="22" y="5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60" name="Freeform 559"/>
            <p:cNvSpPr>
              <a:spLocks/>
            </p:cNvSpPr>
            <p:nvPr/>
          </p:nvSpPr>
          <p:spPr bwMode="auto">
            <a:xfrm>
              <a:off x="2834" y="2419"/>
              <a:ext cx="22" cy="10"/>
            </a:xfrm>
            <a:custGeom>
              <a:avLst/>
              <a:gdLst>
                <a:gd name="T0" fmla="*/ 22 w 22"/>
                <a:gd name="T1" fmla="*/ 10 h 10"/>
                <a:gd name="T2" fmla="*/ 0 w 22"/>
                <a:gd name="T3" fmla="*/ 0 h 10"/>
                <a:gd name="T4" fmla="*/ 0 w 22"/>
                <a:gd name="T5" fmla="*/ 0 h 10"/>
                <a:gd name="T6" fmla="*/ 0 w 22"/>
                <a:gd name="T7" fmla="*/ 0 h 10"/>
                <a:gd name="T8" fmla="*/ 22 w 22"/>
                <a:gd name="T9" fmla="*/ 10 h 10"/>
                <a:gd name="T10" fmla="*/ 22 w 22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10"/>
                <a:gd name="T20" fmla="*/ 22 w 22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10">
                  <a:moveTo>
                    <a:pt x="22" y="10"/>
                  </a:moveTo>
                  <a:lnTo>
                    <a:pt x="0" y="0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61" name="Freeform 560"/>
            <p:cNvSpPr>
              <a:spLocks/>
            </p:cNvSpPr>
            <p:nvPr/>
          </p:nvSpPr>
          <p:spPr bwMode="auto">
            <a:xfrm>
              <a:off x="2765" y="2946"/>
              <a:ext cx="71" cy="78"/>
            </a:xfrm>
            <a:custGeom>
              <a:avLst/>
              <a:gdLst>
                <a:gd name="T0" fmla="*/ 0 w 71"/>
                <a:gd name="T1" fmla="*/ 15 h 78"/>
                <a:gd name="T2" fmla="*/ 50 w 71"/>
                <a:gd name="T3" fmla="*/ 78 h 78"/>
                <a:gd name="T4" fmla="*/ 71 w 71"/>
                <a:gd name="T5" fmla="*/ 0 h 78"/>
                <a:gd name="T6" fmla="*/ 39 w 71"/>
                <a:gd name="T7" fmla="*/ 25 h 78"/>
                <a:gd name="T8" fmla="*/ 0 w 71"/>
                <a:gd name="T9" fmla="*/ 15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78"/>
                <a:gd name="T17" fmla="*/ 71 w 71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78">
                  <a:moveTo>
                    <a:pt x="0" y="15"/>
                  </a:moveTo>
                  <a:lnTo>
                    <a:pt x="50" y="78"/>
                  </a:lnTo>
                  <a:lnTo>
                    <a:pt x="71" y="0"/>
                  </a:lnTo>
                  <a:lnTo>
                    <a:pt x="39" y="2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62" name="Freeform 561"/>
            <p:cNvSpPr>
              <a:spLocks/>
            </p:cNvSpPr>
            <p:nvPr/>
          </p:nvSpPr>
          <p:spPr bwMode="auto">
            <a:xfrm>
              <a:off x="2753" y="2935"/>
              <a:ext cx="71" cy="77"/>
            </a:xfrm>
            <a:custGeom>
              <a:avLst/>
              <a:gdLst>
                <a:gd name="T0" fmla="*/ 0 w 71"/>
                <a:gd name="T1" fmla="*/ 14 h 77"/>
                <a:gd name="T2" fmla="*/ 50 w 71"/>
                <a:gd name="T3" fmla="*/ 77 h 77"/>
                <a:gd name="T4" fmla="*/ 71 w 71"/>
                <a:gd name="T5" fmla="*/ 0 h 77"/>
                <a:gd name="T6" fmla="*/ 39 w 71"/>
                <a:gd name="T7" fmla="*/ 25 h 77"/>
                <a:gd name="T8" fmla="*/ 0 w 71"/>
                <a:gd name="T9" fmla="*/ 14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77"/>
                <a:gd name="T17" fmla="*/ 71 w 71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77">
                  <a:moveTo>
                    <a:pt x="0" y="14"/>
                  </a:moveTo>
                  <a:lnTo>
                    <a:pt x="50" y="77"/>
                  </a:lnTo>
                  <a:lnTo>
                    <a:pt x="71" y="0"/>
                  </a:lnTo>
                  <a:lnTo>
                    <a:pt x="39" y="25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63" name="Freeform 562"/>
            <p:cNvSpPr>
              <a:spLocks/>
            </p:cNvSpPr>
            <p:nvPr/>
          </p:nvSpPr>
          <p:spPr bwMode="auto">
            <a:xfrm>
              <a:off x="2816" y="1825"/>
              <a:ext cx="95" cy="538"/>
            </a:xfrm>
            <a:custGeom>
              <a:avLst/>
              <a:gdLst>
                <a:gd name="T0" fmla="*/ 11 w 95"/>
                <a:gd name="T1" fmla="*/ 8 h 538"/>
                <a:gd name="T2" fmla="*/ 14 w 95"/>
                <a:gd name="T3" fmla="*/ 14 h 538"/>
                <a:gd name="T4" fmla="*/ 18 w 95"/>
                <a:gd name="T5" fmla="*/ 25 h 538"/>
                <a:gd name="T6" fmla="*/ 22 w 95"/>
                <a:gd name="T7" fmla="*/ 36 h 538"/>
                <a:gd name="T8" fmla="*/ 27 w 95"/>
                <a:gd name="T9" fmla="*/ 46 h 538"/>
                <a:gd name="T10" fmla="*/ 32 w 95"/>
                <a:gd name="T11" fmla="*/ 56 h 538"/>
                <a:gd name="T12" fmla="*/ 37 w 95"/>
                <a:gd name="T13" fmla="*/ 66 h 538"/>
                <a:gd name="T14" fmla="*/ 42 w 95"/>
                <a:gd name="T15" fmla="*/ 76 h 538"/>
                <a:gd name="T16" fmla="*/ 46 w 95"/>
                <a:gd name="T17" fmla="*/ 87 h 538"/>
                <a:gd name="T18" fmla="*/ 51 w 95"/>
                <a:gd name="T19" fmla="*/ 98 h 538"/>
                <a:gd name="T20" fmla="*/ 55 w 95"/>
                <a:gd name="T21" fmla="*/ 109 h 538"/>
                <a:gd name="T22" fmla="*/ 59 w 95"/>
                <a:gd name="T23" fmla="*/ 121 h 538"/>
                <a:gd name="T24" fmla="*/ 62 w 95"/>
                <a:gd name="T25" fmla="*/ 134 h 538"/>
                <a:gd name="T26" fmla="*/ 65 w 95"/>
                <a:gd name="T27" fmla="*/ 148 h 538"/>
                <a:gd name="T28" fmla="*/ 68 w 95"/>
                <a:gd name="T29" fmla="*/ 162 h 538"/>
                <a:gd name="T30" fmla="*/ 69 w 95"/>
                <a:gd name="T31" fmla="*/ 178 h 538"/>
                <a:gd name="T32" fmla="*/ 71 w 95"/>
                <a:gd name="T33" fmla="*/ 195 h 538"/>
                <a:gd name="T34" fmla="*/ 71 w 95"/>
                <a:gd name="T35" fmla="*/ 213 h 538"/>
                <a:gd name="T36" fmla="*/ 70 w 95"/>
                <a:gd name="T37" fmla="*/ 232 h 538"/>
                <a:gd name="T38" fmla="*/ 69 w 95"/>
                <a:gd name="T39" fmla="*/ 253 h 538"/>
                <a:gd name="T40" fmla="*/ 66 w 95"/>
                <a:gd name="T41" fmla="*/ 276 h 538"/>
                <a:gd name="T42" fmla="*/ 63 w 95"/>
                <a:gd name="T43" fmla="*/ 300 h 538"/>
                <a:gd name="T44" fmla="*/ 58 w 95"/>
                <a:gd name="T45" fmla="*/ 327 h 538"/>
                <a:gd name="T46" fmla="*/ 52 w 95"/>
                <a:gd name="T47" fmla="*/ 355 h 538"/>
                <a:gd name="T48" fmla="*/ 45 w 95"/>
                <a:gd name="T49" fmla="*/ 385 h 538"/>
                <a:gd name="T50" fmla="*/ 36 w 95"/>
                <a:gd name="T51" fmla="*/ 418 h 538"/>
                <a:gd name="T52" fmla="*/ 26 w 95"/>
                <a:gd name="T53" fmla="*/ 453 h 538"/>
                <a:gd name="T54" fmla="*/ 14 w 95"/>
                <a:gd name="T55" fmla="*/ 490 h 538"/>
                <a:gd name="T56" fmla="*/ 0 w 95"/>
                <a:gd name="T57" fmla="*/ 530 h 538"/>
                <a:gd name="T58" fmla="*/ 22 w 95"/>
                <a:gd name="T59" fmla="*/ 538 h 538"/>
                <a:gd name="T60" fmla="*/ 36 w 95"/>
                <a:gd name="T61" fmla="*/ 498 h 538"/>
                <a:gd name="T62" fmla="*/ 48 w 95"/>
                <a:gd name="T63" fmla="*/ 460 h 538"/>
                <a:gd name="T64" fmla="*/ 59 w 95"/>
                <a:gd name="T65" fmla="*/ 424 h 538"/>
                <a:gd name="T66" fmla="*/ 68 w 95"/>
                <a:gd name="T67" fmla="*/ 391 h 538"/>
                <a:gd name="T68" fmla="*/ 75 w 95"/>
                <a:gd name="T69" fmla="*/ 360 h 538"/>
                <a:gd name="T70" fmla="*/ 81 w 95"/>
                <a:gd name="T71" fmla="*/ 331 h 538"/>
                <a:gd name="T72" fmla="*/ 86 w 95"/>
                <a:gd name="T73" fmla="*/ 304 h 538"/>
                <a:gd name="T74" fmla="*/ 90 w 95"/>
                <a:gd name="T75" fmla="*/ 279 h 538"/>
                <a:gd name="T76" fmla="*/ 93 w 95"/>
                <a:gd name="T77" fmla="*/ 255 h 538"/>
                <a:gd name="T78" fmla="*/ 94 w 95"/>
                <a:gd name="T79" fmla="*/ 233 h 538"/>
                <a:gd name="T80" fmla="*/ 95 w 95"/>
                <a:gd name="T81" fmla="*/ 213 h 538"/>
                <a:gd name="T82" fmla="*/ 94 w 95"/>
                <a:gd name="T83" fmla="*/ 193 h 538"/>
                <a:gd name="T84" fmla="*/ 93 w 95"/>
                <a:gd name="T85" fmla="*/ 176 h 538"/>
                <a:gd name="T86" fmla="*/ 91 w 95"/>
                <a:gd name="T87" fmla="*/ 159 h 538"/>
                <a:gd name="T88" fmla="*/ 88 w 95"/>
                <a:gd name="T89" fmla="*/ 143 h 538"/>
                <a:gd name="T90" fmla="*/ 85 w 95"/>
                <a:gd name="T91" fmla="*/ 128 h 538"/>
                <a:gd name="T92" fmla="*/ 81 w 95"/>
                <a:gd name="T93" fmla="*/ 115 h 538"/>
                <a:gd name="T94" fmla="*/ 77 w 95"/>
                <a:gd name="T95" fmla="*/ 102 h 538"/>
                <a:gd name="T96" fmla="*/ 73 w 95"/>
                <a:gd name="T97" fmla="*/ 89 h 538"/>
                <a:gd name="T98" fmla="*/ 68 w 95"/>
                <a:gd name="T99" fmla="*/ 78 h 538"/>
                <a:gd name="T100" fmla="*/ 63 w 95"/>
                <a:gd name="T101" fmla="*/ 67 h 538"/>
                <a:gd name="T102" fmla="*/ 58 w 95"/>
                <a:gd name="T103" fmla="*/ 56 h 538"/>
                <a:gd name="T104" fmla="*/ 54 w 95"/>
                <a:gd name="T105" fmla="*/ 46 h 538"/>
                <a:gd name="T106" fmla="*/ 49 w 95"/>
                <a:gd name="T107" fmla="*/ 36 h 538"/>
                <a:gd name="T108" fmla="*/ 44 w 95"/>
                <a:gd name="T109" fmla="*/ 26 h 538"/>
                <a:gd name="T110" fmla="*/ 40 w 95"/>
                <a:gd name="T111" fmla="*/ 16 h 538"/>
                <a:gd name="T112" fmla="*/ 36 w 95"/>
                <a:gd name="T113" fmla="*/ 6 h 538"/>
                <a:gd name="T114" fmla="*/ 34 w 95"/>
                <a:gd name="T115" fmla="*/ 0 h 538"/>
                <a:gd name="T116" fmla="*/ 11 w 95"/>
                <a:gd name="T117" fmla="*/ 8 h 5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5"/>
                <a:gd name="T178" fmla="*/ 0 h 538"/>
                <a:gd name="T179" fmla="*/ 95 w 95"/>
                <a:gd name="T180" fmla="*/ 538 h 5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5" h="538">
                  <a:moveTo>
                    <a:pt x="11" y="8"/>
                  </a:moveTo>
                  <a:lnTo>
                    <a:pt x="14" y="14"/>
                  </a:lnTo>
                  <a:lnTo>
                    <a:pt x="18" y="25"/>
                  </a:lnTo>
                  <a:lnTo>
                    <a:pt x="22" y="36"/>
                  </a:lnTo>
                  <a:lnTo>
                    <a:pt x="27" y="46"/>
                  </a:lnTo>
                  <a:lnTo>
                    <a:pt x="32" y="56"/>
                  </a:lnTo>
                  <a:lnTo>
                    <a:pt x="37" y="66"/>
                  </a:lnTo>
                  <a:lnTo>
                    <a:pt x="42" y="76"/>
                  </a:lnTo>
                  <a:lnTo>
                    <a:pt x="46" y="87"/>
                  </a:lnTo>
                  <a:lnTo>
                    <a:pt x="51" y="98"/>
                  </a:lnTo>
                  <a:lnTo>
                    <a:pt x="55" y="109"/>
                  </a:lnTo>
                  <a:lnTo>
                    <a:pt x="59" y="121"/>
                  </a:lnTo>
                  <a:lnTo>
                    <a:pt x="62" y="134"/>
                  </a:lnTo>
                  <a:lnTo>
                    <a:pt x="65" y="148"/>
                  </a:lnTo>
                  <a:lnTo>
                    <a:pt x="68" y="162"/>
                  </a:lnTo>
                  <a:lnTo>
                    <a:pt x="69" y="178"/>
                  </a:lnTo>
                  <a:lnTo>
                    <a:pt x="71" y="195"/>
                  </a:lnTo>
                  <a:lnTo>
                    <a:pt x="71" y="213"/>
                  </a:lnTo>
                  <a:lnTo>
                    <a:pt x="70" y="232"/>
                  </a:lnTo>
                  <a:lnTo>
                    <a:pt x="69" y="253"/>
                  </a:lnTo>
                  <a:lnTo>
                    <a:pt x="66" y="276"/>
                  </a:lnTo>
                  <a:lnTo>
                    <a:pt x="63" y="300"/>
                  </a:lnTo>
                  <a:lnTo>
                    <a:pt x="58" y="327"/>
                  </a:lnTo>
                  <a:lnTo>
                    <a:pt x="52" y="355"/>
                  </a:lnTo>
                  <a:lnTo>
                    <a:pt x="45" y="385"/>
                  </a:lnTo>
                  <a:lnTo>
                    <a:pt x="36" y="418"/>
                  </a:lnTo>
                  <a:lnTo>
                    <a:pt x="26" y="453"/>
                  </a:lnTo>
                  <a:lnTo>
                    <a:pt x="14" y="490"/>
                  </a:lnTo>
                  <a:lnTo>
                    <a:pt x="0" y="530"/>
                  </a:lnTo>
                  <a:lnTo>
                    <a:pt x="22" y="538"/>
                  </a:lnTo>
                  <a:lnTo>
                    <a:pt x="36" y="498"/>
                  </a:lnTo>
                  <a:lnTo>
                    <a:pt x="48" y="460"/>
                  </a:lnTo>
                  <a:lnTo>
                    <a:pt x="59" y="424"/>
                  </a:lnTo>
                  <a:lnTo>
                    <a:pt x="68" y="391"/>
                  </a:lnTo>
                  <a:lnTo>
                    <a:pt x="75" y="360"/>
                  </a:lnTo>
                  <a:lnTo>
                    <a:pt x="81" y="331"/>
                  </a:lnTo>
                  <a:lnTo>
                    <a:pt x="86" y="304"/>
                  </a:lnTo>
                  <a:lnTo>
                    <a:pt x="90" y="279"/>
                  </a:lnTo>
                  <a:lnTo>
                    <a:pt x="93" y="255"/>
                  </a:lnTo>
                  <a:lnTo>
                    <a:pt x="94" y="233"/>
                  </a:lnTo>
                  <a:lnTo>
                    <a:pt x="95" y="213"/>
                  </a:lnTo>
                  <a:lnTo>
                    <a:pt x="94" y="193"/>
                  </a:lnTo>
                  <a:lnTo>
                    <a:pt x="93" y="176"/>
                  </a:lnTo>
                  <a:lnTo>
                    <a:pt x="91" y="159"/>
                  </a:lnTo>
                  <a:lnTo>
                    <a:pt x="88" y="143"/>
                  </a:lnTo>
                  <a:lnTo>
                    <a:pt x="85" y="128"/>
                  </a:lnTo>
                  <a:lnTo>
                    <a:pt x="81" y="115"/>
                  </a:lnTo>
                  <a:lnTo>
                    <a:pt x="77" y="102"/>
                  </a:lnTo>
                  <a:lnTo>
                    <a:pt x="73" y="89"/>
                  </a:lnTo>
                  <a:lnTo>
                    <a:pt x="68" y="78"/>
                  </a:lnTo>
                  <a:lnTo>
                    <a:pt x="63" y="67"/>
                  </a:lnTo>
                  <a:lnTo>
                    <a:pt x="58" y="56"/>
                  </a:lnTo>
                  <a:lnTo>
                    <a:pt x="54" y="46"/>
                  </a:lnTo>
                  <a:lnTo>
                    <a:pt x="49" y="36"/>
                  </a:lnTo>
                  <a:lnTo>
                    <a:pt x="44" y="26"/>
                  </a:lnTo>
                  <a:lnTo>
                    <a:pt x="40" y="16"/>
                  </a:lnTo>
                  <a:lnTo>
                    <a:pt x="36" y="6"/>
                  </a:lnTo>
                  <a:lnTo>
                    <a:pt x="34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64" name="Freeform 563"/>
            <p:cNvSpPr>
              <a:spLocks/>
            </p:cNvSpPr>
            <p:nvPr/>
          </p:nvSpPr>
          <p:spPr bwMode="auto">
            <a:xfrm>
              <a:off x="2450" y="2355"/>
              <a:ext cx="388" cy="643"/>
            </a:xfrm>
            <a:custGeom>
              <a:avLst/>
              <a:gdLst>
                <a:gd name="T0" fmla="*/ 351 w 388"/>
                <a:gd name="T1" fmla="*/ 40 h 643"/>
                <a:gd name="T2" fmla="*/ 323 w 388"/>
                <a:gd name="T3" fmla="*/ 115 h 643"/>
                <a:gd name="T4" fmla="*/ 295 w 388"/>
                <a:gd name="T5" fmla="*/ 183 h 643"/>
                <a:gd name="T6" fmla="*/ 267 w 388"/>
                <a:gd name="T7" fmla="*/ 245 h 643"/>
                <a:gd name="T8" fmla="*/ 240 w 388"/>
                <a:gd name="T9" fmla="*/ 301 h 643"/>
                <a:gd name="T10" fmla="*/ 214 w 388"/>
                <a:gd name="T11" fmla="*/ 351 h 643"/>
                <a:gd name="T12" fmla="*/ 188 w 388"/>
                <a:gd name="T13" fmla="*/ 396 h 643"/>
                <a:gd name="T14" fmla="*/ 163 w 388"/>
                <a:gd name="T15" fmla="*/ 436 h 643"/>
                <a:gd name="T16" fmla="*/ 140 w 388"/>
                <a:gd name="T17" fmla="*/ 472 h 643"/>
                <a:gd name="T18" fmla="*/ 117 w 388"/>
                <a:gd name="T19" fmla="*/ 503 h 643"/>
                <a:gd name="T20" fmla="*/ 95 w 388"/>
                <a:gd name="T21" fmla="*/ 530 h 643"/>
                <a:gd name="T22" fmla="*/ 75 w 388"/>
                <a:gd name="T23" fmla="*/ 553 h 643"/>
                <a:gd name="T24" fmla="*/ 56 w 388"/>
                <a:gd name="T25" fmla="*/ 573 h 643"/>
                <a:gd name="T26" fmla="*/ 38 w 388"/>
                <a:gd name="T27" fmla="*/ 591 h 643"/>
                <a:gd name="T28" fmla="*/ 22 w 388"/>
                <a:gd name="T29" fmla="*/ 606 h 643"/>
                <a:gd name="T30" fmla="*/ 7 w 388"/>
                <a:gd name="T31" fmla="*/ 619 h 643"/>
                <a:gd name="T32" fmla="*/ 15 w 388"/>
                <a:gd name="T33" fmla="*/ 643 h 643"/>
                <a:gd name="T34" fmla="*/ 30 w 388"/>
                <a:gd name="T35" fmla="*/ 630 h 643"/>
                <a:gd name="T36" fmla="*/ 46 w 388"/>
                <a:gd name="T37" fmla="*/ 616 h 643"/>
                <a:gd name="T38" fmla="*/ 63 w 388"/>
                <a:gd name="T39" fmla="*/ 599 h 643"/>
                <a:gd name="T40" fmla="*/ 83 w 388"/>
                <a:gd name="T41" fmla="*/ 580 h 643"/>
                <a:gd name="T42" fmla="*/ 103 w 388"/>
                <a:gd name="T43" fmla="*/ 557 h 643"/>
                <a:gd name="T44" fmla="*/ 125 w 388"/>
                <a:gd name="T45" fmla="*/ 531 h 643"/>
                <a:gd name="T46" fmla="*/ 147 w 388"/>
                <a:gd name="T47" fmla="*/ 502 h 643"/>
                <a:gd name="T48" fmla="*/ 171 w 388"/>
                <a:gd name="T49" fmla="*/ 468 h 643"/>
                <a:gd name="T50" fmla="*/ 196 w 388"/>
                <a:gd name="T51" fmla="*/ 429 h 643"/>
                <a:gd name="T52" fmla="*/ 221 w 388"/>
                <a:gd name="T53" fmla="*/ 386 h 643"/>
                <a:gd name="T54" fmla="*/ 248 w 388"/>
                <a:gd name="T55" fmla="*/ 338 h 643"/>
                <a:gd name="T56" fmla="*/ 275 w 388"/>
                <a:gd name="T57" fmla="*/ 284 h 643"/>
                <a:gd name="T58" fmla="*/ 303 w 388"/>
                <a:gd name="T59" fmla="*/ 225 h 643"/>
                <a:gd name="T60" fmla="*/ 331 w 388"/>
                <a:gd name="T61" fmla="*/ 159 h 643"/>
                <a:gd name="T62" fmla="*/ 359 w 388"/>
                <a:gd name="T63" fmla="*/ 87 h 643"/>
                <a:gd name="T64" fmla="*/ 388 w 388"/>
                <a:gd name="T65" fmla="*/ 8 h 6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8"/>
                <a:gd name="T100" fmla="*/ 0 h 643"/>
                <a:gd name="T101" fmla="*/ 388 w 388"/>
                <a:gd name="T102" fmla="*/ 643 h 6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8" h="643">
                  <a:moveTo>
                    <a:pt x="366" y="0"/>
                  </a:moveTo>
                  <a:lnTo>
                    <a:pt x="351" y="40"/>
                  </a:lnTo>
                  <a:lnTo>
                    <a:pt x="337" y="78"/>
                  </a:lnTo>
                  <a:lnTo>
                    <a:pt x="323" y="115"/>
                  </a:lnTo>
                  <a:lnTo>
                    <a:pt x="309" y="150"/>
                  </a:lnTo>
                  <a:lnTo>
                    <a:pt x="295" y="183"/>
                  </a:lnTo>
                  <a:lnTo>
                    <a:pt x="281" y="215"/>
                  </a:lnTo>
                  <a:lnTo>
                    <a:pt x="267" y="245"/>
                  </a:lnTo>
                  <a:lnTo>
                    <a:pt x="253" y="274"/>
                  </a:lnTo>
                  <a:lnTo>
                    <a:pt x="240" y="301"/>
                  </a:lnTo>
                  <a:lnTo>
                    <a:pt x="227" y="327"/>
                  </a:lnTo>
                  <a:lnTo>
                    <a:pt x="214" y="351"/>
                  </a:lnTo>
                  <a:lnTo>
                    <a:pt x="201" y="375"/>
                  </a:lnTo>
                  <a:lnTo>
                    <a:pt x="188" y="396"/>
                  </a:lnTo>
                  <a:lnTo>
                    <a:pt x="176" y="417"/>
                  </a:lnTo>
                  <a:lnTo>
                    <a:pt x="163" y="436"/>
                  </a:lnTo>
                  <a:lnTo>
                    <a:pt x="151" y="455"/>
                  </a:lnTo>
                  <a:lnTo>
                    <a:pt x="140" y="472"/>
                  </a:lnTo>
                  <a:lnTo>
                    <a:pt x="128" y="488"/>
                  </a:lnTo>
                  <a:lnTo>
                    <a:pt x="117" y="503"/>
                  </a:lnTo>
                  <a:lnTo>
                    <a:pt x="106" y="517"/>
                  </a:lnTo>
                  <a:lnTo>
                    <a:pt x="95" y="530"/>
                  </a:lnTo>
                  <a:lnTo>
                    <a:pt x="85" y="542"/>
                  </a:lnTo>
                  <a:lnTo>
                    <a:pt x="75" y="553"/>
                  </a:lnTo>
                  <a:lnTo>
                    <a:pt x="65" y="564"/>
                  </a:lnTo>
                  <a:lnTo>
                    <a:pt x="56" y="573"/>
                  </a:lnTo>
                  <a:lnTo>
                    <a:pt x="47" y="583"/>
                  </a:lnTo>
                  <a:lnTo>
                    <a:pt x="38" y="591"/>
                  </a:lnTo>
                  <a:lnTo>
                    <a:pt x="30" y="599"/>
                  </a:lnTo>
                  <a:lnTo>
                    <a:pt x="22" y="606"/>
                  </a:lnTo>
                  <a:lnTo>
                    <a:pt x="14" y="613"/>
                  </a:lnTo>
                  <a:lnTo>
                    <a:pt x="7" y="619"/>
                  </a:lnTo>
                  <a:lnTo>
                    <a:pt x="0" y="625"/>
                  </a:lnTo>
                  <a:lnTo>
                    <a:pt x="15" y="643"/>
                  </a:lnTo>
                  <a:lnTo>
                    <a:pt x="22" y="637"/>
                  </a:lnTo>
                  <a:lnTo>
                    <a:pt x="30" y="630"/>
                  </a:lnTo>
                  <a:lnTo>
                    <a:pt x="38" y="624"/>
                  </a:lnTo>
                  <a:lnTo>
                    <a:pt x="46" y="616"/>
                  </a:lnTo>
                  <a:lnTo>
                    <a:pt x="55" y="608"/>
                  </a:lnTo>
                  <a:lnTo>
                    <a:pt x="63" y="599"/>
                  </a:lnTo>
                  <a:lnTo>
                    <a:pt x="73" y="590"/>
                  </a:lnTo>
                  <a:lnTo>
                    <a:pt x="83" y="580"/>
                  </a:lnTo>
                  <a:lnTo>
                    <a:pt x="93" y="569"/>
                  </a:lnTo>
                  <a:lnTo>
                    <a:pt x="103" y="557"/>
                  </a:lnTo>
                  <a:lnTo>
                    <a:pt x="114" y="545"/>
                  </a:lnTo>
                  <a:lnTo>
                    <a:pt x="125" y="531"/>
                  </a:lnTo>
                  <a:lnTo>
                    <a:pt x="136" y="517"/>
                  </a:lnTo>
                  <a:lnTo>
                    <a:pt x="147" y="502"/>
                  </a:lnTo>
                  <a:lnTo>
                    <a:pt x="159" y="485"/>
                  </a:lnTo>
                  <a:lnTo>
                    <a:pt x="171" y="468"/>
                  </a:lnTo>
                  <a:lnTo>
                    <a:pt x="183" y="449"/>
                  </a:lnTo>
                  <a:lnTo>
                    <a:pt x="196" y="429"/>
                  </a:lnTo>
                  <a:lnTo>
                    <a:pt x="209" y="409"/>
                  </a:lnTo>
                  <a:lnTo>
                    <a:pt x="221" y="386"/>
                  </a:lnTo>
                  <a:lnTo>
                    <a:pt x="235" y="363"/>
                  </a:lnTo>
                  <a:lnTo>
                    <a:pt x="248" y="338"/>
                  </a:lnTo>
                  <a:lnTo>
                    <a:pt x="261" y="312"/>
                  </a:lnTo>
                  <a:lnTo>
                    <a:pt x="275" y="284"/>
                  </a:lnTo>
                  <a:lnTo>
                    <a:pt x="289" y="255"/>
                  </a:lnTo>
                  <a:lnTo>
                    <a:pt x="303" y="225"/>
                  </a:lnTo>
                  <a:lnTo>
                    <a:pt x="317" y="193"/>
                  </a:lnTo>
                  <a:lnTo>
                    <a:pt x="331" y="159"/>
                  </a:lnTo>
                  <a:lnTo>
                    <a:pt x="345" y="124"/>
                  </a:lnTo>
                  <a:lnTo>
                    <a:pt x="359" y="87"/>
                  </a:lnTo>
                  <a:lnTo>
                    <a:pt x="374" y="48"/>
                  </a:lnTo>
                  <a:lnTo>
                    <a:pt x="388" y="8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65" name="Freeform 564"/>
            <p:cNvSpPr>
              <a:spLocks/>
            </p:cNvSpPr>
            <p:nvPr/>
          </p:nvSpPr>
          <p:spPr bwMode="auto">
            <a:xfrm>
              <a:off x="2816" y="2355"/>
              <a:ext cx="22" cy="8"/>
            </a:xfrm>
            <a:custGeom>
              <a:avLst/>
              <a:gdLst>
                <a:gd name="T0" fmla="*/ 0 w 22"/>
                <a:gd name="T1" fmla="*/ 0 h 8"/>
                <a:gd name="T2" fmla="*/ 22 w 22"/>
                <a:gd name="T3" fmla="*/ 8 h 8"/>
                <a:gd name="T4" fmla="*/ 22 w 22"/>
                <a:gd name="T5" fmla="*/ 8 h 8"/>
                <a:gd name="T6" fmla="*/ 22 w 22"/>
                <a:gd name="T7" fmla="*/ 8 h 8"/>
                <a:gd name="T8" fmla="*/ 0 w 22"/>
                <a:gd name="T9" fmla="*/ 0 h 8"/>
                <a:gd name="T10" fmla="*/ 0 w 22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8"/>
                <a:gd name="T20" fmla="*/ 22 w 22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8">
                  <a:moveTo>
                    <a:pt x="0" y="0"/>
                  </a:moveTo>
                  <a:lnTo>
                    <a:pt x="2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66" name="Freeform 565"/>
            <p:cNvSpPr>
              <a:spLocks/>
            </p:cNvSpPr>
            <p:nvPr/>
          </p:nvSpPr>
          <p:spPr bwMode="auto">
            <a:xfrm>
              <a:off x="2808" y="1777"/>
              <a:ext cx="71" cy="78"/>
            </a:xfrm>
            <a:custGeom>
              <a:avLst/>
              <a:gdLst>
                <a:gd name="T0" fmla="*/ 71 w 71"/>
                <a:gd name="T1" fmla="*/ 61 h 78"/>
                <a:gd name="T2" fmla="*/ 19 w 71"/>
                <a:gd name="T3" fmla="*/ 0 h 78"/>
                <a:gd name="T4" fmla="*/ 0 w 71"/>
                <a:gd name="T5" fmla="*/ 78 h 78"/>
                <a:gd name="T6" fmla="*/ 31 w 71"/>
                <a:gd name="T7" fmla="*/ 52 h 78"/>
                <a:gd name="T8" fmla="*/ 71 w 71"/>
                <a:gd name="T9" fmla="*/ 61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78"/>
                <a:gd name="T17" fmla="*/ 71 w 71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78">
                  <a:moveTo>
                    <a:pt x="71" y="61"/>
                  </a:moveTo>
                  <a:lnTo>
                    <a:pt x="19" y="0"/>
                  </a:lnTo>
                  <a:lnTo>
                    <a:pt x="0" y="78"/>
                  </a:lnTo>
                  <a:lnTo>
                    <a:pt x="31" y="52"/>
                  </a:lnTo>
                  <a:lnTo>
                    <a:pt x="71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67" name="Freeform 566"/>
            <p:cNvSpPr>
              <a:spLocks/>
            </p:cNvSpPr>
            <p:nvPr/>
          </p:nvSpPr>
          <p:spPr bwMode="auto">
            <a:xfrm>
              <a:off x="2796" y="1765"/>
              <a:ext cx="71" cy="78"/>
            </a:xfrm>
            <a:custGeom>
              <a:avLst/>
              <a:gdLst>
                <a:gd name="T0" fmla="*/ 71 w 71"/>
                <a:gd name="T1" fmla="*/ 62 h 78"/>
                <a:gd name="T2" fmla="*/ 19 w 71"/>
                <a:gd name="T3" fmla="*/ 0 h 78"/>
                <a:gd name="T4" fmla="*/ 0 w 71"/>
                <a:gd name="T5" fmla="*/ 78 h 78"/>
                <a:gd name="T6" fmla="*/ 31 w 71"/>
                <a:gd name="T7" fmla="*/ 52 h 78"/>
                <a:gd name="T8" fmla="*/ 71 w 71"/>
                <a:gd name="T9" fmla="*/ 62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78"/>
                <a:gd name="T17" fmla="*/ 71 w 71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78">
                  <a:moveTo>
                    <a:pt x="71" y="62"/>
                  </a:moveTo>
                  <a:lnTo>
                    <a:pt x="19" y="0"/>
                  </a:lnTo>
                  <a:lnTo>
                    <a:pt x="0" y="78"/>
                  </a:lnTo>
                  <a:lnTo>
                    <a:pt x="31" y="52"/>
                  </a:lnTo>
                  <a:lnTo>
                    <a:pt x="71" y="62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68" name="Rectangle 567"/>
            <p:cNvSpPr>
              <a:spLocks noChangeArrowheads="1"/>
            </p:cNvSpPr>
            <p:nvPr/>
          </p:nvSpPr>
          <p:spPr bwMode="auto">
            <a:xfrm>
              <a:off x="2344" y="3351"/>
              <a:ext cx="769" cy="231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1">
                  <a:latin typeface="Arial" panose="020B0604020202020204" pitchFamily="34" charset="0"/>
                </a:rPr>
                <a:t>Antiporto</a:t>
              </a:r>
              <a:endParaRPr lang="it-IT" altLang="it-IT" sz="18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82302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gura2.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5" y="1519707"/>
            <a:ext cx="11597679" cy="3747751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0" y="44451"/>
            <a:ext cx="9144000" cy="5492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bg1"/>
                </a:solidFill>
              </a:rPr>
              <a:t>TRASPORTO ATTIVO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22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180" y="1403351"/>
            <a:ext cx="9607639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1524000" y="620713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300" b="1">
                <a:solidFill>
                  <a:schemeClr val="accent2"/>
                </a:solidFill>
              </a:rPr>
              <a:t>TRASPORTO </a:t>
            </a:r>
            <a:r>
              <a:rPr lang="it-IT" altLang="it-IT" sz="2300" b="1" u="sng">
                <a:solidFill>
                  <a:schemeClr val="accent2"/>
                </a:solidFill>
              </a:rPr>
              <a:t>ATTIVO PRIMARIO </a:t>
            </a:r>
            <a:r>
              <a:rPr lang="it-IT" altLang="it-IT" sz="2300" b="1">
                <a:solidFill>
                  <a:schemeClr val="accent2"/>
                </a:solidFill>
              </a:rPr>
              <a:t>CONSUMA ATP DIRETTAMENTE: </a:t>
            </a:r>
            <a:r>
              <a:rPr lang="it-IT" altLang="it-IT" sz="2300" b="1">
                <a:solidFill>
                  <a:srgbClr val="FF0000"/>
                </a:solidFill>
              </a:rPr>
              <a:t>la pompa Na</a:t>
            </a:r>
            <a:r>
              <a:rPr lang="it-IT" altLang="it-IT" sz="2300" b="1" baseline="30000">
                <a:solidFill>
                  <a:srgbClr val="FF0000"/>
                </a:solidFill>
              </a:rPr>
              <a:t>+</a:t>
            </a:r>
            <a:r>
              <a:rPr lang="it-IT" altLang="it-IT" sz="2300" b="1">
                <a:solidFill>
                  <a:srgbClr val="FF0000"/>
                </a:solidFill>
              </a:rPr>
              <a:t>/K</a:t>
            </a:r>
            <a:r>
              <a:rPr lang="it-IT" altLang="it-IT" sz="2300" b="1" baseline="30000">
                <a:solidFill>
                  <a:srgbClr val="FF0000"/>
                </a:solidFill>
              </a:rPr>
              <a:t>+ </a:t>
            </a:r>
            <a:r>
              <a:rPr lang="it-IT" altLang="it-IT" sz="2300" b="1">
                <a:solidFill>
                  <a:srgbClr val="FF0000"/>
                </a:solidFill>
              </a:rPr>
              <a:t>ATPasi</a:t>
            </a:r>
          </a:p>
        </p:txBody>
      </p:sp>
      <p:sp>
        <p:nvSpPr>
          <p:cNvPr id="2" name="Ovale 1"/>
          <p:cNvSpPr>
            <a:spLocks noChangeArrowheads="1"/>
          </p:cNvSpPr>
          <p:nvPr/>
        </p:nvSpPr>
        <p:spPr bwMode="auto">
          <a:xfrm>
            <a:off x="2176240" y="3077225"/>
            <a:ext cx="142875" cy="144463"/>
          </a:xfrm>
          <a:prstGeom prst="ellipse">
            <a:avLst/>
          </a:prstGeom>
          <a:solidFill>
            <a:srgbClr val="008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lt1"/>
              </a:solidFill>
            </a:endParaRPr>
          </a:p>
        </p:txBody>
      </p:sp>
      <p:sp>
        <p:nvSpPr>
          <p:cNvPr id="6" name="Ovale 5"/>
          <p:cNvSpPr>
            <a:spLocks noChangeArrowheads="1"/>
          </p:cNvSpPr>
          <p:nvPr/>
        </p:nvSpPr>
        <p:spPr bwMode="auto">
          <a:xfrm>
            <a:off x="1977222" y="3256210"/>
            <a:ext cx="144462" cy="142875"/>
          </a:xfrm>
          <a:prstGeom prst="ellipse">
            <a:avLst/>
          </a:prstGeom>
          <a:solidFill>
            <a:srgbClr val="008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lt1"/>
              </a:solidFill>
            </a:endParaRPr>
          </a:p>
        </p:txBody>
      </p:sp>
      <p:sp>
        <p:nvSpPr>
          <p:cNvPr id="7" name="Ovale 6"/>
          <p:cNvSpPr>
            <a:spLocks noChangeArrowheads="1"/>
          </p:cNvSpPr>
          <p:nvPr/>
        </p:nvSpPr>
        <p:spPr bwMode="auto">
          <a:xfrm>
            <a:off x="1549524" y="2817814"/>
            <a:ext cx="144463" cy="144462"/>
          </a:xfrm>
          <a:prstGeom prst="ellipse">
            <a:avLst/>
          </a:prstGeom>
          <a:solidFill>
            <a:srgbClr val="008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lt1"/>
              </a:solidFill>
            </a:endParaRPr>
          </a:p>
        </p:txBody>
      </p:sp>
      <p:sp>
        <p:nvSpPr>
          <p:cNvPr id="8" name="Ovale 7"/>
          <p:cNvSpPr>
            <a:spLocks noChangeArrowheads="1"/>
          </p:cNvSpPr>
          <p:nvPr/>
        </p:nvSpPr>
        <p:spPr bwMode="auto">
          <a:xfrm>
            <a:off x="2212708" y="2760051"/>
            <a:ext cx="144463" cy="144462"/>
          </a:xfrm>
          <a:prstGeom prst="ellipse">
            <a:avLst/>
          </a:prstGeom>
          <a:solidFill>
            <a:srgbClr val="008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lt1"/>
              </a:solidFill>
            </a:endParaRPr>
          </a:p>
        </p:txBody>
      </p:sp>
      <p:sp>
        <p:nvSpPr>
          <p:cNvPr id="9" name="Ovale 8"/>
          <p:cNvSpPr>
            <a:spLocks noChangeArrowheads="1"/>
          </p:cNvSpPr>
          <p:nvPr/>
        </p:nvSpPr>
        <p:spPr bwMode="auto">
          <a:xfrm>
            <a:off x="1977221" y="2962276"/>
            <a:ext cx="144463" cy="142875"/>
          </a:xfrm>
          <a:prstGeom prst="ellipse">
            <a:avLst/>
          </a:prstGeom>
          <a:solidFill>
            <a:srgbClr val="008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lt1"/>
              </a:solidFill>
            </a:endParaRPr>
          </a:p>
        </p:txBody>
      </p:sp>
      <p:sp>
        <p:nvSpPr>
          <p:cNvPr id="10" name="Ovale 9"/>
          <p:cNvSpPr>
            <a:spLocks noChangeArrowheads="1"/>
          </p:cNvSpPr>
          <p:nvPr/>
        </p:nvSpPr>
        <p:spPr bwMode="auto">
          <a:xfrm>
            <a:off x="1769014" y="3292474"/>
            <a:ext cx="144462" cy="144463"/>
          </a:xfrm>
          <a:prstGeom prst="ellipse">
            <a:avLst/>
          </a:prstGeom>
          <a:solidFill>
            <a:srgbClr val="008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lt1"/>
              </a:solidFill>
            </a:endParaRPr>
          </a:p>
        </p:txBody>
      </p:sp>
      <p:sp>
        <p:nvSpPr>
          <p:cNvPr id="11" name="Ovale 10"/>
          <p:cNvSpPr>
            <a:spLocks noChangeArrowheads="1"/>
          </p:cNvSpPr>
          <p:nvPr/>
        </p:nvSpPr>
        <p:spPr bwMode="auto">
          <a:xfrm>
            <a:off x="1545771" y="3393282"/>
            <a:ext cx="144463" cy="142875"/>
          </a:xfrm>
          <a:prstGeom prst="ellipse">
            <a:avLst/>
          </a:prstGeom>
          <a:solidFill>
            <a:srgbClr val="008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lt1"/>
              </a:solidFill>
            </a:endParaRPr>
          </a:p>
        </p:txBody>
      </p:sp>
      <p:sp>
        <p:nvSpPr>
          <p:cNvPr id="12" name="Ovale 11"/>
          <p:cNvSpPr>
            <a:spLocks noChangeArrowheads="1"/>
          </p:cNvSpPr>
          <p:nvPr/>
        </p:nvSpPr>
        <p:spPr bwMode="auto">
          <a:xfrm>
            <a:off x="1708352" y="2955132"/>
            <a:ext cx="142875" cy="144462"/>
          </a:xfrm>
          <a:prstGeom prst="ellipse">
            <a:avLst/>
          </a:prstGeom>
          <a:solidFill>
            <a:srgbClr val="008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lt1"/>
              </a:solidFill>
            </a:endParaRPr>
          </a:p>
        </p:txBody>
      </p:sp>
      <p:sp>
        <p:nvSpPr>
          <p:cNvPr id="13" name="Ovale 12"/>
          <p:cNvSpPr>
            <a:spLocks noChangeArrowheads="1"/>
          </p:cNvSpPr>
          <p:nvPr/>
        </p:nvSpPr>
        <p:spPr bwMode="auto">
          <a:xfrm>
            <a:off x="1558926" y="3141664"/>
            <a:ext cx="144463" cy="142875"/>
          </a:xfrm>
          <a:prstGeom prst="ellipse">
            <a:avLst/>
          </a:prstGeom>
          <a:solidFill>
            <a:srgbClr val="008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lt1"/>
              </a:solidFill>
            </a:endParaRPr>
          </a:p>
        </p:txBody>
      </p:sp>
      <p:sp>
        <p:nvSpPr>
          <p:cNvPr id="14" name="Ovale 13"/>
          <p:cNvSpPr>
            <a:spLocks noChangeArrowheads="1"/>
          </p:cNvSpPr>
          <p:nvPr/>
        </p:nvSpPr>
        <p:spPr bwMode="auto">
          <a:xfrm>
            <a:off x="1784351" y="4849143"/>
            <a:ext cx="142875" cy="144463"/>
          </a:xfrm>
          <a:prstGeom prst="ellipse">
            <a:avLst/>
          </a:prstGeom>
          <a:solidFill>
            <a:srgbClr val="008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lt1"/>
              </a:solidFill>
            </a:endParaRPr>
          </a:p>
        </p:txBody>
      </p:sp>
      <p:sp>
        <p:nvSpPr>
          <p:cNvPr id="16" name="Ovale 15"/>
          <p:cNvSpPr>
            <a:spLocks noChangeArrowheads="1"/>
          </p:cNvSpPr>
          <p:nvPr/>
        </p:nvSpPr>
        <p:spPr bwMode="auto">
          <a:xfrm>
            <a:off x="1576413" y="5196995"/>
            <a:ext cx="144463" cy="144462"/>
          </a:xfrm>
          <a:prstGeom prst="ellipse">
            <a:avLst/>
          </a:prstGeom>
          <a:solidFill>
            <a:srgbClr val="008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lt1"/>
              </a:solidFill>
            </a:endParaRPr>
          </a:p>
        </p:txBody>
      </p:sp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10103800" y="2990514"/>
            <a:ext cx="144463" cy="144463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lt1"/>
              </a:solidFill>
            </a:endParaRPr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0344150" y="3217817"/>
            <a:ext cx="144463" cy="144463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lt1"/>
              </a:solidFill>
            </a:endParaRPr>
          </a:p>
        </p:txBody>
      </p:sp>
      <p:sp>
        <p:nvSpPr>
          <p:cNvPr id="26" name="Rettangolo 25"/>
          <p:cNvSpPr>
            <a:spLocks noChangeArrowheads="1"/>
          </p:cNvSpPr>
          <p:nvPr/>
        </p:nvSpPr>
        <p:spPr bwMode="auto">
          <a:xfrm>
            <a:off x="10120313" y="5148263"/>
            <a:ext cx="144462" cy="144462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lt1"/>
              </a:solidFill>
            </a:endParaRPr>
          </a:p>
        </p:txBody>
      </p:sp>
      <p:sp>
        <p:nvSpPr>
          <p:cNvPr id="27" name="Rettangolo 26"/>
          <p:cNvSpPr>
            <a:spLocks noChangeArrowheads="1"/>
          </p:cNvSpPr>
          <p:nvPr/>
        </p:nvSpPr>
        <p:spPr bwMode="auto">
          <a:xfrm>
            <a:off x="10417176" y="5300663"/>
            <a:ext cx="142875" cy="144462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lt1"/>
              </a:solidFill>
            </a:endParaRPr>
          </a:p>
        </p:txBody>
      </p:sp>
      <p:sp>
        <p:nvSpPr>
          <p:cNvPr id="29" name="Rettangolo 28"/>
          <p:cNvSpPr>
            <a:spLocks noChangeArrowheads="1"/>
          </p:cNvSpPr>
          <p:nvPr/>
        </p:nvSpPr>
        <p:spPr bwMode="auto">
          <a:xfrm>
            <a:off x="10352088" y="5516563"/>
            <a:ext cx="144462" cy="144462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lt1"/>
              </a:solidFill>
            </a:endParaRPr>
          </a:p>
        </p:txBody>
      </p:sp>
      <p:sp>
        <p:nvSpPr>
          <p:cNvPr id="30" name="Rettangolo 29"/>
          <p:cNvSpPr>
            <a:spLocks noChangeArrowheads="1"/>
          </p:cNvSpPr>
          <p:nvPr/>
        </p:nvSpPr>
        <p:spPr bwMode="auto">
          <a:xfrm>
            <a:off x="9920288" y="5300663"/>
            <a:ext cx="144462" cy="144462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lt1"/>
              </a:solidFill>
            </a:endParaRPr>
          </a:p>
        </p:txBody>
      </p:sp>
      <p:sp>
        <p:nvSpPr>
          <p:cNvPr id="31" name="Rettangolo 30"/>
          <p:cNvSpPr>
            <a:spLocks noChangeArrowheads="1"/>
          </p:cNvSpPr>
          <p:nvPr/>
        </p:nvSpPr>
        <p:spPr bwMode="auto">
          <a:xfrm>
            <a:off x="10103801" y="5516820"/>
            <a:ext cx="144462" cy="144462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lt1"/>
              </a:solidFill>
            </a:endParaRPr>
          </a:p>
        </p:txBody>
      </p:sp>
      <p:sp>
        <p:nvSpPr>
          <p:cNvPr id="32" name="Rettangolo 31"/>
          <p:cNvSpPr>
            <a:spLocks noChangeArrowheads="1"/>
          </p:cNvSpPr>
          <p:nvPr/>
        </p:nvSpPr>
        <p:spPr bwMode="auto">
          <a:xfrm>
            <a:off x="10449082" y="4959284"/>
            <a:ext cx="142875" cy="142875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lt1"/>
              </a:solidFill>
            </a:endParaRPr>
          </a:p>
        </p:txBody>
      </p:sp>
      <p:sp>
        <p:nvSpPr>
          <p:cNvPr id="33" name="Rettangolo 32"/>
          <p:cNvSpPr>
            <a:spLocks noChangeArrowheads="1"/>
          </p:cNvSpPr>
          <p:nvPr/>
        </p:nvSpPr>
        <p:spPr bwMode="auto">
          <a:xfrm>
            <a:off x="10330333" y="5785388"/>
            <a:ext cx="142875" cy="142875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lt1"/>
              </a:solidFill>
            </a:endParaRPr>
          </a:p>
        </p:txBody>
      </p:sp>
      <p:sp>
        <p:nvSpPr>
          <p:cNvPr id="34" name="Rettangolo 33"/>
          <p:cNvSpPr>
            <a:spLocks noChangeArrowheads="1"/>
          </p:cNvSpPr>
          <p:nvPr/>
        </p:nvSpPr>
        <p:spPr bwMode="auto">
          <a:xfrm>
            <a:off x="10512426" y="5957888"/>
            <a:ext cx="144463" cy="144462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lt1"/>
              </a:solidFill>
            </a:endParaRPr>
          </a:p>
        </p:txBody>
      </p:sp>
      <p:sp>
        <p:nvSpPr>
          <p:cNvPr id="35" name="Rettangolo 34"/>
          <p:cNvSpPr>
            <a:spLocks noChangeArrowheads="1"/>
          </p:cNvSpPr>
          <p:nvPr/>
        </p:nvSpPr>
        <p:spPr bwMode="auto">
          <a:xfrm>
            <a:off x="10351463" y="6153173"/>
            <a:ext cx="144462" cy="144462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lt1"/>
              </a:solidFill>
            </a:endParaRPr>
          </a:p>
        </p:txBody>
      </p:sp>
      <p:sp>
        <p:nvSpPr>
          <p:cNvPr id="35866" name="Rectangle 2"/>
          <p:cNvSpPr>
            <a:spLocks noChangeArrowheads="1"/>
          </p:cNvSpPr>
          <p:nvPr/>
        </p:nvSpPr>
        <p:spPr bwMode="auto">
          <a:xfrm>
            <a:off x="1524000" y="44451"/>
            <a:ext cx="9144000" cy="5492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bg1"/>
                </a:solidFill>
              </a:rPr>
              <a:t>TRASPORTO ATTIVO</a:t>
            </a:r>
          </a:p>
        </p:txBody>
      </p:sp>
      <p:sp>
        <p:nvSpPr>
          <p:cNvPr id="35867" name="CasellaDiTesto 35"/>
          <p:cNvSpPr txBox="1">
            <a:spLocks noChangeArrowheads="1"/>
          </p:cNvSpPr>
          <p:nvPr/>
        </p:nvSpPr>
        <p:spPr bwMode="auto">
          <a:xfrm>
            <a:off x="1847850" y="6443664"/>
            <a:ext cx="8135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800000"/>
                </a:solidFill>
                <a:cs typeface="Arial" panose="020B0604020202020204" pitchFamily="34" charset="0"/>
              </a:rPr>
              <a:t>Mantenimento pressione osmotica e creazione gradiente Na</a:t>
            </a:r>
            <a:r>
              <a:rPr lang="it-IT" altLang="it-IT" sz="1800" baseline="30000">
                <a:solidFill>
                  <a:srgbClr val="800000"/>
                </a:solidFill>
                <a:cs typeface="Arial" panose="020B0604020202020204" pitchFamily="34" charset="0"/>
              </a:rPr>
              <a:t>+</a:t>
            </a:r>
            <a:r>
              <a:rPr lang="it-IT" altLang="it-IT" sz="1800">
                <a:solidFill>
                  <a:srgbClr val="800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4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Documents\Teaching Material\BI2004\ECB Figures\Chapter 11\Fig 11-4 adap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194" y="1591614"/>
            <a:ext cx="7848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868510" y="133305"/>
            <a:ext cx="8743682" cy="1325563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IL DOPPIO STRATO FOSFOLIPIDICO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291036" y="2897746"/>
            <a:ext cx="145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Doppio strato</a:t>
            </a:r>
          </a:p>
          <a:p>
            <a:pPr algn="ctr"/>
            <a:r>
              <a:rPr lang="it-IT" dirty="0" smtClean="0"/>
              <a:t>(</a:t>
            </a:r>
            <a:r>
              <a:rPr lang="it-IT" dirty="0" smtClean="0"/>
              <a:t>5-10 </a:t>
            </a:r>
            <a:r>
              <a:rPr lang="it-IT" dirty="0" smtClean="0"/>
              <a:t>nm)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577330" y="4798289"/>
            <a:ext cx="199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Proteina integrale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108361" y="4798289"/>
            <a:ext cx="230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Molecola </a:t>
            </a:r>
            <a:r>
              <a:rPr lang="it-IT" dirty="0" err="1" smtClean="0"/>
              <a:t>fosfo</a:t>
            </a:r>
            <a:r>
              <a:rPr lang="it-IT" dirty="0" smtClean="0"/>
              <a:t>-lipidica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999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69" y="1287260"/>
            <a:ext cx="7877019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811369" y="44451"/>
            <a:ext cx="10380372" cy="5492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 smtClean="0">
                <a:solidFill>
                  <a:schemeClr val="bg1"/>
                </a:solidFill>
              </a:rPr>
              <a:t>TRASPORTO ATTIVO SECONDARIO</a:t>
            </a:r>
            <a:endParaRPr lang="it-IT" altLang="it-IT" sz="2800" b="1" dirty="0">
              <a:solidFill>
                <a:srgbClr val="FFCC00"/>
              </a:solidFill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524000" y="620713"/>
            <a:ext cx="914400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300" b="1" dirty="0" smtClean="0">
                <a:solidFill>
                  <a:schemeClr val="accent2"/>
                </a:solidFill>
              </a:rPr>
              <a:t>SFRUTTA </a:t>
            </a:r>
            <a:r>
              <a:rPr lang="it-IT" altLang="it-IT" sz="2300" b="1" dirty="0">
                <a:solidFill>
                  <a:schemeClr val="accent2"/>
                </a:solidFill>
              </a:rPr>
              <a:t>UN GRADIENTE PRECOSTITUITO  </a:t>
            </a:r>
          </a:p>
        </p:txBody>
      </p:sp>
      <p:sp>
        <p:nvSpPr>
          <p:cNvPr id="36869" name="CasellaDiTesto 4"/>
          <p:cNvSpPr txBox="1">
            <a:spLocks noChangeArrowheads="1"/>
          </p:cNvSpPr>
          <p:nvPr/>
        </p:nvSpPr>
        <p:spPr bwMode="auto">
          <a:xfrm>
            <a:off x="8888436" y="1728965"/>
            <a:ext cx="2303305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800000"/>
                </a:solidFill>
                <a:cs typeface="Arial" panose="020B0604020202020204" pitchFamily="34" charset="0"/>
              </a:rPr>
              <a:t>Assorbimento intestinale di glucosio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8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800000"/>
                </a:solidFill>
                <a:cs typeface="Arial" panose="020B0604020202020204" pitchFamily="34" charset="0"/>
              </a:rPr>
              <a:t>Trasportatori SGLT </a:t>
            </a:r>
            <a:r>
              <a:rPr lang="it-IT" altLang="it-IT" sz="1800" dirty="0">
                <a:solidFill>
                  <a:srgbClr val="800000"/>
                </a:solidFill>
                <a:cs typeface="Arial" panose="020B0604020202020204" pitchFamily="34" charset="0"/>
              </a:rPr>
              <a:t>(</a:t>
            </a:r>
            <a:r>
              <a:rPr lang="it-IT" altLang="it-IT" sz="1800" dirty="0" err="1">
                <a:solidFill>
                  <a:srgbClr val="800000"/>
                </a:solidFill>
                <a:cs typeface="Arial" panose="020B0604020202020204" pitchFamily="34" charset="0"/>
              </a:rPr>
              <a:t>Sodium</a:t>
            </a:r>
            <a:r>
              <a:rPr lang="it-IT" altLang="it-IT" sz="1800" dirty="0">
                <a:solidFill>
                  <a:srgbClr val="800000"/>
                </a:solidFill>
                <a:cs typeface="Arial" panose="020B0604020202020204" pitchFamily="34" charset="0"/>
              </a:rPr>
              <a:t> </a:t>
            </a:r>
            <a:r>
              <a:rPr lang="it-IT" altLang="it-IT" sz="1800" dirty="0" err="1">
                <a:solidFill>
                  <a:srgbClr val="800000"/>
                </a:solidFill>
                <a:cs typeface="Arial" panose="020B0604020202020204" pitchFamily="34" charset="0"/>
              </a:rPr>
              <a:t>GLucose</a:t>
            </a:r>
            <a:r>
              <a:rPr lang="it-IT" altLang="it-IT" sz="1800" dirty="0">
                <a:solidFill>
                  <a:srgbClr val="800000"/>
                </a:solidFill>
                <a:cs typeface="Arial" panose="020B0604020202020204" pitchFamily="34" charset="0"/>
              </a:rPr>
              <a:t> </a:t>
            </a:r>
            <a:r>
              <a:rPr lang="it-IT" altLang="it-IT" sz="1800" dirty="0" err="1">
                <a:solidFill>
                  <a:srgbClr val="800000"/>
                </a:solidFill>
                <a:cs typeface="Arial" panose="020B0604020202020204" pitchFamily="34" charset="0"/>
              </a:rPr>
              <a:t>Trasporter</a:t>
            </a:r>
            <a:r>
              <a:rPr lang="it-IT" altLang="it-IT" sz="1800" dirty="0">
                <a:solidFill>
                  <a:srgbClr val="800000"/>
                </a:solidFill>
                <a:cs typeface="Arial" panose="020B0604020202020204" pitchFamily="34" charset="0"/>
              </a:rPr>
              <a:t>), nella membrana apicale degli </a:t>
            </a:r>
            <a:r>
              <a:rPr lang="it-IT" altLang="it-IT" sz="1800" dirty="0" err="1">
                <a:solidFill>
                  <a:srgbClr val="800000"/>
                </a:solidFill>
                <a:cs typeface="Arial" panose="020B0604020202020204" pitchFamily="34" charset="0"/>
              </a:rPr>
              <a:t>enterociti</a:t>
            </a:r>
            <a:endParaRPr lang="it-IT" altLang="it-IT" sz="1800" dirty="0">
              <a:solidFill>
                <a:srgbClr val="8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8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rgbClr val="800000"/>
                </a:solidFill>
                <a:cs typeface="Arial" panose="020B0604020202020204" pitchFamily="34" charset="0"/>
              </a:rPr>
              <a:t>Immagazzina glucosio nella cellula contro il suo gradiente di concentrazione sfruttando gradiente Na+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dirty="0">
              <a:solidFill>
                <a:srgbClr val="800000"/>
              </a:solidFill>
              <a:cs typeface="Arial" panose="020B060402020202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940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1938339" y="346076"/>
            <a:ext cx="82391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>
                <a:solidFill>
                  <a:srgbClr val="FF0000"/>
                </a:solidFill>
              </a:rPr>
              <a:t>Endocitosi ed esocitosi</a:t>
            </a:r>
            <a:endParaRPr lang="it-IT" altLang="it-IT" sz="3600">
              <a:solidFill>
                <a:srgbClr val="FF0000"/>
              </a:solidFill>
            </a:endParaRP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6259514" y="1731963"/>
            <a:ext cx="4408487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288"/>
              </a:spcAft>
              <a:buNone/>
            </a:pPr>
            <a:r>
              <a:rPr lang="it-IT" altLang="it-IT" sz="2500">
                <a:solidFill>
                  <a:srgbClr val="000000"/>
                </a:solidFill>
              </a:rPr>
              <a:t>   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655763" y="6524625"/>
            <a:ext cx="444341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100">
                <a:solidFill>
                  <a:srgbClr val="000000"/>
                </a:solidFill>
              </a:rPr>
              <a:t>Sadava et al. </a:t>
            </a:r>
            <a:r>
              <a:rPr lang="it-IT" altLang="it-IT" sz="1100" i="1">
                <a:solidFill>
                  <a:srgbClr val="000000"/>
                </a:solidFill>
              </a:rPr>
              <a:t>Biologia La scienza della vita</a:t>
            </a:r>
            <a:r>
              <a:rPr lang="it-IT" altLang="it-IT" sz="1100">
                <a:solidFill>
                  <a:srgbClr val="000000"/>
                </a:solidFill>
              </a:rPr>
              <a:t> © Zanichelli editore 2010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618288" y="2481264"/>
            <a:ext cx="3917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581400" y="1208089"/>
            <a:ext cx="11366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2111376" y="4506913"/>
            <a:ext cx="839311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5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500">
              <a:solidFill>
                <a:srgbClr val="000000"/>
              </a:solidFill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2243138" y="1339850"/>
            <a:ext cx="220186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5573713" y="1319214"/>
            <a:ext cx="133826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8250239" y="1339850"/>
            <a:ext cx="185737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6748464" y="2122488"/>
            <a:ext cx="3692525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63220" rIns="81639" bIns="408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500">
                <a:solidFill>
                  <a:srgbClr val="000000"/>
                </a:solidFill>
              </a:rPr>
              <a:t>Le molecole di grandi dimensioni (come proteine e polisaccaridi)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500">
                <a:solidFill>
                  <a:srgbClr val="000000"/>
                </a:solidFill>
              </a:rPr>
              <a:t>possono attraversare la membrana plasmatica in entrata e in uscita grazie all’</a:t>
            </a:r>
            <a:r>
              <a:rPr lang="it-IT" altLang="it-IT" sz="2500" b="1">
                <a:solidFill>
                  <a:srgbClr val="000000"/>
                </a:solidFill>
              </a:rPr>
              <a:t>endocitosi</a:t>
            </a:r>
            <a:r>
              <a:rPr lang="it-IT" altLang="it-IT" sz="2500">
                <a:solidFill>
                  <a:srgbClr val="000000"/>
                </a:solidFill>
              </a:rPr>
              <a:t> oppure grazie all’</a:t>
            </a:r>
            <a:r>
              <a:rPr lang="it-IT" altLang="it-IT" sz="2500" b="1">
                <a:solidFill>
                  <a:srgbClr val="000000"/>
                </a:solidFill>
              </a:rPr>
              <a:t>esocitosi</a:t>
            </a:r>
            <a:r>
              <a:rPr lang="it-IT" altLang="it-IT" sz="250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5018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1244601"/>
            <a:ext cx="4546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1981200" y="1174751"/>
            <a:ext cx="1104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3620" rIns="81639" bIns="408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500" b="1">
                <a:solidFill>
                  <a:srgbClr val="000000"/>
                </a:solidFill>
              </a:rPr>
              <a:t>Endocitosi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2008189" y="4135439"/>
            <a:ext cx="981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3620" rIns="81639" bIns="408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500" b="1">
                <a:solidFill>
                  <a:srgbClr val="000000"/>
                </a:solidFill>
              </a:rPr>
              <a:t>Esocitosi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7487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569" y="1042613"/>
            <a:ext cx="6308188" cy="562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249129" y="0"/>
            <a:ext cx="7533068" cy="832610"/>
          </a:xfrm>
        </p:spPr>
        <p:txBody>
          <a:bodyPr/>
          <a:lstStyle/>
          <a:p>
            <a:r>
              <a:rPr lang="it-IT" dirty="0" smtClean="0"/>
              <a:t>LE MOLECOLE FOSFOLIPIDICHE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10636" y="752946"/>
            <a:ext cx="120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carboidrati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571222" y="2228045"/>
            <a:ext cx="97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proteina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506827" y="2910625"/>
            <a:ext cx="1220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colesterolo</a:t>
            </a:r>
            <a:endParaRPr lang="it-IT" dirty="0"/>
          </a:p>
        </p:txBody>
      </p:sp>
      <p:cxnSp>
        <p:nvCxnSpPr>
          <p:cNvPr id="8" name="Connettore 1 7"/>
          <p:cNvCxnSpPr>
            <a:stCxn id="5" idx="3"/>
          </p:cNvCxnSpPr>
          <p:nvPr/>
        </p:nvCxnSpPr>
        <p:spPr>
          <a:xfrm flipV="1">
            <a:off x="2551170" y="2228045"/>
            <a:ext cx="1093551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H="1">
            <a:off x="4610636" y="1042613"/>
            <a:ext cx="90153" cy="2967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>
            <a:stCxn id="6" idx="3"/>
          </p:cNvCxnSpPr>
          <p:nvPr/>
        </p:nvCxnSpPr>
        <p:spPr>
          <a:xfrm flipV="1">
            <a:off x="2727546" y="2412711"/>
            <a:ext cx="1702786" cy="6825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9142278" y="3486147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lipidi</a:t>
            </a:r>
            <a:endParaRPr lang="it-IT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1763" y="6524625"/>
            <a:ext cx="444341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100" dirty="0" smtClean="0">
                <a:solidFill>
                  <a:srgbClr val="000000"/>
                </a:solidFill>
                <a:cs typeface="Arial" panose="020B0604020202020204" pitchFamily="34" charset="0"/>
              </a:rPr>
              <a:t>da </a:t>
            </a:r>
            <a:r>
              <a:rPr lang="it-IT" altLang="it-IT" sz="11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Sadava</a:t>
            </a:r>
            <a:r>
              <a:rPr lang="it-IT" altLang="it-IT" sz="11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it-IT" altLang="it-IT" sz="1100" dirty="0">
                <a:solidFill>
                  <a:srgbClr val="000000"/>
                </a:solidFill>
                <a:cs typeface="Arial" panose="020B0604020202020204" pitchFamily="34" charset="0"/>
              </a:rPr>
              <a:t>et al. </a:t>
            </a:r>
            <a:r>
              <a:rPr lang="it-IT" altLang="it-IT" sz="1100" i="1" dirty="0">
                <a:solidFill>
                  <a:srgbClr val="000000"/>
                </a:solidFill>
                <a:cs typeface="Arial" panose="020B0604020202020204" pitchFamily="34" charset="0"/>
              </a:rPr>
              <a:t>Biologia La scienza della vita</a:t>
            </a:r>
            <a:r>
              <a:rPr lang="it-IT" altLang="it-IT" sz="1100" dirty="0">
                <a:solidFill>
                  <a:srgbClr val="000000"/>
                </a:solidFill>
                <a:cs typeface="Arial" panose="020B0604020202020204" pitchFamily="34" charset="0"/>
              </a:rPr>
              <a:t> © Zanichelli editore 2010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286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421" y="1182154"/>
            <a:ext cx="7151217" cy="499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608913" y="115910"/>
            <a:ext cx="2846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LE PROTEINE</a:t>
            </a:r>
            <a:endParaRPr lang="it-IT" sz="36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1763" y="6524625"/>
            <a:ext cx="444341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100" dirty="0" smtClean="0">
                <a:solidFill>
                  <a:srgbClr val="000000"/>
                </a:solidFill>
                <a:cs typeface="Arial" panose="020B0604020202020204" pitchFamily="34" charset="0"/>
              </a:rPr>
              <a:t>da </a:t>
            </a:r>
            <a:r>
              <a:rPr lang="it-IT" altLang="it-IT" sz="11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Sadava</a:t>
            </a:r>
            <a:r>
              <a:rPr lang="it-IT" altLang="it-IT" sz="11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it-IT" altLang="it-IT" sz="1100" dirty="0">
                <a:solidFill>
                  <a:srgbClr val="000000"/>
                </a:solidFill>
                <a:cs typeface="Arial" panose="020B0604020202020204" pitchFamily="34" charset="0"/>
              </a:rPr>
              <a:t>et al. </a:t>
            </a:r>
            <a:r>
              <a:rPr lang="it-IT" altLang="it-IT" sz="1100" i="1" dirty="0">
                <a:solidFill>
                  <a:srgbClr val="000000"/>
                </a:solidFill>
                <a:cs typeface="Arial" panose="020B0604020202020204" pitchFamily="34" charset="0"/>
              </a:rPr>
              <a:t>Biologia La scienza della vita</a:t>
            </a:r>
            <a:r>
              <a:rPr lang="it-IT" altLang="it-IT" sz="1100" dirty="0">
                <a:solidFill>
                  <a:srgbClr val="000000"/>
                </a:solidFill>
                <a:cs typeface="Arial" panose="020B0604020202020204" pitchFamily="34" charset="0"/>
              </a:rPr>
              <a:t> © Zanichelli editore 2010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51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391695" y="334850"/>
            <a:ext cx="3335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I  CARBOIDRATI</a:t>
            </a:r>
            <a:endParaRPr lang="it-IT" sz="3600" dirty="0"/>
          </a:p>
        </p:txBody>
      </p:sp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502" y="981181"/>
            <a:ext cx="9755419" cy="504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1763" y="6524625"/>
            <a:ext cx="444341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100" dirty="0" smtClean="0">
                <a:solidFill>
                  <a:srgbClr val="000000"/>
                </a:solidFill>
                <a:cs typeface="Arial" panose="020B0604020202020204" pitchFamily="34" charset="0"/>
              </a:rPr>
              <a:t>da </a:t>
            </a:r>
            <a:r>
              <a:rPr lang="it-IT" altLang="it-IT" sz="11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Sadava</a:t>
            </a:r>
            <a:r>
              <a:rPr lang="it-IT" altLang="it-IT" sz="11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it-IT" altLang="it-IT" sz="1100" dirty="0">
                <a:solidFill>
                  <a:srgbClr val="000000"/>
                </a:solidFill>
                <a:cs typeface="Arial" panose="020B0604020202020204" pitchFamily="34" charset="0"/>
              </a:rPr>
              <a:t>et al. </a:t>
            </a:r>
            <a:r>
              <a:rPr lang="it-IT" altLang="it-IT" sz="1100" i="1" dirty="0">
                <a:solidFill>
                  <a:srgbClr val="000000"/>
                </a:solidFill>
                <a:cs typeface="Arial" panose="020B0604020202020204" pitchFamily="34" charset="0"/>
              </a:rPr>
              <a:t>Biologia La scienza della vita</a:t>
            </a:r>
            <a:r>
              <a:rPr lang="it-IT" altLang="it-IT" sz="1100" dirty="0">
                <a:solidFill>
                  <a:srgbClr val="000000"/>
                </a:solidFill>
                <a:cs typeface="Arial" panose="020B0604020202020204" pitchFamily="34" charset="0"/>
              </a:rPr>
              <a:t> © Zanichelli editore 2010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27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990599" y="206062"/>
            <a:ext cx="10085232" cy="6297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2880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86000" indent="-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it-IT" altLang="it-IT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Quali funzioni sono associate ai vari componenti?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it-IT" altLang="it-IT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3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Lipidi:</a:t>
            </a:r>
          </a:p>
          <a:p>
            <a:pPr lvl="4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Comic Sans MS" panose="030F0702030302020204" pitchFamily="66" charset="0"/>
              </a:rPr>
              <a:t>- Barriera idrofobica</a:t>
            </a:r>
          </a:p>
          <a:p>
            <a:pPr lvl="3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Proteine:</a:t>
            </a:r>
          </a:p>
          <a:p>
            <a:pPr lvl="4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Comic Sans MS" panose="030F0702030302020204" pitchFamily="66" charset="0"/>
              </a:rPr>
              <a:t>- Trasporto Specifico</a:t>
            </a:r>
          </a:p>
          <a:p>
            <a:pPr lvl="4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Comic Sans MS" panose="030F0702030302020204" pitchFamily="66" charset="0"/>
              </a:rPr>
              <a:t>- Riconoscimento e comunicazione</a:t>
            </a:r>
          </a:p>
          <a:p>
            <a:pPr lvl="4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Comic Sans MS" panose="030F0702030302020204" pitchFamily="66" charset="0"/>
              </a:rPr>
              <a:t>- Conversione di energia</a:t>
            </a:r>
          </a:p>
          <a:p>
            <a:pPr lvl="3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Carboidrati:</a:t>
            </a:r>
          </a:p>
          <a:p>
            <a:pPr lvl="4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Comic Sans MS" panose="030F0702030302020204" pitchFamily="66" charset="0"/>
              </a:rPr>
              <a:t>- Riconoscimento e comunicazione</a:t>
            </a:r>
          </a:p>
          <a:p>
            <a:pPr lvl="4"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endParaRPr lang="it-IT" altLang="it-IT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637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1207740"/>
            <a:ext cx="5267459" cy="368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it-IT" sz="2300" dirty="0"/>
          </a:p>
          <a:p>
            <a:pPr algn="ctr" eaLnBrk="1" hangingPunct="1">
              <a:spcBef>
                <a:spcPct val="0"/>
              </a:spcBef>
            </a:pPr>
            <a:r>
              <a:rPr lang="en-US" altLang="it-IT" sz="2300" dirty="0"/>
              <a:t> </a:t>
            </a:r>
            <a:r>
              <a:rPr lang="en-US" altLang="it-IT" sz="2300" b="1" dirty="0"/>
              <a:t>Il </a:t>
            </a:r>
            <a:r>
              <a:rPr lang="en-US" altLang="it-IT" sz="2300" b="1" dirty="0" err="1"/>
              <a:t>doppio</a:t>
            </a:r>
            <a:r>
              <a:rPr lang="en-US" altLang="it-IT" sz="2300" b="1" dirty="0"/>
              <a:t> </a:t>
            </a:r>
            <a:r>
              <a:rPr lang="en-US" altLang="it-IT" sz="2300" b="1" dirty="0" err="1"/>
              <a:t>strato</a:t>
            </a:r>
            <a:r>
              <a:rPr lang="en-US" altLang="it-IT" sz="2300" b="1" dirty="0"/>
              <a:t> </a:t>
            </a:r>
            <a:r>
              <a:rPr lang="en-US" altLang="it-IT" sz="2300" b="1" dirty="0" err="1"/>
              <a:t>lipidico</a:t>
            </a:r>
            <a:r>
              <a:rPr lang="en-US" altLang="it-IT" sz="2300" b="1" dirty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300" b="1" dirty="0"/>
              <a:t>non è </a:t>
            </a:r>
            <a:r>
              <a:rPr lang="en-US" altLang="it-IT" sz="2300" b="1" dirty="0" err="1"/>
              <a:t>una</a:t>
            </a:r>
            <a:r>
              <a:rPr lang="en-US" altLang="it-IT" sz="2300" b="1" dirty="0"/>
              <a:t> </a:t>
            </a:r>
            <a:r>
              <a:rPr lang="en-US" altLang="it-IT" sz="2300" b="1" dirty="0" err="1"/>
              <a:t>struttura</a:t>
            </a:r>
            <a:r>
              <a:rPr lang="en-US" altLang="it-IT" sz="2300" b="1" dirty="0"/>
              <a:t> </a:t>
            </a:r>
            <a:r>
              <a:rPr lang="en-US" altLang="it-IT" sz="2300" b="1" dirty="0" err="1"/>
              <a:t>statica</a:t>
            </a:r>
            <a:r>
              <a:rPr lang="en-US" altLang="it-IT" sz="2300" dirty="0"/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300" dirty="0"/>
              <a:t>ma le </a:t>
            </a:r>
            <a:r>
              <a:rPr lang="en-US" altLang="it-IT" sz="2300" dirty="0" err="1"/>
              <a:t>molecole</a:t>
            </a:r>
            <a:r>
              <a:rPr lang="en-US" altLang="it-IT" sz="2300" dirty="0"/>
              <a:t> </a:t>
            </a:r>
            <a:r>
              <a:rPr lang="en-US" altLang="it-IT" sz="2300" dirty="0" err="1"/>
              <a:t>fosfolipidiche</a:t>
            </a:r>
            <a:r>
              <a:rPr lang="en-US" altLang="it-IT" sz="2300" dirty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300" dirty="0" err="1"/>
              <a:t>possono</a:t>
            </a:r>
            <a:r>
              <a:rPr lang="en-US" altLang="it-IT" sz="2300" dirty="0"/>
              <a:t> </a:t>
            </a:r>
            <a:r>
              <a:rPr lang="en-US" altLang="it-IT" sz="2300" dirty="0" err="1"/>
              <a:t>spostarsi</a:t>
            </a:r>
            <a:r>
              <a:rPr lang="en-US" altLang="it-IT" sz="2300" dirty="0"/>
              <a:t> da </a:t>
            </a:r>
            <a:r>
              <a:rPr lang="en-US" altLang="it-IT" sz="2300" dirty="0" err="1"/>
              <a:t>una</a:t>
            </a:r>
            <a:r>
              <a:rPr lang="en-US" altLang="it-IT" sz="2300" dirty="0"/>
              <a:t> zona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300" dirty="0" err="1"/>
              <a:t>all’altra</a:t>
            </a:r>
            <a:r>
              <a:rPr lang="en-US" altLang="it-IT" sz="2300" dirty="0"/>
              <a:t> e </a:t>
            </a:r>
            <a:r>
              <a:rPr lang="en-US" altLang="it-IT" sz="2300" dirty="0" err="1"/>
              <a:t>passare</a:t>
            </a:r>
            <a:r>
              <a:rPr lang="en-US" altLang="it-IT" sz="2300" dirty="0"/>
              <a:t> da </a:t>
            </a:r>
            <a:r>
              <a:rPr lang="en-US" altLang="it-IT" sz="2300" dirty="0" err="1"/>
              <a:t>uno</a:t>
            </a:r>
            <a:r>
              <a:rPr lang="en-US" altLang="it-IT" sz="2300" dirty="0"/>
              <a:t> </a:t>
            </a:r>
            <a:r>
              <a:rPr lang="en-US" altLang="it-IT" sz="2300" dirty="0" err="1"/>
              <a:t>strato</a:t>
            </a:r>
            <a:r>
              <a:rPr lang="en-US" altLang="it-IT" sz="2300" dirty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300" dirty="0" err="1"/>
              <a:t>all’altro</a:t>
            </a:r>
            <a:r>
              <a:rPr lang="en-US" altLang="it-IT" sz="2300" dirty="0"/>
              <a:t>, ma </a:t>
            </a:r>
            <a:r>
              <a:rPr lang="en-US" altLang="it-IT" sz="2300" dirty="0" err="1"/>
              <a:t>piu</a:t>
            </a:r>
            <a:r>
              <a:rPr lang="en-US" altLang="it-IT" sz="2300" dirty="0"/>
              <a:t>’ </a:t>
            </a:r>
            <a:r>
              <a:rPr lang="en-US" altLang="it-IT" sz="2300" dirty="0" err="1"/>
              <a:t>raramente</a:t>
            </a:r>
            <a:r>
              <a:rPr lang="en-US" altLang="it-IT" sz="2300" dirty="0"/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300" dirty="0" err="1"/>
              <a:t>perciò</a:t>
            </a:r>
            <a:r>
              <a:rPr lang="en-US" altLang="it-IT" sz="2300" dirty="0"/>
              <a:t>, le membrane </a:t>
            </a:r>
            <a:r>
              <a:rPr lang="en-US" altLang="it-IT" sz="2300" dirty="0" err="1"/>
              <a:t>sono</a:t>
            </a:r>
            <a:r>
              <a:rPr lang="en-US" altLang="it-IT" sz="2300" dirty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300" dirty="0"/>
              <a:t>ASIMMETRICHE.</a:t>
            </a:r>
          </a:p>
          <a:p>
            <a:pPr algn="ctr" eaLnBrk="1" hangingPunct="1">
              <a:spcBef>
                <a:spcPct val="10000"/>
              </a:spcBef>
            </a:pPr>
            <a:endParaRPr lang="en-US" altLang="it-IT" sz="24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6" r="62994" b="57083"/>
          <a:stretch>
            <a:fillRect/>
          </a:stretch>
        </p:blipFill>
        <p:spPr bwMode="auto">
          <a:xfrm>
            <a:off x="5677696" y="1648496"/>
            <a:ext cx="6170866" cy="324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5E-0A85-4F39-A282-D921BBD4B80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11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1350</Words>
  <Application>Microsoft Office PowerPoint</Application>
  <PresentationFormat>Widescreen</PresentationFormat>
  <Paragraphs>253</Paragraphs>
  <Slides>41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41</vt:i4>
      </vt:variant>
    </vt:vector>
  </HeadingPairs>
  <TitlesOfParts>
    <vt:vector size="54" baseType="lpstr">
      <vt:lpstr>Arial Unicode MS</vt:lpstr>
      <vt:lpstr>MS PGothic</vt:lpstr>
      <vt:lpstr>MS PGothic</vt:lpstr>
      <vt:lpstr>Arial</vt:lpstr>
      <vt:lpstr>Calibri</vt:lpstr>
      <vt:lpstr>Calibri Light</vt:lpstr>
      <vt:lpstr>Comic Sans MS</vt:lpstr>
      <vt:lpstr>Textile</vt:lpstr>
      <vt:lpstr>Times</vt:lpstr>
      <vt:lpstr>Times New Roman</vt:lpstr>
      <vt:lpstr>Wingdings</vt:lpstr>
      <vt:lpstr>Tema di Office</vt:lpstr>
      <vt:lpstr>Presentazione vuota</vt:lpstr>
      <vt:lpstr>LA MEMBRANA CELLULARE</vt:lpstr>
      <vt:lpstr>Presentazione standard di PowerPoint</vt:lpstr>
      <vt:lpstr>Presentazione standard di PowerPoint</vt:lpstr>
      <vt:lpstr>IL DOPPIO STRATO FOSFOLIPIDICO</vt:lpstr>
      <vt:lpstr>LE MOLECOLE FOSFOLIPIDICHE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MEMBRANA CELLULARE</dc:title>
  <dc:creator>Gherardo Oreggia</dc:creator>
  <cp:lastModifiedBy>Gherardo Oreggia</cp:lastModifiedBy>
  <cp:revision>29</cp:revision>
  <dcterms:created xsi:type="dcterms:W3CDTF">2018-12-02T10:36:08Z</dcterms:created>
  <dcterms:modified xsi:type="dcterms:W3CDTF">2018-12-02T14:35:44Z</dcterms:modified>
</cp:coreProperties>
</file>