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256" r:id="rId5"/>
    <p:sldId id="257" r:id="rId6"/>
    <p:sldId id="281" r:id="rId7"/>
    <p:sldId id="276" r:id="rId8"/>
    <p:sldId id="277" r:id="rId9"/>
    <p:sldId id="279" r:id="rId10"/>
    <p:sldId id="278" r:id="rId11"/>
    <p:sldId id="258" r:id="rId12"/>
    <p:sldId id="272" r:id="rId13"/>
    <p:sldId id="259" r:id="rId14"/>
    <p:sldId id="260" r:id="rId15"/>
    <p:sldId id="275" r:id="rId16"/>
    <p:sldId id="262" r:id="rId17"/>
    <p:sldId id="280" r:id="rId18"/>
    <p:sldId id="263" r:id="rId19"/>
    <p:sldId id="264" r:id="rId20"/>
    <p:sldId id="265" r:id="rId21"/>
    <p:sldId id="266" r:id="rId22"/>
    <p:sldId id="269" r:id="rId23"/>
    <p:sldId id="268" r:id="rId24"/>
    <p:sldId id="271" r:id="rId2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212F"/>
    <a:srgbClr val="03B3E3"/>
    <a:srgbClr val="F39200"/>
    <a:srgbClr val="90BF21"/>
    <a:srgbClr val="2835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496F7F-2742-4C5E-9983-BE17B6B8E80A}" v="4" dt="2020-04-28T13:18:40.71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481" autoAdjust="0"/>
  </p:normalViewPr>
  <p:slideViewPr>
    <p:cSldViewPr snapToGrid="0">
      <p:cViewPr varScale="1">
        <p:scale>
          <a:sx n="173" d="100"/>
          <a:sy n="173" d="100"/>
        </p:scale>
        <p:origin x="-112"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e poli" userId="S::gabriele.poli@vittoriaweb.onmicrosoft.com::3e156487-33e1-4db6-aa34-48d438feb5d0" providerId="AD" clId="Web-{4C496F7F-2742-4C5E-9983-BE17B6B8E80A}"/>
    <pc:docChg chg="modSld">
      <pc:chgData name="gabriele poli" userId="S::gabriele.poli@vittoriaweb.onmicrosoft.com::3e156487-33e1-4db6-aa34-48d438feb5d0" providerId="AD" clId="Web-{4C496F7F-2742-4C5E-9983-BE17B6B8E80A}" dt="2020-04-28T13:18:40.430" v="2" actId="20577"/>
      <pc:docMkLst>
        <pc:docMk/>
      </pc:docMkLst>
      <pc:sldChg chg="modSp">
        <pc:chgData name="gabriele poli" userId="S::gabriele.poli@vittoriaweb.onmicrosoft.com::3e156487-33e1-4db6-aa34-48d438feb5d0" providerId="AD" clId="Web-{4C496F7F-2742-4C5E-9983-BE17B6B8E80A}" dt="2020-04-28T13:18:39.492" v="0" actId="20577"/>
        <pc:sldMkLst>
          <pc:docMk/>
          <pc:sldMk cId="4051852901" sldId="272"/>
        </pc:sldMkLst>
        <pc:spChg chg="mod">
          <ac:chgData name="gabriele poli" userId="S::gabriele.poli@vittoriaweb.onmicrosoft.com::3e156487-33e1-4db6-aa34-48d438feb5d0" providerId="AD" clId="Web-{4C496F7F-2742-4C5E-9983-BE17B6B8E80A}" dt="2020-04-28T13:18:39.492" v="0" actId="20577"/>
          <ac:spMkLst>
            <pc:docMk/>
            <pc:sldMk cId="4051852901" sldId="272"/>
            <ac:spMk id="34" creationId="{F0CF8D00-EC2A-43D2-ADF9-96A7720C35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21259514"/>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143000" y="841771"/>
            <a:ext cx="6858000" cy="1790701"/>
          </a:xfrm>
          <a:prstGeom prst="rect">
            <a:avLst/>
          </a:prstGeom>
        </p:spPr>
        <p:txBody>
          <a:bodyPr anchor="b"/>
          <a:lstStyle>
            <a:lvl1pPr algn="ctr">
              <a:defRPr sz="4500"/>
            </a:lvl1pPr>
          </a:lstStyle>
          <a:p>
            <a:r>
              <a:t>Titolo Testo</a:t>
            </a:r>
          </a:p>
        </p:txBody>
      </p:sp>
      <p:sp>
        <p:nvSpPr>
          <p:cNvPr id="12" name="Corpo livello uno…"/>
          <p:cNvSpPr txBox="1">
            <a:spLocks noGrp="1"/>
          </p:cNvSpPr>
          <p:nvPr>
            <p:ph type="body" sz="quarter" idx="1"/>
          </p:nvPr>
        </p:nvSpPr>
        <p:spPr>
          <a:xfrm>
            <a:off x="1143000" y="2701527"/>
            <a:ext cx="6858000" cy="1241823"/>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628650" y="1369219"/>
            <a:ext cx="3886200" cy="3263504"/>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629841" y="273843"/>
            <a:ext cx="7886701" cy="994173"/>
          </a:xfrm>
          <a:prstGeom prst="rect">
            <a:avLst/>
          </a:prstGeom>
        </p:spPr>
        <p:txBody>
          <a:bodyPr/>
          <a:lstStyle/>
          <a:p>
            <a:r>
              <a:t>Titolo Testo</a:t>
            </a:r>
          </a:p>
        </p:txBody>
      </p:sp>
      <p:sp>
        <p:nvSpPr>
          <p:cNvPr id="48" name="Corpo livello uno…"/>
          <p:cNvSpPr txBox="1">
            <a:spLocks noGrp="1"/>
          </p:cNvSpPr>
          <p:nvPr>
            <p:ph type="body" sz="quarter" idx="1"/>
          </p:nvPr>
        </p:nvSpPr>
        <p:spPr>
          <a:xfrm>
            <a:off x="629841" y="1260871"/>
            <a:ext cx="3868341" cy="617935"/>
          </a:xfrm>
          <a:prstGeom prst="rect">
            <a:avLst/>
          </a:prstGeom>
        </p:spPr>
        <p:txBody>
          <a:bodyPr anchor="b"/>
          <a:lstStyle>
            <a:lvl1pPr marL="0" indent="0">
              <a:buSzTx/>
              <a:buFontTx/>
              <a:buNone/>
              <a:defRPr sz="1800" b="1"/>
            </a:lvl1pPr>
            <a:lvl2pPr marL="0" indent="342900">
              <a:buSzTx/>
              <a:buFontTx/>
              <a:buNone/>
              <a:defRPr sz="1800" b="1"/>
            </a:lvl2pPr>
            <a:lvl3pPr marL="0" indent="685800">
              <a:buSzTx/>
              <a:buFontTx/>
              <a:buNone/>
              <a:defRPr sz="1800" b="1"/>
            </a:lvl3pPr>
            <a:lvl4pPr marL="0" indent="1028700">
              <a:buSzTx/>
              <a:buFontTx/>
              <a:buNone/>
              <a:defRPr sz="1800" b="1"/>
            </a:lvl4pPr>
            <a:lvl5pPr marL="0" indent="1371600">
              <a:buSzTx/>
              <a:buFontTx/>
              <a:buNone/>
              <a:defRPr sz="18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Text Placeholder 4"/>
          <p:cNvSpPr>
            <a:spLocks noGrp="1"/>
          </p:cNvSpPr>
          <p:nvPr>
            <p:ph type="body" sz="quarter" idx="13"/>
          </p:nvPr>
        </p:nvSpPr>
        <p:spPr>
          <a:xfrm>
            <a:off x="4629149" y="1260871"/>
            <a:ext cx="3887393" cy="617935"/>
          </a:xfrm>
          <a:prstGeom prst="rect">
            <a:avLst/>
          </a:prstGeom>
        </p:spPr>
        <p:txBody>
          <a:bodyPr anchor="b"/>
          <a:lstStyle/>
          <a:p>
            <a:pPr marL="0" indent="0">
              <a:buSzTx/>
              <a:buFontTx/>
              <a:buNone/>
              <a:defRPr sz="1800" b="1"/>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629841" y="342900"/>
            <a:ext cx="2949178" cy="1200150"/>
          </a:xfrm>
          <a:prstGeom prst="rect">
            <a:avLst/>
          </a:prstGeom>
        </p:spPr>
        <p:txBody>
          <a:bodyPr anchor="b"/>
          <a:lstStyle>
            <a:lvl1pPr>
              <a:defRPr sz="2400"/>
            </a:lvl1pPr>
          </a:lstStyle>
          <a:p>
            <a:r>
              <a:t>Titolo Testo</a:t>
            </a:r>
          </a:p>
        </p:txBody>
      </p:sp>
      <p:sp>
        <p:nvSpPr>
          <p:cNvPr id="73" name="Corpo livello uno…"/>
          <p:cNvSpPr txBox="1">
            <a:spLocks noGrp="1"/>
          </p:cNvSpPr>
          <p:nvPr>
            <p:ph type="body" sz="half" idx="1"/>
          </p:nvPr>
        </p:nvSpPr>
        <p:spPr>
          <a:xfrm>
            <a:off x="3887391" y="740568"/>
            <a:ext cx="4629151" cy="3655221"/>
          </a:xfrm>
          <a:prstGeom prst="rect">
            <a:avLst/>
          </a:prstGeom>
        </p:spPr>
        <p:txBody>
          <a:bodyPr/>
          <a:lstStyle>
            <a:lvl1pPr>
              <a:defRPr sz="2400"/>
            </a:lvl1pPr>
            <a:lvl2pPr marL="538842" indent="-195942">
              <a:defRPr sz="2400"/>
            </a:lvl2pPr>
            <a:lvl3pPr marL="914400" indent="-228600">
              <a:defRPr sz="2400"/>
            </a:lvl3pPr>
            <a:lvl4pPr marL="1303019" indent="-274319">
              <a:defRPr sz="2400"/>
            </a:lvl4pPr>
            <a:lvl5pPr marL="1645920" indent="-274320">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74" name="Text Placeholder 3"/>
          <p:cNvSpPr>
            <a:spLocks noGrp="1"/>
          </p:cNvSpPr>
          <p:nvPr>
            <p:ph type="body" sz="quarter" idx="13"/>
          </p:nvPr>
        </p:nvSpPr>
        <p:spPr>
          <a:xfrm>
            <a:off x="629840" y="1543049"/>
            <a:ext cx="2949180" cy="2858693"/>
          </a:xfrm>
          <a:prstGeom prst="rect">
            <a:avLst/>
          </a:prstGeom>
        </p:spPr>
        <p:txBody>
          <a:bodyPr/>
          <a:lstStyle/>
          <a:p>
            <a:pPr marL="0" indent="0">
              <a:buSzTx/>
              <a:buFontTx/>
              <a:buNone/>
              <a:defRPr sz="1200"/>
            </a:pPr>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629841" y="342900"/>
            <a:ext cx="2949178" cy="1200150"/>
          </a:xfrm>
          <a:prstGeom prst="rect">
            <a:avLst/>
          </a:prstGeom>
        </p:spPr>
        <p:txBody>
          <a:bodyPr anchor="b"/>
          <a:lstStyle>
            <a:lvl1pPr>
              <a:defRPr sz="2400"/>
            </a:lvl1pPr>
          </a:lstStyle>
          <a:p>
            <a:r>
              <a:t>Titolo Testo</a:t>
            </a:r>
          </a:p>
        </p:txBody>
      </p:sp>
      <p:sp>
        <p:nvSpPr>
          <p:cNvPr id="83" name="Picture Placeholder 2"/>
          <p:cNvSpPr>
            <a:spLocks noGrp="1"/>
          </p:cNvSpPr>
          <p:nvPr>
            <p:ph type="pic" sz="half" idx="13"/>
          </p:nvPr>
        </p:nvSpPr>
        <p:spPr>
          <a:xfrm>
            <a:off x="3887391" y="740568"/>
            <a:ext cx="4629151" cy="3655221"/>
          </a:xfrm>
          <a:prstGeom prst="rect">
            <a:avLst/>
          </a:prstGeom>
        </p:spPr>
        <p:txBody>
          <a:bodyPr lIns="91439" rIns="91439">
            <a:noAutofit/>
          </a:bodyPr>
          <a:lstStyle/>
          <a:p>
            <a:endParaRPr/>
          </a:p>
        </p:txBody>
      </p:sp>
      <p:sp>
        <p:nvSpPr>
          <p:cNvPr id="84" name="Corpo livello uno…"/>
          <p:cNvSpPr txBox="1">
            <a:spLocks noGrp="1"/>
          </p:cNvSpPr>
          <p:nvPr>
            <p:ph type="body" sz="quarter" idx="1"/>
          </p:nvPr>
        </p:nvSpPr>
        <p:spPr>
          <a:xfrm>
            <a:off x="629841" y="1543050"/>
            <a:ext cx="2949178" cy="2858692"/>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628650" y="273843"/>
            <a:ext cx="7886700" cy="99417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Titolo Testo</a:t>
            </a:r>
          </a:p>
        </p:txBody>
      </p:sp>
      <p:sp>
        <p:nvSpPr>
          <p:cNvPr id="3" name="Corpo livello uno…"/>
          <p:cNvSpPr txBox="1">
            <a:spLocks noGrp="1"/>
          </p:cNvSpPr>
          <p:nvPr>
            <p:ph type="body" idx="1"/>
          </p:nvPr>
        </p:nvSpPr>
        <p:spPr>
          <a:xfrm>
            <a:off x="628650" y="1369219"/>
            <a:ext cx="7886700" cy="326350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8295347" y="4801228"/>
            <a:ext cx="220003" cy="205914"/>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Lst>
  <p:transition xmlns:p14="http://schemas.microsoft.com/office/powerpoint/2010/mai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1pPr>
      <a:lvl2pPr marL="542925" marR="0" indent="-200025"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2pPr>
      <a:lvl3pPr marL="925830" marR="0" indent="-240030"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3pPr>
      <a:lvl4pPr marL="13056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4pPr>
      <a:lvl5pPr marL="16485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emf"/><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emf"/><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5.emf"/><Relationship Id="rId6"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emf"/><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magine 7" descr="Immagine 7"/>
          <p:cNvPicPr>
            <a:picLocks noChangeAspect="1"/>
          </p:cNvPicPr>
          <p:nvPr/>
        </p:nvPicPr>
        <p:blipFill>
          <a:blip r:embed="rId2"/>
          <a:stretch>
            <a:fillRect/>
          </a:stretch>
        </p:blipFill>
        <p:spPr>
          <a:xfrm>
            <a:off x="0" y="0"/>
            <a:ext cx="9144000" cy="5143500"/>
          </a:xfrm>
          <a:prstGeom prst="rect">
            <a:avLst/>
          </a:prstGeom>
          <a:ln w="12700">
            <a:miter lim="400000"/>
          </a:ln>
        </p:spPr>
      </p:pic>
      <p:pic>
        <p:nvPicPr>
          <p:cNvPr id="95" name="Immagine 9" descr="Immagine 9"/>
          <p:cNvPicPr>
            <a:picLocks noChangeAspect="1"/>
          </p:cNvPicPr>
          <p:nvPr/>
        </p:nvPicPr>
        <p:blipFill>
          <a:blip r:embed="rId3"/>
          <a:stretch>
            <a:fillRect/>
          </a:stretch>
        </p:blipFill>
        <p:spPr>
          <a:xfrm>
            <a:off x="2813811" y="1611122"/>
            <a:ext cx="4533901" cy="988701"/>
          </a:xfrm>
          <a:prstGeom prst="rect">
            <a:avLst/>
          </a:prstGeom>
          <a:ln w="12700">
            <a:miter lim="400000"/>
          </a:ln>
        </p:spPr>
      </p:pic>
      <p:pic>
        <p:nvPicPr>
          <p:cNvPr id="6" name="Immagine 5">
            <a:extLst>
              <a:ext uri="{FF2B5EF4-FFF2-40B4-BE49-F238E27FC236}">
                <a16:creationId xmlns:a16="http://schemas.microsoft.com/office/drawing/2014/main" xmlns="" id="{DEBB4679-3CBF-4AE2-A08A-66A6A0DEDB18}"/>
              </a:ext>
            </a:extLst>
          </p:cNvPr>
          <p:cNvPicPr>
            <a:picLocks noChangeAspect="1"/>
          </p:cNvPicPr>
          <p:nvPr/>
        </p:nvPicPr>
        <p:blipFill>
          <a:blip r:embed="rId4"/>
          <a:stretch>
            <a:fillRect/>
          </a:stretch>
        </p:blipFill>
        <p:spPr>
          <a:xfrm>
            <a:off x="6335183" y="4650725"/>
            <a:ext cx="2808817" cy="492775"/>
          </a:xfrm>
          <a:prstGeom prst="rect">
            <a:avLst/>
          </a:prstGeom>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Immagine 2" descr="Immagine 2"/>
          <p:cNvPicPr>
            <a:picLocks noChangeAspect="1"/>
          </p:cNvPicPr>
          <p:nvPr/>
        </p:nvPicPr>
        <p:blipFill>
          <a:blip r:embed="rId2"/>
          <a:stretch>
            <a:fillRect/>
          </a:stretch>
        </p:blipFill>
        <p:spPr>
          <a:xfrm>
            <a:off x="0" y="0"/>
            <a:ext cx="9144000" cy="1041400"/>
          </a:xfrm>
          <a:prstGeom prst="rect">
            <a:avLst/>
          </a:prstGeom>
          <a:ln w="12700">
            <a:miter lim="400000"/>
          </a:ln>
        </p:spPr>
      </p:pic>
      <p:pic>
        <p:nvPicPr>
          <p:cNvPr id="118" name="Immagine 6" descr="Immagine 6"/>
          <p:cNvPicPr>
            <a:picLocks noChangeAspect="1"/>
          </p:cNvPicPr>
          <p:nvPr/>
        </p:nvPicPr>
        <p:blipFill>
          <a:blip r:embed="rId3"/>
          <a:stretch>
            <a:fillRect/>
          </a:stretch>
        </p:blipFill>
        <p:spPr>
          <a:xfrm>
            <a:off x="419402" y="244390"/>
            <a:ext cx="2238956" cy="488248"/>
          </a:xfrm>
          <a:prstGeom prst="rect">
            <a:avLst/>
          </a:prstGeom>
          <a:ln w="12700">
            <a:miter lim="400000"/>
          </a:ln>
        </p:spPr>
      </p:pic>
      <p:pic>
        <p:nvPicPr>
          <p:cNvPr id="120" name="SSML triennale.pdf_1.pdf" descr="SSML triennale.pdf_1.pdf"/>
          <p:cNvPicPr>
            <a:picLocks noChangeAspect="1"/>
          </p:cNvPicPr>
          <p:nvPr/>
        </p:nvPicPr>
        <p:blipFill>
          <a:blip r:embed="rId4"/>
          <a:stretch>
            <a:fillRect/>
          </a:stretch>
        </p:blipFill>
        <p:spPr>
          <a:xfrm>
            <a:off x="396245" y="1261288"/>
            <a:ext cx="8351510" cy="3421484"/>
          </a:xfrm>
          <a:prstGeom prst="rect">
            <a:avLst/>
          </a:prstGeom>
          <a:ln w="12700">
            <a:miter lim="400000"/>
          </a:ln>
        </p:spPr>
      </p:pic>
      <p:pic>
        <p:nvPicPr>
          <p:cNvPr id="6" name="Immagine 5">
            <a:extLst>
              <a:ext uri="{FF2B5EF4-FFF2-40B4-BE49-F238E27FC236}">
                <a16:creationId xmlns:a16="http://schemas.microsoft.com/office/drawing/2014/main" xmlns="" id="{2A827BC4-D597-46EB-BD5B-4F0CFC43B50F}"/>
              </a:ext>
            </a:extLst>
          </p:cNvPr>
          <p:cNvPicPr>
            <a:picLocks noChangeAspect="1"/>
          </p:cNvPicPr>
          <p:nvPr/>
        </p:nvPicPr>
        <p:blipFill>
          <a:blip r:embed="rId5"/>
          <a:stretch>
            <a:fillRect/>
          </a:stretch>
        </p:blipFill>
        <p:spPr>
          <a:xfrm>
            <a:off x="3810000" y="4902660"/>
            <a:ext cx="1524000" cy="127000"/>
          </a:xfrm>
          <a:prstGeom prst="rect">
            <a:avLst/>
          </a:prstGeom>
        </p:spPr>
      </p:pic>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magine 2" descr="Immagine 2"/>
          <p:cNvPicPr>
            <a:picLocks noChangeAspect="1"/>
          </p:cNvPicPr>
          <p:nvPr/>
        </p:nvPicPr>
        <p:blipFill>
          <a:blip r:embed="rId2"/>
          <a:stretch>
            <a:fillRect/>
          </a:stretch>
        </p:blipFill>
        <p:spPr>
          <a:xfrm>
            <a:off x="0" y="0"/>
            <a:ext cx="9144000" cy="1041400"/>
          </a:xfrm>
          <a:prstGeom prst="rect">
            <a:avLst/>
          </a:prstGeom>
          <a:ln w="12700">
            <a:miter lim="400000"/>
          </a:ln>
        </p:spPr>
      </p:pic>
      <p:pic>
        <p:nvPicPr>
          <p:cNvPr id="123" name="Immagine 6" descr="Immagine 6"/>
          <p:cNvPicPr>
            <a:picLocks noChangeAspect="1"/>
          </p:cNvPicPr>
          <p:nvPr/>
        </p:nvPicPr>
        <p:blipFill>
          <a:blip r:embed="rId3"/>
          <a:stretch>
            <a:fillRect/>
          </a:stretch>
        </p:blipFill>
        <p:spPr>
          <a:xfrm>
            <a:off x="419402" y="244390"/>
            <a:ext cx="2238956" cy="488248"/>
          </a:xfrm>
          <a:prstGeom prst="rect">
            <a:avLst/>
          </a:prstGeom>
          <a:ln w="12700">
            <a:miter lim="400000"/>
          </a:ln>
        </p:spPr>
      </p:pic>
      <p:pic>
        <p:nvPicPr>
          <p:cNvPr id="6" name="Immagine 5">
            <a:extLst>
              <a:ext uri="{FF2B5EF4-FFF2-40B4-BE49-F238E27FC236}">
                <a16:creationId xmlns:a16="http://schemas.microsoft.com/office/drawing/2014/main" xmlns="" id="{5D560AA1-3280-40F7-968F-DA3A7408C48F}"/>
              </a:ext>
            </a:extLst>
          </p:cNvPr>
          <p:cNvPicPr>
            <a:picLocks noChangeAspect="1"/>
          </p:cNvPicPr>
          <p:nvPr/>
        </p:nvPicPr>
        <p:blipFill>
          <a:blip r:embed="rId4"/>
          <a:stretch>
            <a:fillRect/>
          </a:stretch>
        </p:blipFill>
        <p:spPr>
          <a:xfrm>
            <a:off x="3810000" y="4902660"/>
            <a:ext cx="1524000" cy="127000"/>
          </a:xfrm>
          <a:prstGeom prst="rect">
            <a:avLst/>
          </a:prstGeom>
        </p:spPr>
      </p:pic>
      <p:pic>
        <p:nvPicPr>
          <p:cNvPr id="3" name="Immagine 2" descr="Immagine che contiene screenshot&#10;&#10;Descrizione generata automaticamente">
            <a:extLst>
              <a:ext uri="{FF2B5EF4-FFF2-40B4-BE49-F238E27FC236}">
                <a16:creationId xmlns:a16="http://schemas.microsoft.com/office/drawing/2014/main" xmlns="" id="{041F390B-0222-4D6A-8891-3C6FF3DFA2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894" y="1407932"/>
            <a:ext cx="8580211" cy="3142212"/>
          </a:xfrm>
          <a:prstGeom prst="rect">
            <a:avLst/>
          </a:prstGeom>
        </p:spPr>
      </p:pic>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Immagine 2" descr="Immagine 2"/>
          <p:cNvPicPr>
            <a:picLocks noChangeAspect="1"/>
          </p:cNvPicPr>
          <p:nvPr/>
        </p:nvPicPr>
        <p:blipFill>
          <a:blip r:embed="rId2"/>
          <a:stretch>
            <a:fillRect/>
          </a:stretch>
        </p:blipFill>
        <p:spPr>
          <a:xfrm>
            <a:off x="0" y="0"/>
            <a:ext cx="9144000" cy="1041400"/>
          </a:xfrm>
          <a:prstGeom prst="rect">
            <a:avLst/>
          </a:prstGeom>
          <a:ln w="12700">
            <a:miter lim="400000"/>
          </a:ln>
        </p:spPr>
      </p:pic>
      <p:pic>
        <p:nvPicPr>
          <p:cNvPr id="110" name="Immagine 6" descr="Immagine 6"/>
          <p:cNvPicPr>
            <a:picLocks noChangeAspect="1"/>
          </p:cNvPicPr>
          <p:nvPr/>
        </p:nvPicPr>
        <p:blipFill>
          <a:blip r:embed="rId3"/>
          <a:stretch>
            <a:fillRect/>
          </a:stretch>
        </p:blipFill>
        <p:spPr>
          <a:xfrm>
            <a:off x="419402" y="244390"/>
            <a:ext cx="2238956" cy="488248"/>
          </a:xfrm>
          <a:prstGeom prst="rect">
            <a:avLst/>
          </a:prstGeom>
          <a:ln w="12700">
            <a:miter lim="400000"/>
          </a:ln>
        </p:spPr>
      </p:pic>
      <p:pic>
        <p:nvPicPr>
          <p:cNvPr id="9" name="Immagine 8">
            <a:extLst>
              <a:ext uri="{FF2B5EF4-FFF2-40B4-BE49-F238E27FC236}">
                <a16:creationId xmlns:a16="http://schemas.microsoft.com/office/drawing/2014/main" xmlns="" id="{26D6850C-AF44-4467-8A22-6BD58CFD1459}"/>
              </a:ext>
            </a:extLst>
          </p:cNvPr>
          <p:cNvPicPr>
            <a:picLocks noChangeAspect="1"/>
          </p:cNvPicPr>
          <p:nvPr/>
        </p:nvPicPr>
        <p:blipFill>
          <a:blip r:embed="rId4"/>
          <a:stretch>
            <a:fillRect/>
          </a:stretch>
        </p:blipFill>
        <p:spPr>
          <a:xfrm>
            <a:off x="3810000" y="4902660"/>
            <a:ext cx="1524000" cy="127000"/>
          </a:xfrm>
          <a:prstGeom prst="rect">
            <a:avLst/>
          </a:prstGeom>
        </p:spPr>
      </p:pic>
      <p:sp>
        <p:nvSpPr>
          <p:cNvPr id="11" name="CasellaDiTesto 12">
            <a:extLst>
              <a:ext uri="{FF2B5EF4-FFF2-40B4-BE49-F238E27FC236}">
                <a16:creationId xmlns:a16="http://schemas.microsoft.com/office/drawing/2014/main" xmlns="" id="{5D70A000-AA38-4CD4-8907-705E9265B448}"/>
              </a:ext>
            </a:extLst>
          </p:cNvPr>
          <p:cNvSpPr txBox="1"/>
          <p:nvPr/>
        </p:nvSpPr>
        <p:spPr>
          <a:xfrm>
            <a:off x="164797" y="2921080"/>
            <a:ext cx="7873413" cy="369332"/>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800" dirty="0">
                <a:solidFill>
                  <a:schemeClr val="bg1"/>
                </a:solidFill>
                <a:latin typeface="Verdana" panose="020B0604030504040204" pitchFamily="34" charset="0"/>
                <a:ea typeface="Verdana" panose="020B0604030504040204" pitchFamily="34" charset="0"/>
              </a:rPr>
              <a:t>INTERPRETARIATO DI CONFERENZA</a:t>
            </a:r>
            <a:endParaRPr sz="1800" dirty="0">
              <a:solidFill>
                <a:schemeClr val="bg1"/>
              </a:solidFill>
              <a:latin typeface="Verdana" panose="020B0604030504040204" pitchFamily="34" charset="0"/>
              <a:ea typeface="Verdana" panose="020B0604030504040204" pitchFamily="34" charset="0"/>
            </a:endParaRPr>
          </a:p>
        </p:txBody>
      </p:sp>
      <p:sp>
        <p:nvSpPr>
          <p:cNvPr id="12" name="CasellaDiTesto 12">
            <a:extLst>
              <a:ext uri="{FF2B5EF4-FFF2-40B4-BE49-F238E27FC236}">
                <a16:creationId xmlns:a16="http://schemas.microsoft.com/office/drawing/2014/main" xmlns="" id="{FDAB36A8-6038-44B0-BD38-A3F41C032607}"/>
              </a:ext>
            </a:extLst>
          </p:cNvPr>
          <p:cNvSpPr txBox="1"/>
          <p:nvPr/>
        </p:nvSpPr>
        <p:spPr>
          <a:xfrm>
            <a:off x="164798" y="3397124"/>
            <a:ext cx="7873412" cy="369332"/>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800" dirty="0">
                <a:solidFill>
                  <a:schemeClr val="bg1"/>
                </a:solidFill>
                <a:latin typeface="Verdana" panose="020B0604030504040204" pitchFamily="34" charset="0"/>
                <a:ea typeface="Verdana" panose="020B0604030504040204" pitchFamily="34" charset="0"/>
              </a:rPr>
              <a:t>TRADUZIONE</a:t>
            </a:r>
            <a:endParaRPr sz="1800" dirty="0">
              <a:solidFill>
                <a:schemeClr val="bg1"/>
              </a:solidFill>
              <a:latin typeface="Verdana" panose="020B0604030504040204" pitchFamily="34" charset="0"/>
              <a:ea typeface="Verdana" panose="020B0604030504040204" pitchFamily="34" charset="0"/>
            </a:endParaRPr>
          </a:p>
        </p:txBody>
      </p:sp>
      <p:sp>
        <p:nvSpPr>
          <p:cNvPr id="13" name="CasellaDiTesto 12">
            <a:extLst>
              <a:ext uri="{FF2B5EF4-FFF2-40B4-BE49-F238E27FC236}">
                <a16:creationId xmlns:a16="http://schemas.microsoft.com/office/drawing/2014/main" xmlns="" id="{2689BCD1-5ADC-4E7C-B605-F530B6C277D8}"/>
              </a:ext>
            </a:extLst>
          </p:cNvPr>
          <p:cNvSpPr txBox="1"/>
          <p:nvPr/>
        </p:nvSpPr>
        <p:spPr>
          <a:xfrm>
            <a:off x="164796" y="2445036"/>
            <a:ext cx="7873413" cy="369332"/>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800" dirty="0">
                <a:solidFill>
                  <a:schemeClr val="bg1"/>
                </a:solidFill>
                <a:latin typeface="Verdana" panose="020B0604030504040204" pitchFamily="34" charset="0"/>
                <a:ea typeface="Verdana" panose="020B0604030504040204" pitchFamily="34" charset="0"/>
              </a:rPr>
              <a:t> </a:t>
            </a:r>
            <a:r>
              <a:rPr sz="1800" dirty="0">
                <a:solidFill>
                  <a:schemeClr val="bg1"/>
                </a:solidFill>
                <a:latin typeface="Verdana" panose="020B0604030504040204" pitchFamily="34" charset="0"/>
                <a:ea typeface="Verdana" panose="020B0604030504040204" pitchFamily="34" charset="0"/>
              </a:rPr>
              <a:t>2 PERCORSI</a:t>
            </a:r>
          </a:p>
        </p:txBody>
      </p:sp>
      <p:sp>
        <p:nvSpPr>
          <p:cNvPr id="16" name="CasellaDiTesto 12">
            <a:extLst>
              <a:ext uri="{FF2B5EF4-FFF2-40B4-BE49-F238E27FC236}">
                <a16:creationId xmlns:a16="http://schemas.microsoft.com/office/drawing/2014/main" xmlns="" id="{DEA0EB62-4292-40C9-B621-C9635CC35B3C}"/>
              </a:ext>
            </a:extLst>
          </p:cNvPr>
          <p:cNvSpPr txBox="1"/>
          <p:nvPr/>
        </p:nvSpPr>
        <p:spPr>
          <a:xfrm>
            <a:off x="164796" y="1269914"/>
            <a:ext cx="7873413" cy="646331"/>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800" dirty="0">
                <a:solidFill>
                  <a:schemeClr val="bg1"/>
                </a:solidFill>
                <a:latin typeface="Verdana" panose="020B0604030504040204" pitchFamily="34" charset="0"/>
                <a:ea typeface="Verdana" panose="020B0604030504040204" pitchFamily="34" charset="0"/>
              </a:rPr>
              <a:t>LAUREA MAGISTRALE IN INTERPRETARIATO E TRADUZIONE (LM-94)</a:t>
            </a:r>
            <a:endParaRPr sz="1800" dirty="0">
              <a:solidFill>
                <a:schemeClr val="bg1"/>
              </a:solidFill>
              <a:latin typeface="Verdana" panose="020B0604030504040204" pitchFamily="34" charset="0"/>
              <a:ea typeface="Verdana" panose="020B0604030504040204" pitchFamily="34" charset="0"/>
            </a:endParaRPr>
          </a:p>
        </p:txBody>
      </p:sp>
      <p:pic>
        <p:nvPicPr>
          <p:cNvPr id="3" name="Immagine 2" descr="Immagine che contiene cibo&#10;&#10;Descrizione generata automaticamente">
            <a:extLst>
              <a:ext uri="{FF2B5EF4-FFF2-40B4-BE49-F238E27FC236}">
                <a16:creationId xmlns:a16="http://schemas.microsoft.com/office/drawing/2014/main" xmlns="" id="{DE822A73-DD01-457D-A889-8C025AB160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7408" y="190658"/>
            <a:ext cx="1701601" cy="705965"/>
          </a:xfrm>
          <a:prstGeom prst="rect">
            <a:avLst/>
          </a:prstGeom>
          <a:ln>
            <a:solidFill>
              <a:srgbClr val="B4212F"/>
            </a:solidFill>
          </a:ln>
        </p:spPr>
      </p:pic>
    </p:spTree>
    <p:extLst>
      <p:ext uri="{BB962C8B-B14F-4D97-AF65-F5344CB8AC3E}">
        <p14:creationId xmlns:p14="http://schemas.microsoft.com/office/powerpoint/2010/main" val="1639551300"/>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Immagine 2" descr="Immagine 2"/>
          <p:cNvPicPr>
            <a:picLocks noChangeAspect="1"/>
          </p:cNvPicPr>
          <p:nvPr/>
        </p:nvPicPr>
        <p:blipFill>
          <a:blip r:embed="rId2"/>
          <a:stretch>
            <a:fillRect/>
          </a:stretch>
        </p:blipFill>
        <p:spPr>
          <a:xfrm>
            <a:off x="0" y="0"/>
            <a:ext cx="9144000" cy="1041400"/>
          </a:xfrm>
          <a:prstGeom prst="rect">
            <a:avLst/>
          </a:prstGeom>
          <a:ln w="12700">
            <a:miter lim="400000"/>
          </a:ln>
        </p:spPr>
      </p:pic>
      <p:pic>
        <p:nvPicPr>
          <p:cNvPr id="136" name="Immagine 6" descr="Immagine 6"/>
          <p:cNvPicPr>
            <a:picLocks noChangeAspect="1"/>
          </p:cNvPicPr>
          <p:nvPr/>
        </p:nvPicPr>
        <p:blipFill>
          <a:blip r:embed="rId3"/>
          <a:stretch>
            <a:fillRect/>
          </a:stretch>
        </p:blipFill>
        <p:spPr>
          <a:xfrm>
            <a:off x="419402" y="244390"/>
            <a:ext cx="2238956" cy="488248"/>
          </a:xfrm>
          <a:prstGeom prst="rect">
            <a:avLst/>
          </a:prstGeom>
          <a:ln w="12700">
            <a:miter lim="400000"/>
          </a:ln>
        </p:spPr>
      </p:pic>
      <p:pic>
        <p:nvPicPr>
          <p:cNvPr id="138" name="SSML magistrale.pdf_!.pdf" descr="SSML magistrale.pdf_!.pdf"/>
          <p:cNvPicPr>
            <a:picLocks noChangeAspect="1"/>
          </p:cNvPicPr>
          <p:nvPr/>
        </p:nvPicPr>
        <p:blipFill>
          <a:blip r:embed="rId4"/>
          <a:stretch>
            <a:fillRect/>
          </a:stretch>
        </p:blipFill>
        <p:spPr>
          <a:xfrm>
            <a:off x="1657475" y="1133508"/>
            <a:ext cx="5829050" cy="3677044"/>
          </a:xfrm>
          <a:prstGeom prst="rect">
            <a:avLst/>
          </a:prstGeom>
          <a:ln w="12700">
            <a:miter lim="400000"/>
          </a:ln>
        </p:spPr>
      </p:pic>
      <p:pic>
        <p:nvPicPr>
          <p:cNvPr id="6" name="Immagine 5">
            <a:extLst>
              <a:ext uri="{FF2B5EF4-FFF2-40B4-BE49-F238E27FC236}">
                <a16:creationId xmlns:a16="http://schemas.microsoft.com/office/drawing/2014/main" xmlns="" id="{CA7269BB-8BE4-442D-BBBA-C022C6FD1796}"/>
              </a:ext>
            </a:extLst>
          </p:cNvPr>
          <p:cNvPicPr>
            <a:picLocks noChangeAspect="1"/>
          </p:cNvPicPr>
          <p:nvPr/>
        </p:nvPicPr>
        <p:blipFill>
          <a:blip r:embed="rId5"/>
          <a:stretch>
            <a:fillRect/>
          </a:stretch>
        </p:blipFill>
        <p:spPr>
          <a:xfrm>
            <a:off x="3810000" y="4902660"/>
            <a:ext cx="1524000" cy="127000"/>
          </a:xfrm>
          <a:prstGeom prst="rect">
            <a:avLst/>
          </a:prstGeom>
        </p:spPr>
      </p:pic>
      <p:pic>
        <p:nvPicPr>
          <p:cNvPr id="7" name="Immagine 6" descr="Immagine che contiene cibo&#10;&#10;Descrizione generata automaticamente">
            <a:extLst>
              <a:ext uri="{FF2B5EF4-FFF2-40B4-BE49-F238E27FC236}">
                <a16:creationId xmlns:a16="http://schemas.microsoft.com/office/drawing/2014/main" xmlns="" id="{4BE8A2CD-51B5-40DE-9FE4-5860B49205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7408" y="190658"/>
            <a:ext cx="1701601" cy="705965"/>
          </a:xfrm>
          <a:prstGeom prst="rect">
            <a:avLst/>
          </a:prstGeom>
          <a:ln>
            <a:solidFill>
              <a:srgbClr val="B4212F"/>
            </a:solidFill>
          </a:ln>
        </p:spPr>
      </p:pic>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2">
            <a:extLst>
              <a:ext uri="{FF2B5EF4-FFF2-40B4-BE49-F238E27FC236}">
                <a16:creationId xmlns:a16="http://schemas.microsoft.com/office/drawing/2014/main" xmlns="" id="{97CA6A57-A53F-47EE-9F56-626345527B16}"/>
              </a:ext>
            </a:extLst>
          </p:cNvPr>
          <p:cNvSpPr txBox="1"/>
          <p:nvPr/>
        </p:nvSpPr>
        <p:spPr>
          <a:xfrm>
            <a:off x="164798" y="1288224"/>
            <a:ext cx="1581940" cy="369332"/>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800" dirty="0">
                <a:solidFill>
                  <a:schemeClr val="bg1"/>
                </a:solidFill>
                <a:latin typeface="Verdana" panose="020B0604030504040204" pitchFamily="34" charset="0"/>
                <a:ea typeface="Verdana" panose="020B0604030504040204" pitchFamily="34" charset="0"/>
              </a:rPr>
              <a:t>ERASMUS+</a:t>
            </a:r>
            <a:endParaRPr sz="1800" dirty="0">
              <a:solidFill>
                <a:schemeClr val="bg1"/>
              </a:solidFill>
              <a:latin typeface="Verdana" panose="020B0604030504040204" pitchFamily="34" charset="0"/>
              <a:ea typeface="Verdana" panose="020B0604030504040204" pitchFamily="34" charset="0"/>
            </a:endParaRPr>
          </a:p>
        </p:txBody>
      </p:sp>
      <p:pic>
        <p:nvPicPr>
          <p:cNvPr id="3" name="Immagine 2" descr="Immagine 2">
            <a:extLst>
              <a:ext uri="{FF2B5EF4-FFF2-40B4-BE49-F238E27FC236}">
                <a16:creationId xmlns:a16="http://schemas.microsoft.com/office/drawing/2014/main" xmlns="" id="{65732846-4FA0-4D54-8309-4A4FB73547C4}"/>
              </a:ext>
            </a:extLst>
          </p:cNvPr>
          <p:cNvPicPr>
            <a:picLocks noChangeAspect="1"/>
          </p:cNvPicPr>
          <p:nvPr/>
        </p:nvPicPr>
        <p:blipFill>
          <a:blip r:embed="rId2"/>
          <a:stretch>
            <a:fillRect/>
          </a:stretch>
        </p:blipFill>
        <p:spPr>
          <a:xfrm>
            <a:off x="0" y="0"/>
            <a:ext cx="9144000" cy="1041400"/>
          </a:xfrm>
          <a:prstGeom prst="rect">
            <a:avLst/>
          </a:prstGeom>
          <a:ln w="12700">
            <a:miter lim="400000"/>
          </a:ln>
        </p:spPr>
      </p:pic>
      <p:pic>
        <p:nvPicPr>
          <p:cNvPr id="4" name="Immagine 6" descr="Immagine 6">
            <a:extLst>
              <a:ext uri="{FF2B5EF4-FFF2-40B4-BE49-F238E27FC236}">
                <a16:creationId xmlns:a16="http://schemas.microsoft.com/office/drawing/2014/main" xmlns="" id="{322CD4AD-5200-4F84-A854-DE816D7308B8}"/>
              </a:ext>
            </a:extLst>
          </p:cNvPr>
          <p:cNvPicPr>
            <a:picLocks noChangeAspect="1"/>
          </p:cNvPicPr>
          <p:nvPr/>
        </p:nvPicPr>
        <p:blipFill>
          <a:blip r:embed="rId3"/>
          <a:stretch>
            <a:fillRect/>
          </a:stretch>
        </p:blipFill>
        <p:spPr>
          <a:xfrm>
            <a:off x="419402" y="244390"/>
            <a:ext cx="2238956" cy="488248"/>
          </a:xfrm>
          <a:prstGeom prst="rect">
            <a:avLst/>
          </a:prstGeom>
          <a:ln w="12700">
            <a:miter lim="400000"/>
          </a:ln>
        </p:spPr>
      </p:pic>
      <p:sp>
        <p:nvSpPr>
          <p:cNvPr id="16" name="Rettangolo 15">
            <a:extLst>
              <a:ext uri="{FF2B5EF4-FFF2-40B4-BE49-F238E27FC236}">
                <a16:creationId xmlns:a16="http://schemas.microsoft.com/office/drawing/2014/main" xmlns="" id="{2FFD9E12-1483-4D9B-8253-0923C80F1853}"/>
              </a:ext>
            </a:extLst>
          </p:cNvPr>
          <p:cNvSpPr/>
          <p:nvPr/>
        </p:nvSpPr>
        <p:spPr>
          <a:xfrm>
            <a:off x="164798" y="1928713"/>
            <a:ext cx="7197294" cy="1041400"/>
          </a:xfrm>
          <a:prstGeom prst="rect">
            <a:avLst/>
          </a:prstGeom>
          <a:solidFill>
            <a:srgbClr val="FFFFFF"/>
          </a:solidFill>
          <a:ln w="57150" cap="flat">
            <a:solidFill>
              <a:srgbClr val="B4212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j-lt"/>
              <a:ea typeface="+mj-ea"/>
              <a:cs typeface="+mj-cs"/>
              <a:sym typeface="Calibri"/>
            </a:endParaRPr>
          </a:p>
        </p:txBody>
      </p:sp>
      <p:sp>
        <p:nvSpPr>
          <p:cNvPr id="17" name="CasellaDiTesto 16">
            <a:extLst>
              <a:ext uri="{FF2B5EF4-FFF2-40B4-BE49-F238E27FC236}">
                <a16:creationId xmlns:a16="http://schemas.microsoft.com/office/drawing/2014/main" xmlns="" id="{B734520B-3083-480C-B492-A184475DEA92}"/>
              </a:ext>
            </a:extLst>
          </p:cNvPr>
          <p:cNvSpPr txBox="1"/>
          <p:nvPr/>
        </p:nvSpPr>
        <p:spPr>
          <a:xfrm>
            <a:off x="164798" y="1980169"/>
            <a:ext cx="6869723"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it-IT" sz="1600" b="1" dirty="0">
                <a:solidFill>
                  <a:srgbClr val="B4212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accordi bilaterali </a:t>
            </a:r>
            <a:r>
              <a:rPr lang="it-IT" sz="1600" dirty="0">
                <a:solidFill>
                  <a:srgbClr val="B4212F"/>
                </a:solidFill>
                <a:latin typeface="Verdana" panose="020B0604030504040204" pitchFamily="34" charset="0"/>
                <a:ea typeface="Verdana" panose="020B0604030504040204" pitchFamily="34" charset="0"/>
              </a:rPr>
              <a:t>con le università di Montpellier (Francia), Murcia (Spagna), Ponte </a:t>
            </a:r>
            <a:r>
              <a:rPr lang="it-IT" sz="1600" dirty="0" err="1">
                <a:solidFill>
                  <a:srgbClr val="B4212F"/>
                </a:solidFill>
                <a:latin typeface="Verdana" panose="020B0604030504040204" pitchFamily="34" charset="0"/>
                <a:ea typeface="Verdana" panose="020B0604030504040204" pitchFamily="34" charset="0"/>
              </a:rPr>
              <a:t>Delgada</a:t>
            </a:r>
            <a:r>
              <a:rPr lang="it-IT" sz="1600" dirty="0">
                <a:solidFill>
                  <a:srgbClr val="B4212F"/>
                </a:solidFill>
                <a:latin typeface="Verdana" panose="020B0604030504040204" pitchFamily="34" charset="0"/>
                <a:ea typeface="Verdana" panose="020B0604030504040204" pitchFamily="34" charset="0"/>
              </a:rPr>
              <a:t> (Portogallo), </a:t>
            </a:r>
            <a:r>
              <a:rPr lang="it-IT" sz="1600" dirty="0" err="1">
                <a:solidFill>
                  <a:srgbClr val="B4212F"/>
                </a:solidFill>
                <a:latin typeface="Verdana" panose="020B0604030504040204" pitchFamily="34" charset="0"/>
                <a:ea typeface="Verdana" panose="020B0604030504040204" pitchFamily="34" charset="0"/>
              </a:rPr>
              <a:t>Kempten</a:t>
            </a:r>
            <a:r>
              <a:rPr lang="it-IT" sz="1600" dirty="0">
                <a:solidFill>
                  <a:srgbClr val="B4212F"/>
                </a:solidFill>
                <a:latin typeface="Verdana" panose="020B0604030504040204" pitchFamily="34" charset="0"/>
                <a:ea typeface="Verdana" panose="020B0604030504040204" pitchFamily="34" charset="0"/>
              </a:rPr>
              <a:t>, Mainz e Monaco (Germania</a:t>
            </a:r>
            <a:r>
              <a:rPr lang="it-IT" sz="1600" dirty="0" smtClean="0">
                <a:solidFill>
                  <a:srgbClr val="B4212F"/>
                </a:solidFill>
                <a:latin typeface="Verdana" panose="020B0604030504040204" pitchFamily="34" charset="0"/>
                <a:ea typeface="Verdana" panose="020B0604030504040204" pitchFamily="34" charset="0"/>
              </a:rPr>
              <a:t>), </a:t>
            </a:r>
            <a:r>
              <a:rPr lang="it-IT" sz="1600" dirty="0" err="1" smtClean="0">
                <a:solidFill>
                  <a:srgbClr val="B4212F"/>
                </a:solidFill>
                <a:latin typeface="Verdana" panose="020B0604030504040204" pitchFamily="34" charset="0"/>
                <a:ea typeface="Verdana" panose="020B0604030504040204" pitchFamily="34" charset="0"/>
              </a:rPr>
              <a:t>Reykjavik</a:t>
            </a:r>
            <a:r>
              <a:rPr lang="it-IT" sz="1600" dirty="0" smtClean="0">
                <a:solidFill>
                  <a:srgbClr val="B4212F"/>
                </a:solidFill>
                <a:latin typeface="Verdana" panose="020B0604030504040204" pitchFamily="34" charset="0"/>
                <a:ea typeface="Verdana" panose="020B0604030504040204" pitchFamily="34" charset="0"/>
              </a:rPr>
              <a:t> (Islanda)</a:t>
            </a:r>
            <a:endParaRPr lang="it-IT" sz="1600" dirty="0">
              <a:solidFill>
                <a:srgbClr val="B4212F"/>
              </a:solidFill>
              <a:latin typeface="Verdana" panose="020B0604030504040204" pitchFamily="34" charset="0"/>
              <a:ea typeface="Verdana" panose="020B0604030504040204" pitchFamily="34" charset="0"/>
            </a:endParaRPr>
          </a:p>
          <a:p>
            <a:pPr marL="0" marR="0" indent="0" algn="l" defTabSz="4572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B4212F"/>
              </a:solidFill>
              <a:effectLst/>
              <a:uFillTx/>
              <a:latin typeface="Verdana" panose="020B0604030504040204" pitchFamily="34" charset="0"/>
              <a:ea typeface="Verdana" panose="020B0604030504040204" pitchFamily="34" charset="0"/>
              <a:sym typeface="Calibri"/>
            </a:endParaRPr>
          </a:p>
        </p:txBody>
      </p:sp>
      <p:sp>
        <p:nvSpPr>
          <p:cNvPr id="18" name="Rettangolo 17">
            <a:extLst>
              <a:ext uri="{FF2B5EF4-FFF2-40B4-BE49-F238E27FC236}">
                <a16:creationId xmlns:a16="http://schemas.microsoft.com/office/drawing/2014/main" xmlns="" id="{D414EF22-A87F-4E5A-9574-4C92191EB7CA}"/>
              </a:ext>
            </a:extLst>
          </p:cNvPr>
          <p:cNvSpPr/>
          <p:nvPr/>
        </p:nvSpPr>
        <p:spPr>
          <a:xfrm>
            <a:off x="164798" y="3273084"/>
            <a:ext cx="7197294" cy="830995"/>
          </a:xfrm>
          <a:prstGeom prst="rect">
            <a:avLst/>
          </a:prstGeom>
          <a:solidFill>
            <a:srgbClr val="FFFFFF"/>
          </a:solidFill>
          <a:ln w="57150" cap="flat">
            <a:solidFill>
              <a:srgbClr val="B4212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kumimoji="0" lang="it-IT" sz="1600" b="1" i="0" u="none" strike="noStrike" cap="none" spc="0" normalizeH="0" baseline="0" dirty="0">
                <a:ln>
                  <a:noFill/>
                </a:ln>
                <a:solidFill>
                  <a:srgbClr val="B4212F"/>
                </a:solidFill>
                <a:effectLst>
                  <a:outerShdw blurRad="38100" dist="38100" dir="2700000" algn="tl">
                    <a:srgbClr val="000000">
                      <a:alpha val="43137"/>
                    </a:srgbClr>
                  </a:outerShdw>
                </a:effectLst>
                <a:uFillTx/>
                <a:latin typeface="Verdana" panose="020B0604030504040204" pitchFamily="34" charset="0"/>
                <a:ea typeface="Verdana" panose="020B0604030504040204" pitchFamily="34" charset="0"/>
                <a:sym typeface="Calibri"/>
              </a:rPr>
              <a:t>m</a:t>
            </a:r>
            <a:r>
              <a:rPr lang="it-IT" sz="1600" b="1" dirty="0">
                <a:solidFill>
                  <a:srgbClr val="B4212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obilità internazionale </a:t>
            </a:r>
            <a:r>
              <a:rPr lang="it-IT" sz="1600" dirty="0">
                <a:solidFill>
                  <a:srgbClr val="B4212F"/>
                </a:solidFill>
                <a:latin typeface="Verdana" panose="020B0604030504040204" pitchFamily="34" charset="0"/>
                <a:ea typeface="Verdana" panose="020B0604030504040204" pitchFamily="34" charset="0"/>
              </a:rPr>
              <a:t>con le università di Tbilisi (Georgia), Beirut (Libano), Famagosta (Cipro), Poltava (Ucraina), Mosca (Russia). </a:t>
            </a:r>
          </a:p>
        </p:txBody>
      </p:sp>
      <p:sp>
        <p:nvSpPr>
          <p:cNvPr id="19" name="Rettangolo 18">
            <a:extLst>
              <a:ext uri="{FF2B5EF4-FFF2-40B4-BE49-F238E27FC236}">
                <a16:creationId xmlns:a16="http://schemas.microsoft.com/office/drawing/2014/main" xmlns="" id="{F8D02E62-64E5-4573-A0A6-263B49DD80F6}"/>
              </a:ext>
            </a:extLst>
          </p:cNvPr>
          <p:cNvSpPr/>
          <p:nvPr/>
        </p:nvSpPr>
        <p:spPr>
          <a:xfrm>
            <a:off x="164798" y="4439539"/>
            <a:ext cx="7197294" cy="338552"/>
          </a:xfrm>
          <a:prstGeom prst="rect">
            <a:avLst/>
          </a:prstGeom>
          <a:solidFill>
            <a:srgbClr val="FFFFFF"/>
          </a:solidFill>
          <a:ln w="57150" cap="flat">
            <a:solidFill>
              <a:srgbClr val="B4212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it-IT" sz="1600" dirty="0">
                <a:solidFill>
                  <a:srgbClr val="B4212F"/>
                </a:solidFill>
                <a:latin typeface="Verdana" panose="020B0604030504040204" pitchFamily="34" charset="0"/>
                <a:ea typeface="Verdana" panose="020B0604030504040204" pitchFamily="34" charset="0"/>
              </a:rPr>
              <a:t>percorso </a:t>
            </a:r>
            <a:r>
              <a:rPr lang="it-IT" sz="1600" b="1" dirty="0">
                <a:solidFill>
                  <a:srgbClr val="B4212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Doppio Diploma </a:t>
            </a:r>
            <a:r>
              <a:rPr lang="it-IT" sz="1600" dirty="0">
                <a:solidFill>
                  <a:srgbClr val="B4212F"/>
                </a:solidFill>
                <a:latin typeface="Verdana" panose="020B0604030504040204" pitchFamily="34" charset="0"/>
                <a:ea typeface="Verdana" panose="020B0604030504040204" pitchFamily="34" charset="0"/>
              </a:rPr>
              <a:t>con  l’Université Paul Valéry Montpellier3</a:t>
            </a:r>
          </a:p>
        </p:txBody>
      </p:sp>
    </p:spTree>
    <p:extLst>
      <p:ext uri="{BB962C8B-B14F-4D97-AF65-F5344CB8AC3E}">
        <p14:creationId xmlns:p14="http://schemas.microsoft.com/office/powerpoint/2010/main" val="2490754302"/>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magine 2" descr="Immagine 2"/>
          <p:cNvPicPr>
            <a:picLocks noChangeAspect="1"/>
          </p:cNvPicPr>
          <p:nvPr/>
        </p:nvPicPr>
        <p:blipFill>
          <a:blip r:embed="rId2"/>
          <a:stretch>
            <a:fillRect/>
          </a:stretch>
        </p:blipFill>
        <p:spPr>
          <a:xfrm>
            <a:off x="0" y="0"/>
            <a:ext cx="9144000" cy="1041400"/>
          </a:xfrm>
          <a:prstGeom prst="rect">
            <a:avLst/>
          </a:prstGeom>
          <a:ln w="12700">
            <a:miter lim="400000"/>
          </a:ln>
        </p:spPr>
      </p:pic>
      <p:pic>
        <p:nvPicPr>
          <p:cNvPr id="128" name="Immagine 6" descr="Immagine 6"/>
          <p:cNvPicPr>
            <a:picLocks noChangeAspect="1"/>
          </p:cNvPicPr>
          <p:nvPr/>
        </p:nvPicPr>
        <p:blipFill>
          <a:blip r:embed="rId3"/>
          <a:stretch>
            <a:fillRect/>
          </a:stretch>
        </p:blipFill>
        <p:spPr>
          <a:xfrm>
            <a:off x="419402" y="244390"/>
            <a:ext cx="2238956" cy="488248"/>
          </a:xfrm>
          <a:prstGeom prst="rect">
            <a:avLst/>
          </a:prstGeom>
          <a:ln w="12700">
            <a:miter lim="400000"/>
          </a:ln>
        </p:spPr>
      </p:pic>
      <p:sp>
        <p:nvSpPr>
          <p:cNvPr id="130" name="CasellaDiTesto 1"/>
          <p:cNvSpPr txBox="1"/>
          <p:nvPr/>
        </p:nvSpPr>
        <p:spPr>
          <a:xfrm>
            <a:off x="2866523" y="1306854"/>
            <a:ext cx="1984114" cy="646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500" b="1">
                <a:solidFill>
                  <a:srgbClr val="B4212F"/>
                </a:solidFill>
                <a:latin typeface="Arial"/>
                <a:ea typeface="Arial"/>
                <a:cs typeface="Arial"/>
                <a:sym typeface="Arial"/>
              </a:defRPr>
            </a:lvl1pPr>
          </a:lstStyle>
          <a:p>
            <a:r>
              <a:rPr lang="it-IT" sz="3600" dirty="0"/>
              <a:t>MLO</a:t>
            </a:r>
            <a:endParaRPr sz="3600" dirty="0"/>
          </a:p>
        </p:txBody>
      </p:sp>
      <p:pic>
        <p:nvPicPr>
          <p:cNvPr id="9" name="Immagine 8">
            <a:extLst>
              <a:ext uri="{FF2B5EF4-FFF2-40B4-BE49-F238E27FC236}">
                <a16:creationId xmlns:a16="http://schemas.microsoft.com/office/drawing/2014/main" xmlns="" id="{47188E6E-2003-4386-828E-581F2DF07AB6}"/>
              </a:ext>
            </a:extLst>
          </p:cNvPr>
          <p:cNvPicPr>
            <a:picLocks noChangeAspect="1"/>
          </p:cNvPicPr>
          <p:nvPr/>
        </p:nvPicPr>
        <p:blipFill>
          <a:blip r:embed="rId4"/>
          <a:stretch>
            <a:fillRect/>
          </a:stretch>
        </p:blipFill>
        <p:spPr>
          <a:xfrm>
            <a:off x="3810000" y="4902660"/>
            <a:ext cx="1524000" cy="127000"/>
          </a:xfrm>
          <a:prstGeom prst="rect">
            <a:avLst/>
          </a:prstGeom>
        </p:spPr>
      </p:pic>
      <p:sp>
        <p:nvSpPr>
          <p:cNvPr id="10" name="CasellaDiTesto 1">
            <a:extLst>
              <a:ext uri="{FF2B5EF4-FFF2-40B4-BE49-F238E27FC236}">
                <a16:creationId xmlns:a16="http://schemas.microsoft.com/office/drawing/2014/main" xmlns="" id="{586AD0E6-3A4C-44AF-A098-BBB65914D0EC}"/>
              </a:ext>
            </a:extLst>
          </p:cNvPr>
          <p:cNvSpPr txBox="1"/>
          <p:nvPr/>
        </p:nvSpPr>
        <p:spPr>
          <a:xfrm>
            <a:off x="2866523" y="2256822"/>
            <a:ext cx="1984114" cy="646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500" b="1">
                <a:solidFill>
                  <a:srgbClr val="B4212F"/>
                </a:solidFill>
                <a:latin typeface="Arial"/>
                <a:ea typeface="Arial"/>
                <a:cs typeface="Arial"/>
                <a:sym typeface="Arial"/>
              </a:defRPr>
            </a:lvl1pPr>
          </a:lstStyle>
          <a:p>
            <a:r>
              <a:rPr lang="it-IT" sz="3600" dirty="0"/>
              <a:t>MLS</a:t>
            </a:r>
            <a:endParaRPr sz="3600" dirty="0"/>
          </a:p>
        </p:txBody>
      </p:sp>
      <p:sp>
        <p:nvSpPr>
          <p:cNvPr id="11" name="CasellaDiTesto 8">
            <a:extLst>
              <a:ext uri="{FF2B5EF4-FFF2-40B4-BE49-F238E27FC236}">
                <a16:creationId xmlns:a16="http://schemas.microsoft.com/office/drawing/2014/main" xmlns="" id="{E2B4F139-B847-4E3E-9BF1-5E304CCB73F7}"/>
              </a:ext>
            </a:extLst>
          </p:cNvPr>
          <p:cNvSpPr txBox="1"/>
          <p:nvPr/>
        </p:nvSpPr>
        <p:spPr>
          <a:xfrm>
            <a:off x="2866523" y="1820904"/>
            <a:ext cx="6402257" cy="369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B62225"/>
                </a:solidFill>
                <a:latin typeface="Arial"/>
                <a:ea typeface="Arial"/>
                <a:cs typeface="Arial"/>
                <a:sym typeface="Arial"/>
              </a:defRPr>
            </a:lvl1pPr>
          </a:lstStyle>
          <a:p>
            <a:r>
              <a:rPr lang="it-IT" dirty="0">
                <a:solidFill>
                  <a:srgbClr val="B4212F"/>
                </a:solidFill>
              </a:rPr>
              <a:t>Mediazione linguistica orale</a:t>
            </a:r>
            <a:endParaRPr dirty="0">
              <a:solidFill>
                <a:srgbClr val="B4212F"/>
              </a:solidFill>
            </a:endParaRPr>
          </a:p>
        </p:txBody>
      </p:sp>
      <p:sp>
        <p:nvSpPr>
          <p:cNvPr id="12" name="CasellaDiTesto 8">
            <a:extLst>
              <a:ext uri="{FF2B5EF4-FFF2-40B4-BE49-F238E27FC236}">
                <a16:creationId xmlns:a16="http://schemas.microsoft.com/office/drawing/2014/main" xmlns="" id="{F3AC19E2-98DF-4AE3-B187-BC165E1E3EB8}"/>
              </a:ext>
            </a:extLst>
          </p:cNvPr>
          <p:cNvSpPr txBox="1"/>
          <p:nvPr/>
        </p:nvSpPr>
        <p:spPr>
          <a:xfrm>
            <a:off x="2866523" y="2768272"/>
            <a:ext cx="6402257" cy="369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B62225"/>
                </a:solidFill>
                <a:latin typeface="Arial"/>
                <a:ea typeface="Arial"/>
                <a:cs typeface="Arial"/>
                <a:sym typeface="Arial"/>
              </a:defRPr>
            </a:lvl1pPr>
          </a:lstStyle>
          <a:p>
            <a:r>
              <a:rPr lang="it-IT" dirty="0">
                <a:solidFill>
                  <a:srgbClr val="B4212F"/>
                </a:solidFill>
              </a:rPr>
              <a:t>Mediazione linguistica scritta</a:t>
            </a:r>
            <a:endParaRPr dirty="0">
              <a:solidFill>
                <a:srgbClr val="B4212F"/>
              </a:solidFill>
            </a:endParaRPr>
          </a:p>
        </p:txBody>
      </p:sp>
      <p:sp>
        <p:nvSpPr>
          <p:cNvPr id="13" name="CasellaDiTesto 1">
            <a:extLst>
              <a:ext uri="{FF2B5EF4-FFF2-40B4-BE49-F238E27FC236}">
                <a16:creationId xmlns:a16="http://schemas.microsoft.com/office/drawing/2014/main" xmlns="" id="{0CEDD40E-81B3-4999-955F-F159A6002D9F}"/>
              </a:ext>
            </a:extLst>
          </p:cNvPr>
          <p:cNvSpPr txBox="1"/>
          <p:nvPr/>
        </p:nvSpPr>
        <p:spPr>
          <a:xfrm>
            <a:off x="2866523" y="3273798"/>
            <a:ext cx="3130240" cy="64633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4500" b="1">
                <a:solidFill>
                  <a:srgbClr val="B4212F"/>
                </a:solidFill>
                <a:latin typeface="Arial"/>
                <a:ea typeface="Arial"/>
                <a:cs typeface="Arial"/>
                <a:sym typeface="Arial"/>
              </a:defRPr>
            </a:lvl1pPr>
          </a:lstStyle>
          <a:p>
            <a:r>
              <a:rPr lang="it-IT" sz="3600" dirty="0"/>
              <a:t>MARKETING</a:t>
            </a:r>
            <a:endParaRPr sz="3600" dirty="0"/>
          </a:p>
        </p:txBody>
      </p:sp>
      <p:sp>
        <p:nvSpPr>
          <p:cNvPr id="15" name="Libro aperto">
            <a:extLst>
              <a:ext uri="{FF2B5EF4-FFF2-40B4-BE49-F238E27FC236}">
                <a16:creationId xmlns:a16="http://schemas.microsoft.com/office/drawing/2014/main" xmlns="" id="{D32B1035-9EF4-40FE-9801-0CBE51B582C9}"/>
              </a:ext>
            </a:extLst>
          </p:cNvPr>
          <p:cNvSpPr/>
          <p:nvPr/>
        </p:nvSpPr>
        <p:spPr>
          <a:xfrm>
            <a:off x="1264450" y="2505858"/>
            <a:ext cx="747542" cy="519688"/>
          </a:xfrm>
          <a:custGeom>
            <a:avLst/>
            <a:gdLst/>
            <a:ahLst/>
            <a:cxnLst>
              <a:cxn ang="0">
                <a:pos x="wd2" y="hd2"/>
              </a:cxn>
              <a:cxn ang="5400000">
                <a:pos x="wd2" y="hd2"/>
              </a:cxn>
              <a:cxn ang="10800000">
                <a:pos x="wd2" y="hd2"/>
              </a:cxn>
              <a:cxn ang="16200000">
                <a:pos x="wd2" y="hd2"/>
              </a:cxn>
            </a:cxnLst>
            <a:rect l="0" t="0" r="r" b="b"/>
            <a:pathLst>
              <a:path w="21600" h="21600"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B4212F"/>
          </a:solidFill>
          <a:ln w="12700">
            <a:solidFill>
              <a:srgbClr val="B4212F"/>
            </a:solidFill>
            <a:miter/>
          </a:ln>
        </p:spPr>
        <p:txBody>
          <a:bodyPr lIns="45719" rIns="45719" anchor="ctr"/>
          <a:lstStyle/>
          <a:p>
            <a:endParaRPr dirty="0"/>
          </a:p>
        </p:txBody>
      </p:sp>
      <p:sp>
        <p:nvSpPr>
          <p:cNvPr id="16" name="Cuffie">
            <a:extLst>
              <a:ext uri="{FF2B5EF4-FFF2-40B4-BE49-F238E27FC236}">
                <a16:creationId xmlns:a16="http://schemas.microsoft.com/office/drawing/2014/main" xmlns="" id="{13702E97-F5FE-49CD-960D-821828E1B05F}"/>
              </a:ext>
            </a:extLst>
          </p:cNvPr>
          <p:cNvSpPr/>
          <p:nvPr/>
        </p:nvSpPr>
        <p:spPr>
          <a:xfrm>
            <a:off x="1264450" y="1497737"/>
            <a:ext cx="747542" cy="646333"/>
          </a:xfrm>
          <a:custGeom>
            <a:avLst/>
            <a:gdLst/>
            <a:ahLst/>
            <a:cxnLst>
              <a:cxn ang="0">
                <a:pos x="wd2" y="hd2"/>
              </a:cxn>
              <a:cxn ang="5400000">
                <a:pos x="wd2" y="hd2"/>
              </a:cxn>
              <a:cxn ang="10800000">
                <a:pos x="wd2" y="hd2"/>
              </a:cxn>
              <a:cxn ang="16200000">
                <a:pos x="wd2" y="hd2"/>
              </a:cxn>
            </a:cxnLst>
            <a:rect l="0" t="0" r="r" b="b"/>
            <a:pathLst>
              <a:path w="21589" h="21600" extrusionOk="0">
                <a:moveTo>
                  <a:pt x="10800" y="0"/>
                </a:moveTo>
                <a:cubicBezTo>
                  <a:pt x="4844" y="0"/>
                  <a:pt x="0" y="4546"/>
                  <a:pt x="0" y="10137"/>
                </a:cubicBezTo>
                <a:lnTo>
                  <a:pt x="0" y="17707"/>
                </a:lnTo>
                <a:cubicBezTo>
                  <a:pt x="0" y="18367"/>
                  <a:pt x="513" y="18899"/>
                  <a:pt x="1139" y="18899"/>
                </a:cubicBezTo>
                <a:cubicBezTo>
                  <a:pt x="1771" y="18899"/>
                  <a:pt x="2278" y="18362"/>
                  <a:pt x="2278" y="17707"/>
                </a:cubicBezTo>
                <a:lnTo>
                  <a:pt x="2278" y="10137"/>
                </a:lnTo>
                <a:cubicBezTo>
                  <a:pt x="2278" y="5861"/>
                  <a:pt x="6097" y="2380"/>
                  <a:pt x="10795" y="2380"/>
                </a:cubicBezTo>
                <a:cubicBezTo>
                  <a:pt x="15492" y="2380"/>
                  <a:pt x="19309" y="5861"/>
                  <a:pt x="19309" y="10137"/>
                </a:cubicBezTo>
                <a:lnTo>
                  <a:pt x="19309" y="17707"/>
                </a:lnTo>
                <a:cubicBezTo>
                  <a:pt x="19309" y="18367"/>
                  <a:pt x="19822" y="18899"/>
                  <a:pt x="20448" y="18899"/>
                </a:cubicBezTo>
                <a:cubicBezTo>
                  <a:pt x="21075" y="18899"/>
                  <a:pt x="21589" y="18362"/>
                  <a:pt x="21589" y="17707"/>
                </a:cubicBezTo>
                <a:lnTo>
                  <a:pt x="21589" y="10137"/>
                </a:lnTo>
                <a:cubicBezTo>
                  <a:pt x="21600" y="4546"/>
                  <a:pt x="16756" y="0"/>
                  <a:pt x="10800" y="0"/>
                </a:cubicBezTo>
                <a:close/>
                <a:moveTo>
                  <a:pt x="4121" y="12089"/>
                </a:moveTo>
                <a:cubicBezTo>
                  <a:pt x="3840" y="12089"/>
                  <a:pt x="3613" y="12326"/>
                  <a:pt x="3613" y="12619"/>
                </a:cubicBezTo>
                <a:lnTo>
                  <a:pt x="3613" y="21071"/>
                </a:lnTo>
                <a:cubicBezTo>
                  <a:pt x="3613" y="21364"/>
                  <a:pt x="3845" y="21600"/>
                  <a:pt x="4121" y="21600"/>
                </a:cubicBezTo>
                <a:lnTo>
                  <a:pt x="7312" y="21600"/>
                </a:lnTo>
                <a:cubicBezTo>
                  <a:pt x="7593" y="21600"/>
                  <a:pt x="7820" y="21364"/>
                  <a:pt x="7820" y="21071"/>
                </a:cubicBezTo>
                <a:lnTo>
                  <a:pt x="7820" y="12619"/>
                </a:lnTo>
                <a:cubicBezTo>
                  <a:pt x="7820" y="12326"/>
                  <a:pt x="7593" y="12089"/>
                  <a:pt x="7312" y="12089"/>
                </a:cubicBezTo>
                <a:lnTo>
                  <a:pt x="4121" y="12089"/>
                </a:lnTo>
                <a:close/>
                <a:moveTo>
                  <a:pt x="14288" y="12089"/>
                </a:moveTo>
                <a:cubicBezTo>
                  <a:pt x="14007" y="12089"/>
                  <a:pt x="13780" y="12326"/>
                  <a:pt x="13780" y="12619"/>
                </a:cubicBezTo>
                <a:lnTo>
                  <a:pt x="13780" y="21071"/>
                </a:lnTo>
                <a:cubicBezTo>
                  <a:pt x="13780" y="21364"/>
                  <a:pt x="14007" y="21600"/>
                  <a:pt x="14288" y="21600"/>
                </a:cubicBezTo>
                <a:lnTo>
                  <a:pt x="17479" y="21600"/>
                </a:lnTo>
                <a:cubicBezTo>
                  <a:pt x="17754" y="21600"/>
                  <a:pt x="17987" y="21364"/>
                  <a:pt x="17987" y="21071"/>
                </a:cubicBezTo>
                <a:lnTo>
                  <a:pt x="17987" y="12619"/>
                </a:lnTo>
                <a:cubicBezTo>
                  <a:pt x="17987" y="12326"/>
                  <a:pt x="17759" y="12089"/>
                  <a:pt x="17479" y="12089"/>
                </a:cubicBezTo>
                <a:lnTo>
                  <a:pt x="14288" y="12089"/>
                </a:lnTo>
                <a:close/>
              </a:path>
            </a:pathLst>
          </a:custGeom>
          <a:solidFill>
            <a:srgbClr val="B4212F"/>
          </a:solidFill>
          <a:ln w="12700">
            <a:solidFill>
              <a:srgbClr val="B4212F"/>
            </a:solidFill>
            <a:miter/>
          </a:ln>
        </p:spPr>
        <p:txBody>
          <a:bodyPr lIns="45719" rIns="45719" anchor="ctr"/>
          <a:lstStyle/>
          <a:p>
            <a:endParaRPr dirty="0"/>
          </a:p>
        </p:txBody>
      </p:sp>
      <p:sp>
        <p:nvSpPr>
          <p:cNvPr id="18" name="Grafico a linee">
            <a:extLst>
              <a:ext uri="{FF2B5EF4-FFF2-40B4-BE49-F238E27FC236}">
                <a16:creationId xmlns:a16="http://schemas.microsoft.com/office/drawing/2014/main" xmlns="" id="{EA27A249-0535-43F2-AD38-1514F7DAD703}"/>
              </a:ext>
            </a:extLst>
          </p:cNvPr>
          <p:cNvSpPr/>
          <p:nvPr/>
        </p:nvSpPr>
        <p:spPr>
          <a:xfrm>
            <a:off x="1264450" y="3387335"/>
            <a:ext cx="747542" cy="646330"/>
          </a:xfrm>
          <a:custGeom>
            <a:avLst/>
            <a:gdLst/>
            <a:ahLst/>
            <a:cxnLst>
              <a:cxn ang="0">
                <a:pos x="wd2" y="hd2"/>
              </a:cxn>
              <a:cxn ang="5400000">
                <a:pos x="wd2" y="hd2"/>
              </a:cxn>
              <a:cxn ang="10800000">
                <a:pos x="wd2" y="hd2"/>
              </a:cxn>
              <a:cxn ang="16200000">
                <a:pos x="wd2" y="hd2"/>
              </a:cxn>
            </a:cxnLst>
            <a:rect l="0" t="0" r="r" b="b"/>
            <a:pathLst>
              <a:path w="21600" h="21600" extrusionOk="0">
                <a:moveTo>
                  <a:pt x="194" y="0"/>
                </a:moveTo>
                <a:cubicBezTo>
                  <a:pt x="87" y="0"/>
                  <a:pt x="0" y="87"/>
                  <a:pt x="0" y="194"/>
                </a:cubicBezTo>
                <a:lnTo>
                  <a:pt x="0" y="21404"/>
                </a:lnTo>
                <a:cubicBezTo>
                  <a:pt x="0" y="21511"/>
                  <a:pt x="87" y="21600"/>
                  <a:pt x="194" y="21600"/>
                </a:cubicBezTo>
                <a:lnTo>
                  <a:pt x="21406" y="21600"/>
                </a:lnTo>
                <a:cubicBezTo>
                  <a:pt x="21513" y="21600"/>
                  <a:pt x="21600" y="21511"/>
                  <a:pt x="21600" y="21404"/>
                </a:cubicBezTo>
                <a:lnTo>
                  <a:pt x="21600" y="20822"/>
                </a:lnTo>
                <a:cubicBezTo>
                  <a:pt x="21600" y="20715"/>
                  <a:pt x="21513" y="20628"/>
                  <a:pt x="21406" y="20628"/>
                </a:cubicBezTo>
                <a:lnTo>
                  <a:pt x="1163" y="20628"/>
                </a:lnTo>
                <a:cubicBezTo>
                  <a:pt x="1057" y="20628"/>
                  <a:pt x="970" y="20539"/>
                  <a:pt x="970" y="20432"/>
                </a:cubicBezTo>
                <a:lnTo>
                  <a:pt x="970" y="194"/>
                </a:lnTo>
                <a:cubicBezTo>
                  <a:pt x="970" y="87"/>
                  <a:pt x="883" y="0"/>
                  <a:pt x="776" y="0"/>
                </a:cubicBezTo>
                <a:lnTo>
                  <a:pt x="194" y="0"/>
                </a:lnTo>
                <a:close/>
                <a:moveTo>
                  <a:pt x="19991" y="7364"/>
                </a:moveTo>
                <a:lnTo>
                  <a:pt x="17165" y="8228"/>
                </a:lnTo>
                <a:lnTo>
                  <a:pt x="17811" y="8832"/>
                </a:lnTo>
                <a:lnTo>
                  <a:pt x="13288" y="13689"/>
                </a:lnTo>
                <a:lnTo>
                  <a:pt x="10021" y="10341"/>
                </a:lnTo>
                <a:lnTo>
                  <a:pt x="2932" y="17951"/>
                </a:lnTo>
                <a:lnTo>
                  <a:pt x="3799" y="18763"/>
                </a:lnTo>
                <a:lnTo>
                  <a:pt x="10041" y="12061"/>
                </a:lnTo>
                <a:lnTo>
                  <a:pt x="13327" y="15430"/>
                </a:lnTo>
                <a:lnTo>
                  <a:pt x="13766" y="14916"/>
                </a:lnTo>
                <a:lnTo>
                  <a:pt x="18678" y="9644"/>
                </a:lnTo>
                <a:lnTo>
                  <a:pt x="19324" y="10250"/>
                </a:lnTo>
                <a:lnTo>
                  <a:pt x="19991" y="7364"/>
                </a:lnTo>
                <a:close/>
              </a:path>
            </a:pathLst>
          </a:custGeom>
          <a:solidFill>
            <a:srgbClr val="B4212F"/>
          </a:solidFill>
          <a:ln w="25400">
            <a:solidFill>
              <a:srgbClr val="B4212F"/>
            </a:solidFill>
          </a:ln>
        </p:spPr>
        <p:txBody>
          <a:bodyPr lIns="45718" tIns="45718" rIns="45718" bIns="4571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endParaRPr/>
          </a:p>
        </p:txBody>
      </p:sp>
      <p:sp>
        <p:nvSpPr>
          <p:cNvPr id="19" name="CasellaDiTesto 8">
            <a:extLst>
              <a:ext uri="{FF2B5EF4-FFF2-40B4-BE49-F238E27FC236}">
                <a16:creationId xmlns:a16="http://schemas.microsoft.com/office/drawing/2014/main" xmlns="" id="{1ED38687-747F-487F-9856-CF216875D7D5}"/>
              </a:ext>
            </a:extLst>
          </p:cNvPr>
          <p:cNvSpPr txBox="1"/>
          <p:nvPr/>
        </p:nvSpPr>
        <p:spPr>
          <a:xfrm>
            <a:off x="2858081" y="3857396"/>
            <a:ext cx="6402257" cy="369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B62225"/>
                </a:solidFill>
                <a:latin typeface="Arial"/>
                <a:ea typeface="Arial"/>
                <a:cs typeface="Arial"/>
                <a:sym typeface="Arial"/>
              </a:defRPr>
            </a:lvl1pPr>
          </a:lstStyle>
          <a:p>
            <a:r>
              <a:rPr lang="it-IT" dirty="0">
                <a:solidFill>
                  <a:srgbClr val="B4212F"/>
                </a:solidFill>
              </a:rPr>
              <a:t>Economia, impresa, management</a:t>
            </a:r>
            <a:endParaRPr dirty="0">
              <a:solidFill>
                <a:srgbClr val="B4212F"/>
              </a:solidFill>
            </a:endParaRPr>
          </a:p>
        </p:txBody>
      </p:sp>
    </p:spTree>
    <p:extLst>
      <p:ext uri="{BB962C8B-B14F-4D97-AF65-F5344CB8AC3E}">
        <p14:creationId xmlns:p14="http://schemas.microsoft.com/office/powerpoint/2010/main" val="3148629773"/>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magine 2" descr="Immagine 2"/>
          <p:cNvPicPr>
            <a:picLocks noChangeAspect="1"/>
          </p:cNvPicPr>
          <p:nvPr/>
        </p:nvPicPr>
        <p:blipFill>
          <a:blip r:embed="rId2"/>
          <a:stretch>
            <a:fillRect/>
          </a:stretch>
        </p:blipFill>
        <p:spPr>
          <a:xfrm>
            <a:off x="0" y="0"/>
            <a:ext cx="9144000" cy="1041400"/>
          </a:xfrm>
          <a:prstGeom prst="rect">
            <a:avLst/>
          </a:prstGeom>
          <a:ln w="12700">
            <a:miter lim="400000"/>
          </a:ln>
        </p:spPr>
      </p:pic>
      <p:pic>
        <p:nvPicPr>
          <p:cNvPr id="128" name="Immagine 6" descr="Immagine 6"/>
          <p:cNvPicPr>
            <a:picLocks noChangeAspect="1"/>
          </p:cNvPicPr>
          <p:nvPr/>
        </p:nvPicPr>
        <p:blipFill>
          <a:blip r:embed="rId3"/>
          <a:stretch>
            <a:fillRect/>
          </a:stretch>
        </p:blipFill>
        <p:spPr>
          <a:xfrm>
            <a:off x="419402" y="244390"/>
            <a:ext cx="2238956" cy="488248"/>
          </a:xfrm>
          <a:prstGeom prst="rect">
            <a:avLst/>
          </a:prstGeom>
          <a:ln w="12700">
            <a:miter lim="400000"/>
          </a:ln>
        </p:spPr>
      </p:pic>
      <p:sp>
        <p:nvSpPr>
          <p:cNvPr id="130" name="CasellaDiTesto 1"/>
          <p:cNvSpPr txBox="1"/>
          <p:nvPr/>
        </p:nvSpPr>
        <p:spPr>
          <a:xfrm>
            <a:off x="2866523" y="1306854"/>
            <a:ext cx="1984114" cy="646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500" b="1">
                <a:solidFill>
                  <a:srgbClr val="B4212F"/>
                </a:solidFill>
                <a:latin typeface="Arial"/>
                <a:ea typeface="Arial"/>
                <a:cs typeface="Arial"/>
                <a:sym typeface="Arial"/>
              </a:defRPr>
            </a:lvl1pPr>
          </a:lstStyle>
          <a:p>
            <a:r>
              <a:rPr lang="it-IT" sz="3600" dirty="0"/>
              <a:t>MLO</a:t>
            </a:r>
            <a:endParaRPr sz="3600" dirty="0"/>
          </a:p>
        </p:txBody>
      </p:sp>
      <p:pic>
        <p:nvPicPr>
          <p:cNvPr id="9" name="Immagine 8">
            <a:extLst>
              <a:ext uri="{FF2B5EF4-FFF2-40B4-BE49-F238E27FC236}">
                <a16:creationId xmlns:a16="http://schemas.microsoft.com/office/drawing/2014/main" xmlns="" id="{47188E6E-2003-4386-828E-581F2DF07AB6}"/>
              </a:ext>
            </a:extLst>
          </p:cNvPr>
          <p:cNvPicPr>
            <a:picLocks noChangeAspect="1"/>
          </p:cNvPicPr>
          <p:nvPr/>
        </p:nvPicPr>
        <p:blipFill>
          <a:blip r:embed="rId4"/>
          <a:stretch>
            <a:fillRect/>
          </a:stretch>
        </p:blipFill>
        <p:spPr>
          <a:xfrm>
            <a:off x="3810000" y="4902660"/>
            <a:ext cx="1524000" cy="127000"/>
          </a:xfrm>
          <a:prstGeom prst="rect">
            <a:avLst/>
          </a:prstGeom>
        </p:spPr>
      </p:pic>
      <p:sp>
        <p:nvSpPr>
          <p:cNvPr id="10" name="CasellaDiTesto 1">
            <a:extLst>
              <a:ext uri="{FF2B5EF4-FFF2-40B4-BE49-F238E27FC236}">
                <a16:creationId xmlns:a16="http://schemas.microsoft.com/office/drawing/2014/main" xmlns="" id="{586AD0E6-3A4C-44AF-A098-BBB65914D0EC}"/>
              </a:ext>
            </a:extLst>
          </p:cNvPr>
          <p:cNvSpPr txBox="1"/>
          <p:nvPr/>
        </p:nvSpPr>
        <p:spPr>
          <a:xfrm>
            <a:off x="2866523" y="2282569"/>
            <a:ext cx="6117989" cy="2585323"/>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4500" b="1">
                <a:solidFill>
                  <a:srgbClr val="B4212F"/>
                </a:solidFill>
                <a:latin typeface="Arial"/>
                <a:ea typeface="Arial"/>
                <a:cs typeface="Arial"/>
                <a:sym typeface="Arial"/>
              </a:defRPr>
            </a:lvl1pPr>
          </a:lstStyle>
          <a:p>
            <a:r>
              <a:rPr lang="it-IT" sz="1800" dirty="0"/>
              <a:t>Prof. Lorenzo Brugo</a:t>
            </a:r>
          </a:p>
          <a:p>
            <a:r>
              <a:rPr lang="it-IT" sz="1600" b="0" dirty="0"/>
              <a:t>Interprete di Conferenza e Traduttore Specialistico (Lauree Specialistiche presso Università C.I.U.T.I. tedesco, inglese, francese, spagnolo). Certificazione Ufficiale Interprete e Traduttore Giurato per udienze ed atti giuridici; Certificazione Ufficiale Interprete ed Operatore Turistico. Speaker in lingua italiana e tedesca. Insegna mediazione linguistica orale in tedesco alla SSML Vittoria. Nel corso di Laurea Magistrale è docente di Interpretazione consecutiva/simultanea e di Traduzione dal tedesco all’italiano.</a:t>
            </a:r>
            <a:endParaRPr sz="700" dirty="0"/>
          </a:p>
        </p:txBody>
      </p:sp>
      <p:sp>
        <p:nvSpPr>
          <p:cNvPr id="11" name="CasellaDiTesto 8">
            <a:extLst>
              <a:ext uri="{FF2B5EF4-FFF2-40B4-BE49-F238E27FC236}">
                <a16:creationId xmlns:a16="http://schemas.microsoft.com/office/drawing/2014/main" xmlns="" id="{E2B4F139-B847-4E3E-9BF1-5E304CCB73F7}"/>
              </a:ext>
            </a:extLst>
          </p:cNvPr>
          <p:cNvSpPr txBox="1"/>
          <p:nvPr/>
        </p:nvSpPr>
        <p:spPr>
          <a:xfrm>
            <a:off x="2866523" y="1820904"/>
            <a:ext cx="6402257" cy="369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B62225"/>
                </a:solidFill>
                <a:latin typeface="Arial"/>
                <a:ea typeface="Arial"/>
                <a:cs typeface="Arial"/>
                <a:sym typeface="Arial"/>
              </a:defRPr>
            </a:lvl1pPr>
          </a:lstStyle>
          <a:p>
            <a:r>
              <a:rPr lang="it-IT" dirty="0">
                <a:solidFill>
                  <a:srgbClr val="B4212F"/>
                </a:solidFill>
              </a:rPr>
              <a:t>Mediazione linguistica orale</a:t>
            </a:r>
            <a:endParaRPr dirty="0">
              <a:solidFill>
                <a:srgbClr val="B4212F"/>
              </a:solidFill>
            </a:endParaRPr>
          </a:p>
        </p:txBody>
      </p:sp>
      <p:sp>
        <p:nvSpPr>
          <p:cNvPr id="16" name="Cuffie">
            <a:extLst>
              <a:ext uri="{FF2B5EF4-FFF2-40B4-BE49-F238E27FC236}">
                <a16:creationId xmlns:a16="http://schemas.microsoft.com/office/drawing/2014/main" xmlns="" id="{13702E97-F5FE-49CD-960D-821828E1B05F}"/>
              </a:ext>
            </a:extLst>
          </p:cNvPr>
          <p:cNvSpPr/>
          <p:nvPr/>
        </p:nvSpPr>
        <p:spPr>
          <a:xfrm>
            <a:off x="1264450" y="1497737"/>
            <a:ext cx="747542" cy="646333"/>
          </a:xfrm>
          <a:custGeom>
            <a:avLst/>
            <a:gdLst/>
            <a:ahLst/>
            <a:cxnLst>
              <a:cxn ang="0">
                <a:pos x="wd2" y="hd2"/>
              </a:cxn>
              <a:cxn ang="5400000">
                <a:pos x="wd2" y="hd2"/>
              </a:cxn>
              <a:cxn ang="10800000">
                <a:pos x="wd2" y="hd2"/>
              </a:cxn>
              <a:cxn ang="16200000">
                <a:pos x="wd2" y="hd2"/>
              </a:cxn>
            </a:cxnLst>
            <a:rect l="0" t="0" r="r" b="b"/>
            <a:pathLst>
              <a:path w="21589" h="21600" extrusionOk="0">
                <a:moveTo>
                  <a:pt x="10800" y="0"/>
                </a:moveTo>
                <a:cubicBezTo>
                  <a:pt x="4844" y="0"/>
                  <a:pt x="0" y="4546"/>
                  <a:pt x="0" y="10137"/>
                </a:cubicBezTo>
                <a:lnTo>
                  <a:pt x="0" y="17707"/>
                </a:lnTo>
                <a:cubicBezTo>
                  <a:pt x="0" y="18367"/>
                  <a:pt x="513" y="18899"/>
                  <a:pt x="1139" y="18899"/>
                </a:cubicBezTo>
                <a:cubicBezTo>
                  <a:pt x="1771" y="18899"/>
                  <a:pt x="2278" y="18362"/>
                  <a:pt x="2278" y="17707"/>
                </a:cubicBezTo>
                <a:lnTo>
                  <a:pt x="2278" y="10137"/>
                </a:lnTo>
                <a:cubicBezTo>
                  <a:pt x="2278" y="5861"/>
                  <a:pt x="6097" y="2380"/>
                  <a:pt x="10795" y="2380"/>
                </a:cubicBezTo>
                <a:cubicBezTo>
                  <a:pt x="15492" y="2380"/>
                  <a:pt x="19309" y="5861"/>
                  <a:pt x="19309" y="10137"/>
                </a:cubicBezTo>
                <a:lnTo>
                  <a:pt x="19309" y="17707"/>
                </a:lnTo>
                <a:cubicBezTo>
                  <a:pt x="19309" y="18367"/>
                  <a:pt x="19822" y="18899"/>
                  <a:pt x="20448" y="18899"/>
                </a:cubicBezTo>
                <a:cubicBezTo>
                  <a:pt x="21075" y="18899"/>
                  <a:pt x="21589" y="18362"/>
                  <a:pt x="21589" y="17707"/>
                </a:cubicBezTo>
                <a:lnTo>
                  <a:pt x="21589" y="10137"/>
                </a:lnTo>
                <a:cubicBezTo>
                  <a:pt x="21600" y="4546"/>
                  <a:pt x="16756" y="0"/>
                  <a:pt x="10800" y="0"/>
                </a:cubicBezTo>
                <a:close/>
                <a:moveTo>
                  <a:pt x="4121" y="12089"/>
                </a:moveTo>
                <a:cubicBezTo>
                  <a:pt x="3840" y="12089"/>
                  <a:pt x="3613" y="12326"/>
                  <a:pt x="3613" y="12619"/>
                </a:cubicBezTo>
                <a:lnTo>
                  <a:pt x="3613" y="21071"/>
                </a:lnTo>
                <a:cubicBezTo>
                  <a:pt x="3613" y="21364"/>
                  <a:pt x="3845" y="21600"/>
                  <a:pt x="4121" y="21600"/>
                </a:cubicBezTo>
                <a:lnTo>
                  <a:pt x="7312" y="21600"/>
                </a:lnTo>
                <a:cubicBezTo>
                  <a:pt x="7593" y="21600"/>
                  <a:pt x="7820" y="21364"/>
                  <a:pt x="7820" y="21071"/>
                </a:cubicBezTo>
                <a:lnTo>
                  <a:pt x="7820" y="12619"/>
                </a:lnTo>
                <a:cubicBezTo>
                  <a:pt x="7820" y="12326"/>
                  <a:pt x="7593" y="12089"/>
                  <a:pt x="7312" y="12089"/>
                </a:cubicBezTo>
                <a:lnTo>
                  <a:pt x="4121" y="12089"/>
                </a:lnTo>
                <a:close/>
                <a:moveTo>
                  <a:pt x="14288" y="12089"/>
                </a:moveTo>
                <a:cubicBezTo>
                  <a:pt x="14007" y="12089"/>
                  <a:pt x="13780" y="12326"/>
                  <a:pt x="13780" y="12619"/>
                </a:cubicBezTo>
                <a:lnTo>
                  <a:pt x="13780" y="21071"/>
                </a:lnTo>
                <a:cubicBezTo>
                  <a:pt x="13780" y="21364"/>
                  <a:pt x="14007" y="21600"/>
                  <a:pt x="14288" y="21600"/>
                </a:cubicBezTo>
                <a:lnTo>
                  <a:pt x="17479" y="21600"/>
                </a:lnTo>
                <a:cubicBezTo>
                  <a:pt x="17754" y="21600"/>
                  <a:pt x="17987" y="21364"/>
                  <a:pt x="17987" y="21071"/>
                </a:cubicBezTo>
                <a:lnTo>
                  <a:pt x="17987" y="12619"/>
                </a:lnTo>
                <a:cubicBezTo>
                  <a:pt x="17987" y="12326"/>
                  <a:pt x="17759" y="12089"/>
                  <a:pt x="17479" y="12089"/>
                </a:cubicBezTo>
                <a:lnTo>
                  <a:pt x="14288" y="12089"/>
                </a:lnTo>
                <a:close/>
              </a:path>
            </a:pathLst>
          </a:custGeom>
          <a:solidFill>
            <a:srgbClr val="B4212F"/>
          </a:solidFill>
          <a:ln w="12700">
            <a:solidFill>
              <a:srgbClr val="B4212F"/>
            </a:solidFill>
            <a:miter/>
          </a:ln>
        </p:spPr>
        <p:txBody>
          <a:bodyPr lIns="45719" rIns="45719" anchor="ctr"/>
          <a:lstStyle/>
          <a:p>
            <a:endParaRPr dirty="0"/>
          </a:p>
        </p:txBody>
      </p:sp>
    </p:spTree>
    <p:extLst>
      <p:ext uri="{BB962C8B-B14F-4D97-AF65-F5344CB8AC3E}">
        <p14:creationId xmlns:p14="http://schemas.microsoft.com/office/powerpoint/2010/main" val="2010383028"/>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magine 2" descr="Immagine 2"/>
          <p:cNvPicPr>
            <a:picLocks noChangeAspect="1"/>
          </p:cNvPicPr>
          <p:nvPr/>
        </p:nvPicPr>
        <p:blipFill>
          <a:blip r:embed="rId2"/>
          <a:stretch>
            <a:fillRect/>
          </a:stretch>
        </p:blipFill>
        <p:spPr>
          <a:xfrm>
            <a:off x="0" y="0"/>
            <a:ext cx="9144000" cy="1041400"/>
          </a:xfrm>
          <a:prstGeom prst="rect">
            <a:avLst/>
          </a:prstGeom>
          <a:ln w="12700">
            <a:miter lim="400000"/>
          </a:ln>
        </p:spPr>
      </p:pic>
      <p:pic>
        <p:nvPicPr>
          <p:cNvPr id="128" name="Immagine 6" descr="Immagine 6"/>
          <p:cNvPicPr>
            <a:picLocks noChangeAspect="1"/>
          </p:cNvPicPr>
          <p:nvPr/>
        </p:nvPicPr>
        <p:blipFill>
          <a:blip r:embed="rId3"/>
          <a:stretch>
            <a:fillRect/>
          </a:stretch>
        </p:blipFill>
        <p:spPr>
          <a:xfrm>
            <a:off x="419402" y="244390"/>
            <a:ext cx="2238956" cy="488248"/>
          </a:xfrm>
          <a:prstGeom prst="rect">
            <a:avLst/>
          </a:prstGeom>
          <a:ln w="12700">
            <a:miter lim="400000"/>
          </a:ln>
        </p:spPr>
      </p:pic>
      <p:sp>
        <p:nvSpPr>
          <p:cNvPr id="130" name="CasellaDiTesto 1"/>
          <p:cNvSpPr txBox="1"/>
          <p:nvPr/>
        </p:nvSpPr>
        <p:spPr>
          <a:xfrm>
            <a:off x="2866523" y="1306854"/>
            <a:ext cx="1984114" cy="646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500" b="1">
                <a:solidFill>
                  <a:srgbClr val="B4212F"/>
                </a:solidFill>
                <a:latin typeface="Arial"/>
                <a:ea typeface="Arial"/>
                <a:cs typeface="Arial"/>
                <a:sym typeface="Arial"/>
              </a:defRPr>
            </a:lvl1pPr>
          </a:lstStyle>
          <a:p>
            <a:r>
              <a:rPr lang="it-IT" sz="3600" dirty="0"/>
              <a:t>MLS</a:t>
            </a:r>
            <a:endParaRPr sz="3600" dirty="0"/>
          </a:p>
        </p:txBody>
      </p:sp>
      <p:pic>
        <p:nvPicPr>
          <p:cNvPr id="9" name="Immagine 8">
            <a:extLst>
              <a:ext uri="{FF2B5EF4-FFF2-40B4-BE49-F238E27FC236}">
                <a16:creationId xmlns:a16="http://schemas.microsoft.com/office/drawing/2014/main" xmlns="" id="{47188E6E-2003-4386-828E-581F2DF07AB6}"/>
              </a:ext>
            </a:extLst>
          </p:cNvPr>
          <p:cNvPicPr>
            <a:picLocks noChangeAspect="1"/>
          </p:cNvPicPr>
          <p:nvPr/>
        </p:nvPicPr>
        <p:blipFill>
          <a:blip r:embed="rId4"/>
          <a:stretch>
            <a:fillRect/>
          </a:stretch>
        </p:blipFill>
        <p:spPr>
          <a:xfrm>
            <a:off x="3810000" y="4902660"/>
            <a:ext cx="1524000" cy="127000"/>
          </a:xfrm>
          <a:prstGeom prst="rect">
            <a:avLst/>
          </a:prstGeom>
        </p:spPr>
      </p:pic>
      <p:sp>
        <p:nvSpPr>
          <p:cNvPr id="10" name="CasellaDiTesto 1">
            <a:extLst>
              <a:ext uri="{FF2B5EF4-FFF2-40B4-BE49-F238E27FC236}">
                <a16:creationId xmlns:a16="http://schemas.microsoft.com/office/drawing/2014/main" xmlns="" id="{586AD0E6-3A4C-44AF-A098-BBB65914D0EC}"/>
              </a:ext>
            </a:extLst>
          </p:cNvPr>
          <p:cNvSpPr txBox="1"/>
          <p:nvPr/>
        </p:nvSpPr>
        <p:spPr>
          <a:xfrm>
            <a:off x="2866523" y="2282569"/>
            <a:ext cx="6117989" cy="233910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4500" b="1">
                <a:solidFill>
                  <a:srgbClr val="B4212F"/>
                </a:solidFill>
                <a:latin typeface="Arial"/>
                <a:ea typeface="Arial"/>
                <a:cs typeface="Arial"/>
                <a:sym typeface="Arial"/>
              </a:defRPr>
            </a:lvl1pPr>
          </a:lstStyle>
          <a:p>
            <a:r>
              <a:rPr lang="it-IT" sz="1800" dirty="0"/>
              <a:t>Prof.ssa Margaret </a:t>
            </a:r>
            <a:r>
              <a:rPr lang="it-IT" sz="1800" dirty="0" err="1"/>
              <a:t>Kenneally</a:t>
            </a:r>
            <a:endParaRPr lang="it-IT" sz="1800" dirty="0"/>
          </a:p>
          <a:p>
            <a:r>
              <a:rPr lang="it-IT" sz="1600" b="0" dirty="0"/>
              <a:t>Nata a Melbourne Australia e laureata in Lettere alla Melbourne University, è lettrice nella Facoltà di Lingue all’Università di Torino da 1985 e docente di Traduzione verso la lingua nei corsi di laurea alla SSML Vittoria dal 1998. Specializzata nell’insegnamento della traduzione dall’italiano all’inglese, lavora come traduttrice sui testi più svariati, dalla produzione dell’olio di pinoli all’analisi critica delle poesie di Pindaro. Nel corso di Laurea Magistrale è docente del laboratorio di Traduzione attiva. </a:t>
            </a:r>
            <a:endParaRPr sz="700" dirty="0"/>
          </a:p>
        </p:txBody>
      </p:sp>
      <p:sp>
        <p:nvSpPr>
          <p:cNvPr id="11" name="CasellaDiTesto 8">
            <a:extLst>
              <a:ext uri="{FF2B5EF4-FFF2-40B4-BE49-F238E27FC236}">
                <a16:creationId xmlns:a16="http://schemas.microsoft.com/office/drawing/2014/main" xmlns="" id="{E2B4F139-B847-4E3E-9BF1-5E304CCB73F7}"/>
              </a:ext>
            </a:extLst>
          </p:cNvPr>
          <p:cNvSpPr txBox="1"/>
          <p:nvPr/>
        </p:nvSpPr>
        <p:spPr>
          <a:xfrm>
            <a:off x="2866523" y="1820904"/>
            <a:ext cx="6402257" cy="369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B62225"/>
                </a:solidFill>
                <a:latin typeface="Arial"/>
                <a:ea typeface="Arial"/>
                <a:cs typeface="Arial"/>
                <a:sym typeface="Arial"/>
              </a:defRPr>
            </a:lvl1pPr>
          </a:lstStyle>
          <a:p>
            <a:r>
              <a:rPr lang="it-IT" dirty="0">
                <a:solidFill>
                  <a:srgbClr val="B4212F"/>
                </a:solidFill>
              </a:rPr>
              <a:t>Mediazione linguistica scritta verso la lingua</a:t>
            </a:r>
            <a:endParaRPr dirty="0">
              <a:solidFill>
                <a:srgbClr val="B4212F"/>
              </a:solidFill>
            </a:endParaRPr>
          </a:p>
        </p:txBody>
      </p:sp>
      <p:sp>
        <p:nvSpPr>
          <p:cNvPr id="12" name="Libro aperto">
            <a:extLst>
              <a:ext uri="{FF2B5EF4-FFF2-40B4-BE49-F238E27FC236}">
                <a16:creationId xmlns:a16="http://schemas.microsoft.com/office/drawing/2014/main" xmlns="" id="{B52E5C26-F623-4BCD-81C7-6753F20558E7}"/>
              </a:ext>
            </a:extLst>
          </p:cNvPr>
          <p:cNvSpPr/>
          <p:nvPr/>
        </p:nvSpPr>
        <p:spPr>
          <a:xfrm>
            <a:off x="1275082" y="1561060"/>
            <a:ext cx="747542" cy="519688"/>
          </a:xfrm>
          <a:custGeom>
            <a:avLst/>
            <a:gdLst/>
            <a:ahLst/>
            <a:cxnLst>
              <a:cxn ang="0">
                <a:pos x="wd2" y="hd2"/>
              </a:cxn>
              <a:cxn ang="5400000">
                <a:pos x="wd2" y="hd2"/>
              </a:cxn>
              <a:cxn ang="10800000">
                <a:pos x="wd2" y="hd2"/>
              </a:cxn>
              <a:cxn ang="16200000">
                <a:pos x="wd2" y="hd2"/>
              </a:cxn>
            </a:cxnLst>
            <a:rect l="0" t="0" r="r" b="b"/>
            <a:pathLst>
              <a:path w="21600" h="21600"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B4212F"/>
          </a:solidFill>
          <a:ln w="12700">
            <a:solidFill>
              <a:srgbClr val="B4212F"/>
            </a:solidFill>
            <a:miter/>
          </a:ln>
        </p:spPr>
        <p:txBody>
          <a:bodyPr lIns="45719" rIns="45719" anchor="ctr"/>
          <a:lstStyle/>
          <a:p>
            <a:endParaRPr dirty="0"/>
          </a:p>
        </p:txBody>
      </p:sp>
    </p:spTree>
    <p:extLst>
      <p:ext uri="{BB962C8B-B14F-4D97-AF65-F5344CB8AC3E}">
        <p14:creationId xmlns:p14="http://schemas.microsoft.com/office/powerpoint/2010/main" val="4169297642"/>
      </p:ext>
    </p:extLst>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magine 2" descr="Immagine 2"/>
          <p:cNvPicPr>
            <a:picLocks noChangeAspect="1"/>
          </p:cNvPicPr>
          <p:nvPr/>
        </p:nvPicPr>
        <p:blipFill>
          <a:blip r:embed="rId2"/>
          <a:stretch>
            <a:fillRect/>
          </a:stretch>
        </p:blipFill>
        <p:spPr>
          <a:xfrm>
            <a:off x="0" y="0"/>
            <a:ext cx="9144000" cy="1041400"/>
          </a:xfrm>
          <a:prstGeom prst="rect">
            <a:avLst/>
          </a:prstGeom>
          <a:ln w="12700">
            <a:miter lim="400000"/>
          </a:ln>
        </p:spPr>
      </p:pic>
      <p:pic>
        <p:nvPicPr>
          <p:cNvPr id="128" name="Immagine 6" descr="Immagine 6"/>
          <p:cNvPicPr>
            <a:picLocks noChangeAspect="1"/>
          </p:cNvPicPr>
          <p:nvPr/>
        </p:nvPicPr>
        <p:blipFill>
          <a:blip r:embed="rId3"/>
          <a:stretch>
            <a:fillRect/>
          </a:stretch>
        </p:blipFill>
        <p:spPr>
          <a:xfrm>
            <a:off x="419402" y="244390"/>
            <a:ext cx="2238956" cy="488248"/>
          </a:xfrm>
          <a:prstGeom prst="rect">
            <a:avLst/>
          </a:prstGeom>
          <a:ln w="12700">
            <a:miter lim="400000"/>
          </a:ln>
        </p:spPr>
      </p:pic>
      <p:sp>
        <p:nvSpPr>
          <p:cNvPr id="130" name="CasellaDiTesto 1"/>
          <p:cNvSpPr txBox="1"/>
          <p:nvPr/>
        </p:nvSpPr>
        <p:spPr>
          <a:xfrm>
            <a:off x="2866523" y="1306854"/>
            <a:ext cx="1984114" cy="646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500" b="1">
                <a:solidFill>
                  <a:srgbClr val="B4212F"/>
                </a:solidFill>
                <a:latin typeface="Arial"/>
                <a:ea typeface="Arial"/>
                <a:cs typeface="Arial"/>
                <a:sym typeface="Arial"/>
              </a:defRPr>
            </a:lvl1pPr>
          </a:lstStyle>
          <a:p>
            <a:r>
              <a:rPr lang="it-IT" sz="3600" dirty="0"/>
              <a:t>MLS</a:t>
            </a:r>
            <a:endParaRPr sz="3600" dirty="0"/>
          </a:p>
        </p:txBody>
      </p:sp>
      <p:pic>
        <p:nvPicPr>
          <p:cNvPr id="9" name="Immagine 8">
            <a:extLst>
              <a:ext uri="{FF2B5EF4-FFF2-40B4-BE49-F238E27FC236}">
                <a16:creationId xmlns:a16="http://schemas.microsoft.com/office/drawing/2014/main" xmlns="" id="{47188E6E-2003-4386-828E-581F2DF07AB6}"/>
              </a:ext>
            </a:extLst>
          </p:cNvPr>
          <p:cNvPicPr>
            <a:picLocks noChangeAspect="1"/>
          </p:cNvPicPr>
          <p:nvPr/>
        </p:nvPicPr>
        <p:blipFill>
          <a:blip r:embed="rId4"/>
          <a:stretch>
            <a:fillRect/>
          </a:stretch>
        </p:blipFill>
        <p:spPr>
          <a:xfrm>
            <a:off x="3810000" y="4902660"/>
            <a:ext cx="1524000" cy="127000"/>
          </a:xfrm>
          <a:prstGeom prst="rect">
            <a:avLst/>
          </a:prstGeom>
        </p:spPr>
      </p:pic>
      <p:sp>
        <p:nvSpPr>
          <p:cNvPr id="10" name="CasellaDiTesto 1">
            <a:extLst>
              <a:ext uri="{FF2B5EF4-FFF2-40B4-BE49-F238E27FC236}">
                <a16:creationId xmlns:a16="http://schemas.microsoft.com/office/drawing/2014/main" xmlns="" id="{586AD0E6-3A4C-44AF-A098-BBB65914D0EC}"/>
              </a:ext>
            </a:extLst>
          </p:cNvPr>
          <p:cNvSpPr txBox="1"/>
          <p:nvPr/>
        </p:nvSpPr>
        <p:spPr>
          <a:xfrm>
            <a:off x="2866523" y="2282569"/>
            <a:ext cx="6117989" cy="2585323"/>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4500" b="1">
                <a:solidFill>
                  <a:srgbClr val="B4212F"/>
                </a:solidFill>
                <a:latin typeface="Arial"/>
                <a:ea typeface="Arial"/>
                <a:cs typeface="Arial"/>
                <a:sym typeface="Arial"/>
              </a:defRPr>
            </a:lvl1pPr>
          </a:lstStyle>
          <a:p>
            <a:r>
              <a:rPr lang="it-IT" sz="1800" dirty="0"/>
              <a:t>Prof. Andrea De Benedetti</a:t>
            </a:r>
          </a:p>
          <a:p>
            <a:r>
              <a:rPr lang="it-IT" sz="1600" b="0" dirty="0"/>
              <a:t>Giornalista, insegnante, saggista e traduttore editoriale. In precedenza ha insegnato Lingua e Linguistica italiana a Granada e lavorato come corrispondente dalla Spagna per Tuttosport, Guerin Sportivo e il Manifesto. È autore, tra gli altri, dei libri Routine e rituali nella comunicazione (Paravia), L’informazione liofilizzata (Franco </a:t>
            </a:r>
            <a:r>
              <a:rPr lang="it-IT" sz="1600" b="0" dirty="0" err="1"/>
              <a:t>Cesati</a:t>
            </a:r>
            <a:r>
              <a:rPr lang="it-IT" sz="1600" b="0" dirty="0"/>
              <a:t>), Ogni bel gioco (</a:t>
            </a:r>
            <a:r>
              <a:rPr lang="it-IT" sz="1600" b="0" dirty="0" err="1"/>
              <a:t>Nerosubianco</a:t>
            </a:r>
            <a:r>
              <a:rPr lang="it-IT" sz="1600" b="0" dirty="0"/>
              <a:t>), Val più la pratica (Laterza), Binario morto (Chiarelettere) e ¡La lingua </a:t>
            </a:r>
            <a:r>
              <a:rPr lang="it-IT" sz="1600" b="0" dirty="0" err="1"/>
              <a:t>feliz</a:t>
            </a:r>
            <a:r>
              <a:rPr lang="it-IT" sz="1600" b="0" dirty="0"/>
              <a:t>! (Utet). Alla SSML Vittoria è docente di Traduzione dallo spagnolo e nel corso di Laurea Magistrale di Linguistica testuale e pragmatica.</a:t>
            </a:r>
            <a:endParaRPr sz="700" dirty="0"/>
          </a:p>
        </p:txBody>
      </p:sp>
      <p:sp>
        <p:nvSpPr>
          <p:cNvPr id="11" name="CasellaDiTesto 8">
            <a:extLst>
              <a:ext uri="{FF2B5EF4-FFF2-40B4-BE49-F238E27FC236}">
                <a16:creationId xmlns:a16="http://schemas.microsoft.com/office/drawing/2014/main" xmlns="" id="{E2B4F139-B847-4E3E-9BF1-5E304CCB73F7}"/>
              </a:ext>
            </a:extLst>
          </p:cNvPr>
          <p:cNvSpPr txBox="1"/>
          <p:nvPr/>
        </p:nvSpPr>
        <p:spPr>
          <a:xfrm>
            <a:off x="2866523" y="1820904"/>
            <a:ext cx="6402257" cy="369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B62225"/>
                </a:solidFill>
                <a:latin typeface="Arial"/>
                <a:ea typeface="Arial"/>
                <a:cs typeface="Arial"/>
                <a:sym typeface="Arial"/>
              </a:defRPr>
            </a:lvl1pPr>
          </a:lstStyle>
          <a:p>
            <a:r>
              <a:rPr lang="it-IT" dirty="0">
                <a:solidFill>
                  <a:srgbClr val="B4212F"/>
                </a:solidFill>
              </a:rPr>
              <a:t>Mediazione linguistica scritta dalla lingua</a:t>
            </a:r>
            <a:endParaRPr dirty="0">
              <a:solidFill>
                <a:srgbClr val="B4212F"/>
              </a:solidFill>
            </a:endParaRPr>
          </a:p>
        </p:txBody>
      </p:sp>
      <p:sp>
        <p:nvSpPr>
          <p:cNvPr id="12" name="Libro aperto">
            <a:extLst>
              <a:ext uri="{FF2B5EF4-FFF2-40B4-BE49-F238E27FC236}">
                <a16:creationId xmlns:a16="http://schemas.microsoft.com/office/drawing/2014/main" xmlns="" id="{B52E5C26-F623-4BCD-81C7-6753F20558E7}"/>
              </a:ext>
            </a:extLst>
          </p:cNvPr>
          <p:cNvSpPr/>
          <p:nvPr/>
        </p:nvSpPr>
        <p:spPr>
          <a:xfrm>
            <a:off x="1275082" y="1561060"/>
            <a:ext cx="747542" cy="519688"/>
          </a:xfrm>
          <a:custGeom>
            <a:avLst/>
            <a:gdLst/>
            <a:ahLst/>
            <a:cxnLst>
              <a:cxn ang="0">
                <a:pos x="wd2" y="hd2"/>
              </a:cxn>
              <a:cxn ang="5400000">
                <a:pos x="wd2" y="hd2"/>
              </a:cxn>
              <a:cxn ang="10800000">
                <a:pos x="wd2" y="hd2"/>
              </a:cxn>
              <a:cxn ang="16200000">
                <a:pos x="wd2" y="hd2"/>
              </a:cxn>
            </a:cxnLst>
            <a:rect l="0" t="0" r="r" b="b"/>
            <a:pathLst>
              <a:path w="21600" h="21600"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B4212F"/>
          </a:solidFill>
          <a:ln w="12700">
            <a:solidFill>
              <a:srgbClr val="B4212F"/>
            </a:solidFill>
            <a:miter/>
          </a:ln>
        </p:spPr>
        <p:txBody>
          <a:bodyPr lIns="45719" rIns="45719" anchor="ctr"/>
          <a:lstStyle/>
          <a:p>
            <a:endParaRPr dirty="0"/>
          </a:p>
        </p:txBody>
      </p:sp>
    </p:spTree>
    <p:extLst>
      <p:ext uri="{BB962C8B-B14F-4D97-AF65-F5344CB8AC3E}">
        <p14:creationId xmlns:p14="http://schemas.microsoft.com/office/powerpoint/2010/main" val="4132283689"/>
      </p:ext>
    </p:extLst>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magine 2" descr="Immagine 2"/>
          <p:cNvPicPr>
            <a:picLocks noChangeAspect="1"/>
          </p:cNvPicPr>
          <p:nvPr/>
        </p:nvPicPr>
        <p:blipFill>
          <a:blip r:embed="rId2"/>
          <a:stretch>
            <a:fillRect/>
          </a:stretch>
        </p:blipFill>
        <p:spPr>
          <a:xfrm>
            <a:off x="0" y="0"/>
            <a:ext cx="9144000" cy="1041400"/>
          </a:xfrm>
          <a:prstGeom prst="rect">
            <a:avLst/>
          </a:prstGeom>
          <a:ln w="12700">
            <a:miter lim="400000"/>
          </a:ln>
        </p:spPr>
      </p:pic>
      <p:pic>
        <p:nvPicPr>
          <p:cNvPr id="128" name="Immagine 6" descr="Immagine 6"/>
          <p:cNvPicPr>
            <a:picLocks noChangeAspect="1"/>
          </p:cNvPicPr>
          <p:nvPr/>
        </p:nvPicPr>
        <p:blipFill>
          <a:blip r:embed="rId3"/>
          <a:stretch>
            <a:fillRect/>
          </a:stretch>
        </p:blipFill>
        <p:spPr>
          <a:xfrm>
            <a:off x="419402" y="244390"/>
            <a:ext cx="2238956" cy="488248"/>
          </a:xfrm>
          <a:prstGeom prst="rect">
            <a:avLst/>
          </a:prstGeom>
          <a:ln w="12700">
            <a:miter lim="400000"/>
          </a:ln>
        </p:spPr>
      </p:pic>
      <p:sp>
        <p:nvSpPr>
          <p:cNvPr id="130" name="CasellaDiTesto 1"/>
          <p:cNvSpPr txBox="1"/>
          <p:nvPr/>
        </p:nvSpPr>
        <p:spPr>
          <a:xfrm>
            <a:off x="2866523" y="1306854"/>
            <a:ext cx="4703858" cy="64633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4500" b="1">
                <a:solidFill>
                  <a:srgbClr val="B4212F"/>
                </a:solidFill>
                <a:latin typeface="Arial"/>
                <a:ea typeface="Arial"/>
                <a:cs typeface="Arial"/>
                <a:sym typeface="Arial"/>
              </a:defRPr>
            </a:lvl1pPr>
          </a:lstStyle>
          <a:p>
            <a:r>
              <a:rPr lang="it-IT" sz="3600" dirty="0"/>
              <a:t>MARKETING</a:t>
            </a:r>
            <a:endParaRPr sz="3600" dirty="0"/>
          </a:p>
        </p:txBody>
      </p:sp>
      <p:pic>
        <p:nvPicPr>
          <p:cNvPr id="9" name="Immagine 8">
            <a:extLst>
              <a:ext uri="{FF2B5EF4-FFF2-40B4-BE49-F238E27FC236}">
                <a16:creationId xmlns:a16="http://schemas.microsoft.com/office/drawing/2014/main" xmlns="" id="{47188E6E-2003-4386-828E-581F2DF07AB6}"/>
              </a:ext>
            </a:extLst>
          </p:cNvPr>
          <p:cNvPicPr>
            <a:picLocks noChangeAspect="1"/>
          </p:cNvPicPr>
          <p:nvPr/>
        </p:nvPicPr>
        <p:blipFill>
          <a:blip r:embed="rId4"/>
          <a:stretch>
            <a:fillRect/>
          </a:stretch>
        </p:blipFill>
        <p:spPr>
          <a:xfrm>
            <a:off x="3810000" y="4902660"/>
            <a:ext cx="1524000" cy="127000"/>
          </a:xfrm>
          <a:prstGeom prst="rect">
            <a:avLst/>
          </a:prstGeom>
        </p:spPr>
      </p:pic>
      <p:sp>
        <p:nvSpPr>
          <p:cNvPr id="10" name="CasellaDiTesto 1">
            <a:extLst>
              <a:ext uri="{FF2B5EF4-FFF2-40B4-BE49-F238E27FC236}">
                <a16:creationId xmlns:a16="http://schemas.microsoft.com/office/drawing/2014/main" xmlns="" id="{586AD0E6-3A4C-44AF-A098-BBB65914D0EC}"/>
              </a:ext>
            </a:extLst>
          </p:cNvPr>
          <p:cNvSpPr txBox="1"/>
          <p:nvPr/>
        </p:nvSpPr>
        <p:spPr>
          <a:xfrm>
            <a:off x="2866523" y="2282569"/>
            <a:ext cx="6117989" cy="2585323"/>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4500" b="1">
                <a:solidFill>
                  <a:srgbClr val="B4212F"/>
                </a:solidFill>
                <a:latin typeface="Arial"/>
                <a:ea typeface="Arial"/>
                <a:cs typeface="Arial"/>
                <a:sym typeface="Arial"/>
              </a:defRPr>
            </a:lvl1pPr>
          </a:lstStyle>
          <a:p>
            <a:r>
              <a:rPr lang="it-IT" sz="1800" dirty="0"/>
              <a:t>Prof.ssa Roberta </a:t>
            </a:r>
            <a:r>
              <a:rPr lang="it-IT" sz="1800" dirty="0" err="1"/>
              <a:t>Madruzza</a:t>
            </a:r>
            <a:endParaRPr lang="it-IT" sz="1800" dirty="0"/>
          </a:p>
          <a:p>
            <a:r>
              <a:rPr lang="it-IT" sz="1600" b="0" dirty="0"/>
              <a:t>Docente di Psicologia dei processi economici e del lavoro presso la SSML Vittoria e responsabile dello sportello psicologico dell’Istituto. Ha sviluppato un’esperienza pluridecennale in vari ambiti scolastici in qualità sia di Docente, sia di Psicologa. Tale attività le ha consentito di studiare le problematiche adolescenziali, recentemente esposte nel libro “Quello che I ragazzi dicono”. Fornisce gratuitamente supporto al Gruppo “Artemisia Gentileschi”, attivo nel sostegno alle donne che subiscono violenza.</a:t>
            </a:r>
            <a:endParaRPr sz="700" dirty="0"/>
          </a:p>
        </p:txBody>
      </p:sp>
      <p:sp>
        <p:nvSpPr>
          <p:cNvPr id="11" name="CasellaDiTesto 8">
            <a:extLst>
              <a:ext uri="{FF2B5EF4-FFF2-40B4-BE49-F238E27FC236}">
                <a16:creationId xmlns:a16="http://schemas.microsoft.com/office/drawing/2014/main" xmlns="" id="{E2B4F139-B847-4E3E-9BF1-5E304CCB73F7}"/>
              </a:ext>
            </a:extLst>
          </p:cNvPr>
          <p:cNvSpPr txBox="1"/>
          <p:nvPr/>
        </p:nvSpPr>
        <p:spPr>
          <a:xfrm>
            <a:off x="2866523" y="1820904"/>
            <a:ext cx="6402257" cy="369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B62225"/>
                </a:solidFill>
                <a:latin typeface="Arial"/>
                <a:ea typeface="Arial"/>
                <a:cs typeface="Arial"/>
                <a:sym typeface="Arial"/>
              </a:defRPr>
            </a:lvl1pPr>
          </a:lstStyle>
          <a:p>
            <a:r>
              <a:rPr lang="it-IT" dirty="0">
                <a:solidFill>
                  <a:srgbClr val="B4212F"/>
                </a:solidFill>
              </a:rPr>
              <a:t>Economia, impresa, management</a:t>
            </a:r>
            <a:endParaRPr dirty="0">
              <a:solidFill>
                <a:srgbClr val="B4212F"/>
              </a:solidFill>
            </a:endParaRPr>
          </a:p>
        </p:txBody>
      </p:sp>
      <p:sp>
        <p:nvSpPr>
          <p:cNvPr id="13" name="Grafico a linee">
            <a:extLst>
              <a:ext uri="{FF2B5EF4-FFF2-40B4-BE49-F238E27FC236}">
                <a16:creationId xmlns:a16="http://schemas.microsoft.com/office/drawing/2014/main" xmlns="" id="{AC6A03DF-E1E2-48E4-8F56-9BDB89E95877}"/>
              </a:ext>
            </a:extLst>
          </p:cNvPr>
          <p:cNvSpPr/>
          <p:nvPr/>
        </p:nvSpPr>
        <p:spPr>
          <a:xfrm>
            <a:off x="1199848" y="1497739"/>
            <a:ext cx="747542" cy="646330"/>
          </a:xfrm>
          <a:custGeom>
            <a:avLst/>
            <a:gdLst/>
            <a:ahLst/>
            <a:cxnLst>
              <a:cxn ang="0">
                <a:pos x="wd2" y="hd2"/>
              </a:cxn>
              <a:cxn ang="5400000">
                <a:pos x="wd2" y="hd2"/>
              </a:cxn>
              <a:cxn ang="10800000">
                <a:pos x="wd2" y="hd2"/>
              </a:cxn>
              <a:cxn ang="16200000">
                <a:pos x="wd2" y="hd2"/>
              </a:cxn>
            </a:cxnLst>
            <a:rect l="0" t="0" r="r" b="b"/>
            <a:pathLst>
              <a:path w="21600" h="21600" extrusionOk="0">
                <a:moveTo>
                  <a:pt x="194" y="0"/>
                </a:moveTo>
                <a:cubicBezTo>
                  <a:pt x="87" y="0"/>
                  <a:pt x="0" y="87"/>
                  <a:pt x="0" y="194"/>
                </a:cubicBezTo>
                <a:lnTo>
                  <a:pt x="0" y="21404"/>
                </a:lnTo>
                <a:cubicBezTo>
                  <a:pt x="0" y="21511"/>
                  <a:pt x="87" y="21600"/>
                  <a:pt x="194" y="21600"/>
                </a:cubicBezTo>
                <a:lnTo>
                  <a:pt x="21406" y="21600"/>
                </a:lnTo>
                <a:cubicBezTo>
                  <a:pt x="21513" y="21600"/>
                  <a:pt x="21600" y="21511"/>
                  <a:pt x="21600" y="21404"/>
                </a:cubicBezTo>
                <a:lnTo>
                  <a:pt x="21600" y="20822"/>
                </a:lnTo>
                <a:cubicBezTo>
                  <a:pt x="21600" y="20715"/>
                  <a:pt x="21513" y="20628"/>
                  <a:pt x="21406" y="20628"/>
                </a:cubicBezTo>
                <a:lnTo>
                  <a:pt x="1163" y="20628"/>
                </a:lnTo>
                <a:cubicBezTo>
                  <a:pt x="1057" y="20628"/>
                  <a:pt x="970" y="20539"/>
                  <a:pt x="970" y="20432"/>
                </a:cubicBezTo>
                <a:lnTo>
                  <a:pt x="970" y="194"/>
                </a:lnTo>
                <a:cubicBezTo>
                  <a:pt x="970" y="87"/>
                  <a:pt x="883" y="0"/>
                  <a:pt x="776" y="0"/>
                </a:cubicBezTo>
                <a:lnTo>
                  <a:pt x="194" y="0"/>
                </a:lnTo>
                <a:close/>
                <a:moveTo>
                  <a:pt x="19991" y="7364"/>
                </a:moveTo>
                <a:lnTo>
                  <a:pt x="17165" y="8228"/>
                </a:lnTo>
                <a:lnTo>
                  <a:pt x="17811" y="8832"/>
                </a:lnTo>
                <a:lnTo>
                  <a:pt x="13288" y="13689"/>
                </a:lnTo>
                <a:lnTo>
                  <a:pt x="10021" y="10341"/>
                </a:lnTo>
                <a:lnTo>
                  <a:pt x="2932" y="17951"/>
                </a:lnTo>
                <a:lnTo>
                  <a:pt x="3799" y="18763"/>
                </a:lnTo>
                <a:lnTo>
                  <a:pt x="10041" y="12061"/>
                </a:lnTo>
                <a:lnTo>
                  <a:pt x="13327" y="15430"/>
                </a:lnTo>
                <a:lnTo>
                  <a:pt x="13766" y="14916"/>
                </a:lnTo>
                <a:lnTo>
                  <a:pt x="18678" y="9644"/>
                </a:lnTo>
                <a:lnTo>
                  <a:pt x="19324" y="10250"/>
                </a:lnTo>
                <a:lnTo>
                  <a:pt x="19991" y="7364"/>
                </a:lnTo>
                <a:close/>
              </a:path>
            </a:pathLst>
          </a:custGeom>
          <a:solidFill>
            <a:srgbClr val="B4212F"/>
          </a:solidFill>
          <a:ln w="25400">
            <a:solidFill>
              <a:srgbClr val="B4212F"/>
            </a:solidFill>
          </a:ln>
        </p:spPr>
        <p:txBody>
          <a:bodyPr lIns="45718" tIns="45718" rIns="45718" bIns="4571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endParaRPr/>
          </a:p>
        </p:txBody>
      </p:sp>
    </p:spTree>
    <p:extLst>
      <p:ext uri="{BB962C8B-B14F-4D97-AF65-F5344CB8AC3E}">
        <p14:creationId xmlns:p14="http://schemas.microsoft.com/office/powerpoint/2010/main" val="2149235597"/>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Immagine 2" descr="Immagine 2"/>
          <p:cNvPicPr>
            <a:picLocks noChangeAspect="1"/>
          </p:cNvPicPr>
          <p:nvPr/>
        </p:nvPicPr>
        <p:blipFill>
          <a:blip r:embed="rId2"/>
          <a:stretch>
            <a:fillRect/>
          </a:stretch>
        </p:blipFill>
        <p:spPr>
          <a:xfrm>
            <a:off x="0" y="0"/>
            <a:ext cx="9144000" cy="1041400"/>
          </a:xfrm>
          <a:prstGeom prst="rect">
            <a:avLst/>
          </a:prstGeom>
          <a:ln w="12700">
            <a:miter lim="400000"/>
          </a:ln>
        </p:spPr>
      </p:pic>
      <p:pic>
        <p:nvPicPr>
          <p:cNvPr id="100" name="Immagine 6" descr="Immagine 6"/>
          <p:cNvPicPr>
            <a:picLocks noChangeAspect="1"/>
          </p:cNvPicPr>
          <p:nvPr/>
        </p:nvPicPr>
        <p:blipFill>
          <a:blip r:embed="rId3"/>
          <a:stretch>
            <a:fillRect/>
          </a:stretch>
        </p:blipFill>
        <p:spPr>
          <a:xfrm>
            <a:off x="419402" y="244390"/>
            <a:ext cx="2238956" cy="488248"/>
          </a:xfrm>
          <a:prstGeom prst="rect">
            <a:avLst/>
          </a:prstGeom>
          <a:ln w="12700">
            <a:miter lim="400000"/>
          </a:ln>
        </p:spPr>
      </p:pic>
      <p:pic>
        <p:nvPicPr>
          <p:cNvPr id="11" name="Immagine 10">
            <a:extLst>
              <a:ext uri="{FF2B5EF4-FFF2-40B4-BE49-F238E27FC236}">
                <a16:creationId xmlns:a16="http://schemas.microsoft.com/office/drawing/2014/main" xmlns="" id="{B7E2B9ED-EA1D-457A-B699-4478758C01E5}"/>
              </a:ext>
            </a:extLst>
          </p:cNvPr>
          <p:cNvPicPr>
            <a:picLocks noChangeAspect="1"/>
          </p:cNvPicPr>
          <p:nvPr/>
        </p:nvPicPr>
        <p:blipFill>
          <a:blip r:embed="rId4"/>
          <a:stretch>
            <a:fillRect/>
          </a:stretch>
        </p:blipFill>
        <p:spPr>
          <a:xfrm>
            <a:off x="3810000" y="4902660"/>
            <a:ext cx="1524000" cy="127000"/>
          </a:xfrm>
          <a:prstGeom prst="rect">
            <a:avLst/>
          </a:prstGeom>
        </p:spPr>
      </p:pic>
      <p:pic>
        <p:nvPicPr>
          <p:cNvPr id="5" name="Immagine 4" descr="Immagine che contiene screenshot, uccello&#10;&#10;Descrizione generata automaticamente">
            <a:extLst>
              <a:ext uri="{FF2B5EF4-FFF2-40B4-BE49-F238E27FC236}">
                <a16:creationId xmlns:a16="http://schemas.microsoft.com/office/drawing/2014/main" xmlns="" id="{4CCA8C9E-43A0-4AAA-93D7-9240E400A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2828" y="1950716"/>
            <a:ext cx="6598343" cy="1026081"/>
          </a:xfrm>
          <a:prstGeom prst="rect">
            <a:avLst/>
          </a:prstGeom>
          <a:ln w="38100" cap="sq">
            <a:solidFill>
              <a:srgbClr val="B4212F"/>
            </a:solidFill>
            <a:prstDash val="solid"/>
            <a:miter lim="800000"/>
          </a:ln>
          <a:effectLst>
            <a:outerShdw blurRad="50800" dist="38100" dir="2700000" algn="tl" rotWithShape="0">
              <a:srgbClr val="000000">
                <a:alpha val="43000"/>
              </a:srgbClr>
            </a:outerShdw>
          </a:effectLst>
        </p:spPr>
      </p:pic>
      <p:pic>
        <p:nvPicPr>
          <p:cNvPr id="7" name="Immagine 6" descr="Immagine che contiene screenshot, uccello&#10;&#10;Descrizione generata automaticamente">
            <a:extLst>
              <a:ext uri="{FF2B5EF4-FFF2-40B4-BE49-F238E27FC236}">
                <a16:creationId xmlns:a16="http://schemas.microsoft.com/office/drawing/2014/main" xmlns="" id="{321E2446-E23C-47EE-80C4-AAE64C6616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2827" y="3166652"/>
            <a:ext cx="6598343" cy="1438922"/>
          </a:xfrm>
          <a:prstGeom prst="rect">
            <a:avLst/>
          </a:prstGeom>
          <a:ln w="38100" cap="sq">
            <a:solidFill>
              <a:srgbClr val="B4212F"/>
            </a:solidFill>
            <a:prstDash val="solid"/>
            <a:miter lim="800000"/>
          </a:ln>
          <a:effectLst>
            <a:outerShdw blurRad="50800" dist="38100" dir="2700000" algn="tl" rotWithShape="0">
              <a:srgbClr val="000000">
                <a:alpha val="43000"/>
              </a:srgbClr>
            </a:outerShdw>
          </a:effectLst>
        </p:spPr>
      </p:pic>
      <p:sp>
        <p:nvSpPr>
          <p:cNvPr id="18" name="CasellaDiTesto 12">
            <a:extLst>
              <a:ext uri="{FF2B5EF4-FFF2-40B4-BE49-F238E27FC236}">
                <a16:creationId xmlns:a16="http://schemas.microsoft.com/office/drawing/2014/main" xmlns="" id="{A3110F4B-FFF7-4737-8715-639B81D70391}"/>
              </a:ext>
            </a:extLst>
          </p:cNvPr>
          <p:cNvSpPr txBox="1"/>
          <p:nvPr/>
        </p:nvSpPr>
        <p:spPr>
          <a:xfrm>
            <a:off x="2826377" y="1394123"/>
            <a:ext cx="3491241" cy="46166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2400" dirty="0"/>
              <a:t>OFFERTA FORMATIVA</a:t>
            </a:r>
            <a:endParaRPr sz="2400" dirty="0"/>
          </a:p>
        </p:txBody>
      </p:sp>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magine 2" descr="Immagine 2"/>
          <p:cNvPicPr>
            <a:picLocks noChangeAspect="1"/>
          </p:cNvPicPr>
          <p:nvPr/>
        </p:nvPicPr>
        <p:blipFill>
          <a:blip r:embed="rId2"/>
          <a:stretch>
            <a:fillRect/>
          </a:stretch>
        </p:blipFill>
        <p:spPr>
          <a:xfrm>
            <a:off x="0" y="0"/>
            <a:ext cx="9144000" cy="1041400"/>
          </a:xfrm>
          <a:prstGeom prst="rect">
            <a:avLst/>
          </a:prstGeom>
          <a:ln w="12700">
            <a:miter lim="400000"/>
          </a:ln>
        </p:spPr>
      </p:pic>
      <p:pic>
        <p:nvPicPr>
          <p:cNvPr id="128" name="Immagine 6" descr="Immagine 6"/>
          <p:cNvPicPr>
            <a:picLocks noChangeAspect="1"/>
          </p:cNvPicPr>
          <p:nvPr/>
        </p:nvPicPr>
        <p:blipFill>
          <a:blip r:embed="rId3"/>
          <a:stretch>
            <a:fillRect/>
          </a:stretch>
        </p:blipFill>
        <p:spPr>
          <a:xfrm>
            <a:off x="419402" y="244390"/>
            <a:ext cx="2238956" cy="488248"/>
          </a:xfrm>
          <a:prstGeom prst="rect">
            <a:avLst/>
          </a:prstGeom>
          <a:ln w="12700">
            <a:miter lim="400000"/>
          </a:ln>
        </p:spPr>
      </p:pic>
      <p:sp>
        <p:nvSpPr>
          <p:cNvPr id="130" name="CasellaDiTesto 1"/>
          <p:cNvSpPr txBox="1"/>
          <p:nvPr/>
        </p:nvSpPr>
        <p:spPr>
          <a:xfrm>
            <a:off x="2866522" y="1306854"/>
            <a:ext cx="4714491" cy="64633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4500" b="1">
                <a:solidFill>
                  <a:srgbClr val="B4212F"/>
                </a:solidFill>
                <a:latin typeface="Arial"/>
                <a:ea typeface="Arial"/>
                <a:cs typeface="Arial"/>
                <a:sym typeface="Arial"/>
              </a:defRPr>
            </a:lvl1pPr>
          </a:lstStyle>
          <a:p>
            <a:r>
              <a:rPr lang="it-IT" sz="3600" dirty="0"/>
              <a:t>INFORMATICA</a:t>
            </a:r>
            <a:endParaRPr sz="3600" dirty="0"/>
          </a:p>
        </p:txBody>
      </p:sp>
      <p:pic>
        <p:nvPicPr>
          <p:cNvPr id="9" name="Immagine 8">
            <a:extLst>
              <a:ext uri="{FF2B5EF4-FFF2-40B4-BE49-F238E27FC236}">
                <a16:creationId xmlns:a16="http://schemas.microsoft.com/office/drawing/2014/main" xmlns="" id="{47188E6E-2003-4386-828E-581F2DF07AB6}"/>
              </a:ext>
            </a:extLst>
          </p:cNvPr>
          <p:cNvPicPr>
            <a:picLocks noChangeAspect="1"/>
          </p:cNvPicPr>
          <p:nvPr/>
        </p:nvPicPr>
        <p:blipFill>
          <a:blip r:embed="rId4"/>
          <a:stretch>
            <a:fillRect/>
          </a:stretch>
        </p:blipFill>
        <p:spPr>
          <a:xfrm>
            <a:off x="3810000" y="4902660"/>
            <a:ext cx="1524000" cy="127000"/>
          </a:xfrm>
          <a:prstGeom prst="rect">
            <a:avLst/>
          </a:prstGeom>
        </p:spPr>
      </p:pic>
      <p:sp>
        <p:nvSpPr>
          <p:cNvPr id="10" name="CasellaDiTesto 1">
            <a:extLst>
              <a:ext uri="{FF2B5EF4-FFF2-40B4-BE49-F238E27FC236}">
                <a16:creationId xmlns:a16="http://schemas.microsoft.com/office/drawing/2014/main" xmlns="" id="{586AD0E6-3A4C-44AF-A098-BBB65914D0EC}"/>
              </a:ext>
            </a:extLst>
          </p:cNvPr>
          <p:cNvSpPr txBox="1"/>
          <p:nvPr/>
        </p:nvSpPr>
        <p:spPr>
          <a:xfrm>
            <a:off x="2866522" y="2080748"/>
            <a:ext cx="6117989" cy="1600438"/>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4500" b="1">
                <a:solidFill>
                  <a:srgbClr val="B4212F"/>
                </a:solidFill>
                <a:latin typeface="Arial"/>
                <a:ea typeface="Arial"/>
                <a:cs typeface="Arial"/>
                <a:sym typeface="Arial"/>
              </a:defRPr>
            </a:lvl1pPr>
          </a:lstStyle>
          <a:p>
            <a:r>
              <a:rPr lang="it-IT" sz="1800" dirty="0"/>
              <a:t>Prof. Mauro Pistoi</a:t>
            </a:r>
          </a:p>
          <a:p>
            <a:r>
              <a:rPr lang="it-IT" sz="1600" b="0" dirty="0"/>
              <a:t>Consulente informatico, si occupa delle applicazioni delle tecnologie allo studio delle lingue e tiene corsi di Informatica Dedicata, CAT, Linguaggi Settoriali, Documentazione e Terminologia. Alla SSML Vittoria è docente del corso di Informatica dedicata al primo anno. </a:t>
            </a:r>
            <a:endParaRPr sz="700" dirty="0"/>
          </a:p>
        </p:txBody>
      </p:sp>
      <p:sp>
        <p:nvSpPr>
          <p:cNvPr id="11" name="CasellaDiTesto 8">
            <a:extLst>
              <a:ext uri="{FF2B5EF4-FFF2-40B4-BE49-F238E27FC236}">
                <a16:creationId xmlns:a16="http://schemas.microsoft.com/office/drawing/2014/main" xmlns="" id="{E2B4F139-B847-4E3E-9BF1-5E304CCB73F7}"/>
              </a:ext>
            </a:extLst>
          </p:cNvPr>
          <p:cNvSpPr txBox="1"/>
          <p:nvPr/>
        </p:nvSpPr>
        <p:spPr>
          <a:xfrm>
            <a:off x="2866523" y="1820904"/>
            <a:ext cx="6402257" cy="369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B62225"/>
                </a:solidFill>
                <a:latin typeface="Arial"/>
                <a:ea typeface="Arial"/>
                <a:cs typeface="Arial"/>
                <a:sym typeface="Arial"/>
              </a:defRPr>
            </a:lvl1pPr>
          </a:lstStyle>
          <a:p>
            <a:endParaRPr dirty="0">
              <a:solidFill>
                <a:srgbClr val="B4212F"/>
              </a:solidFill>
            </a:endParaRPr>
          </a:p>
        </p:txBody>
      </p:sp>
      <p:sp>
        <p:nvSpPr>
          <p:cNvPr id="13" name="Computer">
            <a:extLst>
              <a:ext uri="{FF2B5EF4-FFF2-40B4-BE49-F238E27FC236}">
                <a16:creationId xmlns:a16="http://schemas.microsoft.com/office/drawing/2014/main" xmlns="" id="{DEBCB477-ACDF-429F-91A7-FC6379685179}"/>
              </a:ext>
            </a:extLst>
          </p:cNvPr>
          <p:cNvSpPr/>
          <p:nvPr/>
        </p:nvSpPr>
        <p:spPr>
          <a:xfrm>
            <a:off x="1189216" y="1446876"/>
            <a:ext cx="747542" cy="633872"/>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B4212F"/>
          </a:solidFill>
          <a:ln w="12700">
            <a:solidFill>
              <a:srgbClr val="B4212F"/>
            </a:solidFill>
            <a:miter/>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endParaRPr/>
          </a:p>
        </p:txBody>
      </p:sp>
    </p:spTree>
    <p:extLst>
      <p:ext uri="{BB962C8B-B14F-4D97-AF65-F5344CB8AC3E}">
        <p14:creationId xmlns:p14="http://schemas.microsoft.com/office/powerpoint/2010/main" val="2210369238"/>
      </p:ext>
    </p:extLst>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magine 7" descr="Immagine 7"/>
          <p:cNvPicPr>
            <a:picLocks noChangeAspect="1"/>
          </p:cNvPicPr>
          <p:nvPr/>
        </p:nvPicPr>
        <p:blipFill>
          <a:blip r:embed="rId2"/>
          <a:stretch>
            <a:fillRect/>
          </a:stretch>
        </p:blipFill>
        <p:spPr>
          <a:xfrm>
            <a:off x="0" y="0"/>
            <a:ext cx="9144000" cy="5143500"/>
          </a:xfrm>
          <a:prstGeom prst="rect">
            <a:avLst/>
          </a:prstGeom>
          <a:solidFill>
            <a:srgbClr val="03B3E3"/>
          </a:solidFill>
          <a:ln w="12700">
            <a:miter lim="400000"/>
          </a:ln>
        </p:spPr>
      </p:pic>
      <p:pic>
        <p:nvPicPr>
          <p:cNvPr id="95" name="Immagine 9" descr="Immagine 9"/>
          <p:cNvPicPr>
            <a:picLocks noChangeAspect="1"/>
          </p:cNvPicPr>
          <p:nvPr/>
        </p:nvPicPr>
        <p:blipFill>
          <a:blip r:embed="rId3"/>
          <a:stretch>
            <a:fillRect/>
          </a:stretch>
        </p:blipFill>
        <p:spPr>
          <a:xfrm>
            <a:off x="1165765" y="143930"/>
            <a:ext cx="2534366" cy="552665"/>
          </a:xfrm>
          <a:prstGeom prst="rect">
            <a:avLst/>
          </a:prstGeom>
          <a:ln w="12700">
            <a:miter lim="400000"/>
          </a:ln>
        </p:spPr>
      </p:pic>
      <p:sp>
        <p:nvSpPr>
          <p:cNvPr id="2" name="CasellaDiTesto 1">
            <a:extLst>
              <a:ext uri="{FF2B5EF4-FFF2-40B4-BE49-F238E27FC236}">
                <a16:creationId xmlns:a16="http://schemas.microsoft.com/office/drawing/2014/main" xmlns="" id="{C27B9F98-D3B7-4BFE-BDB7-38796DEF25DE}"/>
              </a:ext>
            </a:extLst>
          </p:cNvPr>
          <p:cNvSpPr txBox="1"/>
          <p:nvPr/>
        </p:nvSpPr>
        <p:spPr>
          <a:xfrm>
            <a:off x="2583712" y="1640727"/>
            <a:ext cx="4912242" cy="186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it-IT" sz="11500" b="1" i="0" u="none" strike="noStrike" cap="none" spc="0" normalizeH="0" baseline="0" dirty="0">
                <a:ln>
                  <a:noFill/>
                </a:ln>
                <a:solidFill>
                  <a:schemeClr val="bg1"/>
                </a:solidFill>
                <a:effectLst>
                  <a:outerShdw blurRad="38100" dist="38100" dir="2700000" algn="tl">
                    <a:srgbClr val="000000">
                      <a:alpha val="43137"/>
                    </a:srgbClr>
                  </a:outerShdw>
                </a:effectLst>
                <a:uFillTx/>
                <a:latin typeface="Arial" panose="020B0604020202020204" pitchFamily="34" charset="0"/>
                <a:cs typeface="Arial" panose="020B0604020202020204" pitchFamily="34" charset="0"/>
                <a:sym typeface="Calibri"/>
              </a:rPr>
              <a:t>Q&amp;A</a:t>
            </a:r>
          </a:p>
        </p:txBody>
      </p:sp>
    </p:spTree>
    <p:extLst>
      <p:ext uri="{BB962C8B-B14F-4D97-AF65-F5344CB8AC3E}">
        <p14:creationId xmlns:p14="http://schemas.microsoft.com/office/powerpoint/2010/main" val="654102312"/>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Immagine che contiene testo, mappa&#10;&#10;Descrizione generata automaticamente">
            <a:extLst>
              <a:ext uri="{FF2B5EF4-FFF2-40B4-BE49-F238E27FC236}">
                <a16:creationId xmlns:a16="http://schemas.microsoft.com/office/drawing/2014/main" xmlns="" id="{6953692A-90CC-493D-B3E7-FAE53B994CE5}"/>
              </a:ext>
            </a:extLst>
          </p:cNvPr>
          <p:cNvPicPr>
            <a:picLocks noChangeAspect="1"/>
          </p:cNvPicPr>
          <p:nvPr/>
        </p:nvPicPr>
        <p:blipFill rotWithShape="1">
          <a:blip r:embed="rId2">
            <a:extLst>
              <a:ext uri="{28A0092B-C50C-407E-A947-70E740481C1C}">
                <a14:useLocalDpi xmlns:a14="http://schemas.microsoft.com/office/drawing/2010/main" val="0"/>
              </a:ext>
            </a:extLst>
          </a:blip>
          <a:srcRect t="14773"/>
          <a:stretch/>
        </p:blipFill>
        <p:spPr>
          <a:xfrm>
            <a:off x="20" y="10"/>
            <a:ext cx="9143980" cy="5143490"/>
          </a:xfrm>
          <a:prstGeom prst="rect">
            <a:avLst/>
          </a:prstGeom>
          <a:ln>
            <a:solidFill>
              <a:srgbClr val="B4212F"/>
            </a:solidFill>
          </a:ln>
        </p:spPr>
      </p:pic>
    </p:spTree>
    <p:extLst>
      <p:ext uri="{BB962C8B-B14F-4D97-AF65-F5344CB8AC3E}">
        <p14:creationId xmlns:p14="http://schemas.microsoft.com/office/powerpoint/2010/main" val="4080956741"/>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descr="Immagine che contiene pavimento, interni, edificio, stanza&#10;&#10;Descrizione generata automaticamente">
            <a:extLst>
              <a:ext uri="{FF2B5EF4-FFF2-40B4-BE49-F238E27FC236}">
                <a16:creationId xmlns:a16="http://schemas.microsoft.com/office/drawing/2014/main" xmlns="" id="{61F3F3FC-F5C1-4C60-9520-8260E0C2F6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56" b="14175"/>
          <a:stretch/>
        </p:blipFill>
        <p:spPr>
          <a:xfrm>
            <a:off x="20" y="10"/>
            <a:ext cx="9143980" cy="5143490"/>
          </a:xfrm>
          <a:prstGeom prst="rect">
            <a:avLst/>
          </a:prstGeom>
        </p:spPr>
      </p:pic>
    </p:spTree>
    <p:extLst>
      <p:ext uri="{BB962C8B-B14F-4D97-AF65-F5344CB8AC3E}">
        <p14:creationId xmlns:p14="http://schemas.microsoft.com/office/powerpoint/2010/main" val="223754174"/>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descr="Immagine che contiene persona, interni, tavolo, donna&#10;&#10;Descrizione generata automaticamente">
            <a:extLst>
              <a:ext uri="{FF2B5EF4-FFF2-40B4-BE49-F238E27FC236}">
                <a16:creationId xmlns:a16="http://schemas.microsoft.com/office/drawing/2014/main" xmlns="" id="{A72B7CAA-D234-48A7-B455-CA423F1491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53" b="14061"/>
          <a:stretch/>
        </p:blipFill>
        <p:spPr>
          <a:xfrm>
            <a:off x="20" y="10"/>
            <a:ext cx="9143980" cy="5143490"/>
          </a:xfrm>
          <a:prstGeom prst="rect">
            <a:avLst/>
          </a:prstGeom>
        </p:spPr>
      </p:pic>
    </p:spTree>
    <p:extLst>
      <p:ext uri="{BB962C8B-B14F-4D97-AF65-F5344CB8AC3E}">
        <p14:creationId xmlns:p14="http://schemas.microsoft.com/office/powerpoint/2010/main" val="757518124"/>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descr="Immagine che contiene pavimento, interni, soffitto, sedia&#10;&#10;Descrizione generata automaticamente">
            <a:extLst>
              <a:ext uri="{FF2B5EF4-FFF2-40B4-BE49-F238E27FC236}">
                <a16:creationId xmlns:a16="http://schemas.microsoft.com/office/drawing/2014/main" xmlns="" id="{0DDB28DC-249D-451E-B78D-D2BF029195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30"/>
          <a:stretch/>
        </p:blipFill>
        <p:spPr>
          <a:xfrm>
            <a:off x="20" y="10"/>
            <a:ext cx="9143980" cy="5143490"/>
          </a:xfrm>
          <a:prstGeom prst="rect">
            <a:avLst/>
          </a:prstGeom>
        </p:spPr>
      </p:pic>
    </p:spTree>
    <p:extLst>
      <p:ext uri="{BB962C8B-B14F-4D97-AF65-F5344CB8AC3E}">
        <p14:creationId xmlns:p14="http://schemas.microsoft.com/office/powerpoint/2010/main" val="3737814916"/>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descr="Immagine che contiene persona, interni, donna, finestra&#10;&#10;Descrizione generata automaticamente">
            <a:extLst>
              <a:ext uri="{FF2B5EF4-FFF2-40B4-BE49-F238E27FC236}">
                <a16:creationId xmlns:a16="http://schemas.microsoft.com/office/drawing/2014/main" xmlns="" id="{2A81EBC2-F9B7-4B11-927F-F6DA9D1A7B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053"/>
          <a:stretch/>
        </p:blipFill>
        <p:spPr>
          <a:xfrm>
            <a:off x="20" y="10"/>
            <a:ext cx="9143980" cy="5143490"/>
          </a:xfrm>
          <a:prstGeom prst="rect">
            <a:avLst/>
          </a:prstGeom>
        </p:spPr>
      </p:pic>
    </p:spTree>
    <p:extLst>
      <p:ext uri="{BB962C8B-B14F-4D97-AF65-F5344CB8AC3E}">
        <p14:creationId xmlns:p14="http://schemas.microsoft.com/office/powerpoint/2010/main" val="3381238127"/>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Immagine 2" descr="Immagine 2"/>
          <p:cNvPicPr>
            <a:picLocks noChangeAspect="1"/>
          </p:cNvPicPr>
          <p:nvPr/>
        </p:nvPicPr>
        <p:blipFill>
          <a:blip r:embed="rId2"/>
          <a:stretch>
            <a:fillRect/>
          </a:stretch>
        </p:blipFill>
        <p:spPr>
          <a:xfrm>
            <a:off x="0" y="0"/>
            <a:ext cx="9144000" cy="1041400"/>
          </a:xfrm>
          <a:prstGeom prst="rect">
            <a:avLst/>
          </a:prstGeom>
          <a:ln w="12700">
            <a:miter lim="400000"/>
          </a:ln>
        </p:spPr>
      </p:pic>
      <p:pic>
        <p:nvPicPr>
          <p:cNvPr id="110" name="Immagine 6" descr="Immagine 6"/>
          <p:cNvPicPr>
            <a:picLocks noChangeAspect="1"/>
          </p:cNvPicPr>
          <p:nvPr/>
        </p:nvPicPr>
        <p:blipFill>
          <a:blip r:embed="rId3"/>
          <a:stretch>
            <a:fillRect/>
          </a:stretch>
        </p:blipFill>
        <p:spPr>
          <a:xfrm>
            <a:off x="419402" y="244390"/>
            <a:ext cx="2238956" cy="488248"/>
          </a:xfrm>
          <a:prstGeom prst="rect">
            <a:avLst/>
          </a:prstGeom>
          <a:ln w="12700">
            <a:miter lim="400000"/>
          </a:ln>
        </p:spPr>
      </p:pic>
      <p:sp>
        <p:nvSpPr>
          <p:cNvPr id="114" name="CasellaDiTesto 12"/>
          <p:cNvSpPr txBox="1"/>
          <p:nvPr/>
        </p:nvSpPr>
        <p:spPr>
          <a:xfrm>
            <a:off x="164801" y="2192714"/>
            <a:ext cx="7501270" cy="369332"/>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800" dirty="0">
                <a:solidFill>
                  <a:schemeClr val="bg1"/>
                </a:solidFill>
                <a:latin typeface="Verdana" panose="020B0604030504040204" pitchFamily="34" charset="0"/>
                <a:ea typeface="Verdana" panose="020B0604030504040204" pitchFamily="34" charset="0"/>
              </a:rPr>
              <a:t> </a:t>
            </a:r>
            <a:r>
              <a:rPr sz="1800" dirty="0">
                <a:solidFill>
                  <a:schemeClr val="bg1"/>
                </a:solidFill>
                <a:latin typeface="Verdana" panose="020B0604030504040204" pitchFamily="34" charset="0"/>
                <a:ea typeface="Verdana" panose="020B0604030504040204" pitchFamily="34" charset="0"/>
              </a:rPr>
              <a:t>2 PERCORSI</a:t>
            </a:r>
          </a:p>
        </p:txBody>
      </p:sp>
      <p:pic>
        <p:nvPicPr>
          <p:cNvPr id="9" name="Immagine 8">
            <a:extLst>
              <a:ext uri="{FF2B5EF4-FFF2-40B4-BE49-F238E27FC236}">
                <a16:creationId xmlns:a16="http://schemas.microsoft.com/office/drawing/2014/main" xmlns="" id="{26D6850C-AF44-4467-8A22-6BD58CFD1459}"/>
              </a:ext>
            </a:extLst>
          </p:cNvPr>
          <p:cNvPicPr>
            <a:picLocks noChangeAspect="1"/>
          </p:cNvPicPr>
          <p:nvPr/>
        </p:nvPicPr>
        <p:blipFill>
          <a:blip r:embed="rId4"/>
          <a:stretch>
            <a:fillRect/>
          </a:stretch>
        </p:blipFill>
        <p:spPr>
          <a:xfrm>
            <a:off x="3810000" y="4902660"/>
            <a:ext cx="1524000" cy="127000"/>
          </a:xfrm>
          <a:prstGeom prst="rect">
            <a:avLst/>
          </a:prstGeom>
        </p:spPr>
      </p:pic>
      <p:sp>
        <p:nvSpPr>
          <p:cNvPr id="14" name="CasellaDiTesto 12">
            <a:extLst>
              <a:ext uri="{FF2B5EF4-FFF2-40B4-BE49-F238E27FC236}">
                <a16:creationId xmlns:a16="http://schemas.microsoft.com/office/drawing/2014/main" xmlns="" id="{FBB43CFA-7D28-4889-83B6-0383DC6A875B}"/>
              </a:ext>
            </a:extLst>
          </p:cNvPr>
          <p:cNvSpPr txBox="1"/>
          <p:nvPr/>
        </p:nvSpPr>
        <p:spPr>
          <a:xfrm>
            <a:off x="164798" y="2698714"/>
            <a:ext cx="7501270" cy="369332"/>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800" dirty="0">
                <a:solidFill>
                  <a:schemeClr val="bg1"/>
                </a:solidFill>
                <a:latin typeface="Verdana" panose="020B0604030504040204" pitchFamily="34" charset="0"/>
                <a:ea typeface="Verdana" panose="020B0604030504040204" pitchFamily="34" charset="0"/>
              </a:rPr>
              <a:t>INTERPRETARIATO E TRADUZIONE</a:t>
            </a:r>
            <a:endParaRPr sz="1800" dirty="0">
              <a:solidFill>
                <a:schemeClr val="bg1"/>
              </a:solidFill>
              <a:latin typeface="Verdana" panose="020B0604030504040204" pitchFamily="34" charset="0"/>
              <a:ea typeface="Verdana" panose="020B0604030504040204" pitchFamily="34" charset="0"/>
            </a:endParaRPr>
          </a:p>
        </p:txBody>
      </p:sp>
      <p:sp>
        <p:nvSpPr>
          <p:cNvPr id="15" name="CasellaDiTesto 12">
            <a:extLst>
              <a:ext uri="{FF2B5EF4-FFF2-40B4-BE49-F238E27FC236}">
                <a16:creationId xmlns:a16="http://schemas.microsoft.com/office/drawing/2014/main" xmlns="" id="{0094009E-8B36-4BF9-B097-B6CAEE246E8F}"/>
              </a:ext>
            </a:extLst>
          </p:cNvPr>
          <p:cNvSpPr txBox="1"/>
          <p:nvPr/>
        </p:nvSpPr>
        <p:spPr>
          <a:xfrm>
            <a:off x="164799" y="3222206"/>
            <a:ext cx="7501269" cy="369332"/>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800" dirty="0">
                <a:solidFill>
                  <a:schemeClr val="bg1"/>
                </a:solidFill>
                <a:latin typeface="Verdana" panose="020B0604030504040204" pitchFamily="34" charset="0"/>
                <a:ea typeface="Verdana" panose="020B0604030504040204" pitchFamily="34" charset="0"/>
              </a:rPr>
              <a:t>MARKETING E IMPRESA</a:t>
            </a:r>
            <a:endParaRPr sz="1800" dirty="0">
              <a:solidFill>
                <a:schemeClr val="bg1"/>
              </a:solidFill>
              <a:latin typeface="Verdana" panose="020B0604030504040204" pitchFamily="34" charset="0"/>
              <a:ea typeface="Verdana" panose="020B0604030504040204" pitchFamily="34" charset="0"/>
            </a:endParaRPr>
          </a:p>
        </p:txBody>
      </p:sp>
      <p:sp>
        <p:nvSpPr>
          <p:cNvPr id="10" name="CasellaDiTesto 12">
            <a:extLst>
              <a:ext uri="{FF2B5EF4-FFF2-40B4-BE49-F238E27FC236}">
                <a16:creationId xmlns:a16="http://schemas.microsoft.com/office/drawing/2014/main" xmlns="" id="{2A2113AF-F458-453C-9E0A-CFB1AFDAB598}"/>
              </a:ext>
            </a:extLst>
          </p:cNvPr>
          <p:cNvSpPr txBox="1"/>
          <p:nvPr/>
        </p:nvSpPr>
        <p:spPr>
          <a:xfrm>
            <a:off x="164798" y="1223242"/>
            <a:ext cx="7501273" cy="369332"/>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800" dirty="0">
                <a:solidFill>
                  <a:schemeClr val="bg1"/>
                </a:solidFill>
                <a:latin typeface="Verdana" panose="020B0604030504040204" pitchFamily="34" charset="0"/>
                <a:ea typeface="Verdana" panose="020B0604030504040204" pitchFamily="34" charset="0"/>
              </a:rPr>
              <a:t>CORSO TRIENNALE IN MEDIAZIONE LINGUISTICA (L-12)</a:t>
            </a:r>
            <a:endParaRPr sz="1800" dirty="0">
              <a:solidFill>
                <a:schemeClr val="bg1"/>
              </a:solidFill>
              <a:latin typeface="Verdana" panose="020B0604030504040204" pitchFamily="34" charset="0"/>
              <a:ea typeface="Verdana" panose="020B0604030504040204" pitchFamily="34" charset="0"/>
            </a:endParaRP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Immagine 2" descr="Immagine 2"/>
          <p:cNvPicPr>
            <a:picLocks noChangeAspect="1"/>
          </p:cNvPicPr>
          <p:nvPr/>
        </p:nvPicPr>
        <p:blipFill>
          <a:blip r:embed="rId2"/>
          <a:stretch>
            <a:fillRect/>
          </a:stretch>
        </p:blipFill>
        <p:spPr>
          <a:xfrm>
            <a:off x="0" y="0"/>
            <a:ext cx="9144000" cy="1041400"/>
          </a:xfrm>
          <a:prstGeom prst="rect">
            <a:avLst/>
          </a:prstGeom>
          <a:ln w="12700">
            <a:miter lim="400000"/>
          </a:ln>
        </p:spPr>
      </p:pic>
      <p:pic>
        <p:nvPicPr>
          <p:cNvPr id="110" name="Immagine 6" descr="Immagine 6"/>
          <p:cNvPicPr>
            <a:picLocks noChangeAspect="1"/>
          </p:cNvPicPr>
          <p:nvPr/>
        </p:nvPicPr>
        <p:blipFill>
          <a:blip r:embed="rId3"/>
          <a:stretch>
            <a:fillRect/>
          </a:stretch>
        </p:blipFill>
        <p:spPr>
          <a:xfrm>
            <a:off x="419402" y="244390"/>
            <a:ext cx="2238956" cy="488248"/>
          </a:xfrm>
          <a:prstGeom prst="rect">
            <a:avLst/>
          </a:prstGeom>
          <a:ln w="12700">
            <a:miter lim="400000"/>
          </a:ln>
        </p:spPr>
      </p:pic>
      <p:pic>
        <p:nvPicPr>
          <p:cNvPr id="9" name="Immagine 8">
            <a:extLst>
              <a:ext uri="{FF2B5EF4-FFF2-40B4-BE49-F238E27FC236}">
                <a16:creationId xmlns:a16="http://schemas.microsoft.com/office/drawing/2014/main" xmlns="" id="{26D6850C-AF44-4467-8A22-6BD58CFD1459}"/>
              </a:ext>
            </a:extLst>
          </p:cNvPr>
          <p:cNvPicPr>
            <a:picLocks noChangeAspect="1"/>
          </p:cNvPicPr>
          <p:nvPr/>
        </p:nvPicPr>
        <p:blipFill>
          <a:blip r:embed="rId4"/>
          <a:stretch>
            <a:fillRect/>
          </a:stretch>
        </p:blipFill>
        <p:spPr>
          <a:xfrm>
            <a:off x="3810000" y="4902660"/>
            <a:ext cx="1524000" cy="127000"/>
          </a:xfrm>
          <a:prstGeom prst="rect">
            <a:avLst/>
          </a:prstGeom>
        </p:spPr>
      </p:pic>
      <p:sp>
        <p:nvSpPr>
          <p:cNvPr id="19" name="CasellaDiTesto 12">
            <a:extLst>
              <a:ext uri="{FF2B5EF4-FFF2-40B4-BE49-F238E27FC236}">
                <a16:creationId xmlns:a16="http://schemas.microsoft.com/office/drawing/2014/main" xmlns="" id="{F47C23E0-40BE-4C79-AE3E-911F5E25C81A}"/>
              </a:ext>
            </a:extLst>
          </p:cNvPr>
          <p:cNvSpPr txBox="1"/>
          <p:nvPr/>
        </p:nvSpPr>
        <p:spPr>
          <a:xfrm>
            <a:off x="164791" y="2330139"/>
            <a:ext cx="4706364"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400" dirty="0">
                <a:solidFill>
                  <a:schemeClr val="bg1"/>
                </a:solidFill>
                <a:latin typeface="Verdana" panose="020B0604030504040204" pitchFamily="34" charset="0"/>
                <a:ea typeface="Verdana" panose="020B0604030504040204" pitchFamily="34" charset="0"/>
              </a:rPr>
              <a:t>INSEGNAMENTI DI BASE E CARATTERIZZANTI</a:t>
            </a:r>
            <a:endParaRPr sz="1400" dirty="0">
              <a:solidFill>
                <a:schemeClr val="bg1"/>
              </a:solidFill>
              <a:latin typeface="Verdana" panose="020B0604030504040204" pitchFamily="34" charset="0"/>
              <a:ea typeface="Verdana" panose="020B0604030504040204" pitchFamily="34" charset="0"/>
            </a:endParaRPr>
          </a:p>
        </p:txBody>
      </p:sp>
      <p:sp>
        <p:nvSpPr>
          <p:cNvPr id="20" name="CasellaDiTesto 12">
            <a:extLst>
              <a:ext uri="{FF2B5EF4-FFF2-40B4-BE49-F238E27FC236}">
                <a16:creationId xmlns:a16="http://schemas.microsoft.com/office/drawing/2014/main" xmlns="" id="{39970051-81C7-4D13-A7B7-CA883E91F268}"/>
              </a:ext>
            </a:extLst>
          </p:cNvPr>
          <p:cNvSpPr txBox="1"/>
          <p:nvPr/>
        </p:nvSpPr>
        <p:spPr>
          <a:xfrm>
            <a:off x="164792" y="2703943"/>
            <a:ext cx="4704586"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400" dirty="0">
                <a:solidFill>
                  <a:schemeClr val="bg1"/>
                </a:solidFill>
                <a:latin typeface="Verdana" panose="020B0604030504040204" pitchFamily="34" charset="0"/>
                <a:ea typeface="Verdana" panose="020B0604030504040204" pitchFamily="34" charset="0"/>
              </a:rPr>
              <a:t>INSEGNAMENTI AFFINI E INTEGRATIVI</a:t>
            </a:r>
            <a:endParaRPr sz="1400" dirty="0">
              <a:solidFill>
                <a:schemeClr val="bg1"/>
              </a:solidFill>
              <a:latin typeface="Verdana" panose="020B0604030504040204" pitchFamily="34" charset="0"/>
              <a:ea typeface="Verdana" panose="020B0604030504040204" pitchFamily="34" charset="0"/>
            </a:endParaRPr>
          </a:p>
        </p:txBody>
      </p:sp>
      <p:sp>
        <p:nvSpPr>
          <p:cNvPr id="21" name="CasellaDiTesto 12">
            <a:extLst>
              <a:ext uri="{FF2B5EF4-FFF2-40B4-BE49-F238E27FC236}">
                <a16:creationId xmlns:a16="http://schemas.microsoft.com/office/drawing/2014/main" xmlns="" id="{A861E4BA-3FB0-496C-A05A-DCD6CF075A62}"/>
              </a:ext>
            </a:extLst>
          </p:cNvPr>
          <p:cNvSpPr txBox="1"/>
          <p:nvPr/>
        </p:nvSpPr>
        <p:spPr>
          <a:xfrm>
            <a:off x="164792" y="3080602"/>
            <a:ext cx="4704585"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400" dirty="0">
                <a:solidFill>
                  <a:schemeClr val="bg1"/>
                </a:solidFill>
                <a:latin typeface="Verdana" panose="020B0604030504040204" pitchFamily="34" charset="0"/>
                <a:ea typeface="Verdana" panose="020B0604030504040204" pitchFamily="34" charset="0"/>
              </a:rPr>
              <a:t>ESAME FINALE</a:t>
            </a:r>
            <a:endParaRPr sz="1400" dirty="0">
              <a:solidFill>
                <a:schemeClr val="bg1"/>
              </a:solidFill>
              <a:latin typeface="Verdana" panose="020B0604030504040204" pitchFamily="34" charset="0"/>
              <a:ea typeface="Verdana" panose="020B0604030504040204" pitchFamily="34" charset="0"/>
            </a:endParaRPr>
          </a:p>
        </p:txBody>
      </p:sp>
      <p:sp>
        <p:nvSpPr>
          <p:cNvPr id="22" name="CasellaDiTesto 12">
            <a:extLst>
              <a:ext uri="{FF2B5EF4-FFF2-40B4-BE49-F238E27FC236}">
                <a16:creationId xmlns:a16="http://schemas.microsoft.com/office/drawing/2014/main" xmlns="" id="{AFCBD0AD-5805-4DF6-BD52-9CECECCECEF5}"/>
              </a:ext>
            </a:extLst>
          </p:cNvPr>
          <p:cNvSpPr txBox="1"/>
          <p:nvPr/>
        </p:nvSpPr>
        <p:spPr>
          <a:xfrm>
            <a:off x="164794" y="3457261"/>
            <a:ext cx="4704584"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400" dirty="0">
                <a:solidFill>
                  <a:schemeClr val="bg1"/>
                </a:solidFill>
                <a:latin typeface="Verdana" panose="020B0604030504040204" pitchFamily="34" charset="0"/>
                <a:ea typeface="Verdana" panose="020B0604030504040204" pitchFamily="34" charset="0"/>
              </a:rPr>
              <a:t>TOTALE CFU</a:t>
            </a:r>
            <a:endParaRPr sz="1400" dirty="0">
              <a:solidFill>
                <a:schemeClr val="bg1"/>
              </a:solidFill>
              <a:latin typeface="Verdana" panose="020B0604030504040204" pitchFamily="34" charset="0"/>
              <a:ea typeface="Verdana" panose="020B0604030504040204" pitchFamily="34" charset="0"/>
            </a:endParaRPr>
          </a:p>
        </p:txBody>
      </p:sp>
      <p:sp>
        <p:nvSpPr>
          <p:cNvPr id="23" name="CasellaDiTesto 12">
            <a:extLst>
              <a:ext uri="{FF2B5EF4-FFF2-40B4-BE49-F238E27FC236}">
                <a16:creationId xmlns:a16="http://schemas.microsoft.com/office/drawing/2014/main" xmlns="" id="{C5D2E713-5B0C-4A81-AAC7-5710A2A39540}"/>
              </a:ext>
            </a:extLst>
          </p:cNvPr>
          <p:cNvSpPr txBox="1"/>
          <p:nvPr/>
        </p:nvSpPr>
        <p:spPr>
          <a:xfrm>
            <a:off x="164794" y="3828100"/>
            <a:ext cx="4704583"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400" dirty="0">
                <a:solidFill>
                  <a:schemeClr val="bg1"/>
                </a:solidFill>
                <a:latin typeface="Verdana" panose="020B0604030504040204" pitchFamily="34" charset="0"/>
                <a:ea typeface="Verdana" panose="020B0604030504040204" pitchFamily="34" charset="0"/>
              </a:rPr>
              <a:t>TOTALE CFU TRIENNIO</a:t>
            </a:r>
            <a:endParaRPr sz="1400" dirty="0">
              <a:solidFill>
                <a:schemeClr val="bg1"/>
              </a:solidFill>
              <a:latin typeface="Verdana" panose="020B0604030504040204" pitchFamily="34" charset="0"/>
              <a:ea typeface="Verdana" panose="020B0604030504040204" pitchFamily="34" charset="0"/>
            </a:endParaRPr>
          </a:p>
        </p:txBody>
      </p:sp>
      <p:sp>
        <p:nvSpPr>
          <p:cNvPr id="24" name="CasellaDiTesto 12">
            <a:extLst>
              <a:ext uri="{FF2B5EF4-FFF2-40B4-BE49-F238E27FC236}">
                <a16:creationId xmlns:a16="http://schemas.microsoft.com/office/drawing/2014/main" xmlns="" id="{32B18022-8B3F-4604-8D54-1EF8D0D916A0}"/>
              </a:ext>
            </a:extLst>
          </p:cNvPr>
          <p:cNvSpPr txBox="1"/>
          <p:nvPr/>
        </p:nvSpPr>
        <p:spPr>
          <a:xfrm>
            <a:off x="164794" y="1303028"/>
            <a:ext cx="8083186" cy="338554"/>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600" dirty="0">
                <a:solidFill>
                  <a:schemeClr val="bg1"/>
                </a:solidFill>
                <a:latin typeface="Verdana" panose="020B0604030504040204" pitchFamily="34" charset="0"/>
                <a:ea typeface="Verdana" panose="020B0604030504040204" pitchFamily="34" charset="0"/>
              </a:rPr>
              <a:t>CORSO TRIENNALE IN MEDIAZIONE LINGUISTICA (L-12)</a:t>
            </a:r>
            <a:endParaRPr sz="1600" dirty="0">
              <a:solidFill>
                <a:schemeClr val="bg1"/>
              </a:solidFill>
              <a:latin typeface="Verdana" panose="020B0604030504040204" pitchFamily="34" charset="0"/>
              <a:ea typeface="Verdana" panose="020B0604030504040204" pitchFamily="34" charset="0"/>
            </a:endParaRPr>
          </a:p>
        </p:txBody>
      </p:sp>
      <p:sp>
        <p:nvSpPr>
          <p:cNvPr id="25" name="CasellaDiTesto 12">
            <a:extLst>
              <a:ext uri="{FF2B5EF4-FFF2-40B4-BE49-F238E27FC236}">
                <a16:creationId xmlns:a16="http://schemas.microsoft.com/office/drawing/2014/main" xmlns="" id="{11A2CB46-86E3-4635-9B41-81A446A646E0}"/>
              </a:ext>
            </a:extLst>
          </p:cNvPr>
          <p:cNvSpPr txBox="1"/>
          <p:nvPr/>
        </p:nvSpPr>
        <p:spPr>
          <a:xfrm>
            <a:off x="5207286" y="2345232"/>
            <a:ext cx="788588"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pPr algn="ctr"/>
            <a:r>
              <a:rPr lang="it-IT" sz="1400" dirty="0">
                <a:solidFill>
                  <a:schemeClr val="bg1"/>
                </a:solidFill>
                <a:latin typeface="Verdana" panose="020B0604030504040204" pitchFamily="34" charset="0"/>
                <a:ea typeface="Verdana" panose="020B0604030504040204" pitchFamily="34" charset="0"/>
              </a:rPr>
              <a:t>42</a:t>
            </a:r>
            <a:endParaRPr sz="1400" dirty="0">
              <a:solidFill>
                <a:schemeClr val="bg1"/>
              </a:solidFill>
              <a:latin typeface="Verdana" panose="020B0604030504040204" pitchFamily="34" charset="0"/>
              <a:ea typeface="Verdana" panose="020B0604030504040204" pitchFamily="34" charset="0"/>
            </a:endParaRPr>
          </a:p>
        </p:txBody>
      </p:sp>
      <p:sp>
        <p:nvSpPr>
          <p:cNvPr id="26" name="CasellaDiTesto 12">
            <a:extLst>
              <a:ext uri="{FF2B5EF4-FFF2-40B4-BE49-F238E27FC236}">
                <a16:creationId xmlns:a16="http://schemas.microsoft.com/office/drawing/2014/main" xmlns="" id="{268D42BA-353F-4012-8824-E913FD68108F}"/>
              </a:ext>
            </a:extLst>
          </p:cNvPr>
          <p:cNvSpPr txBox="1"/>
          <p:nvPr/>
        </p:nvSpPr>
        <p:spPr>
          <a:xfrm>
            <a:off x="5208175" y="1881896"/>
            <a:ext cx="788588"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400" dirty="0">
                <a:solidFill>
                  <a:schemeClr val="bg1"/>
                </a:solidFill>
                <a:latin typeface="Verdana" panose="020B0604030504040204" pitchFamily="34" charset="0"/>
                <a:ea typeface="Verdana" panose="020B0604030504040204" pitchFamily="34" charset="0"/>
              </a:rPr>
              <a:t>CFU 1°</a:t>
            </a:r>
            <a:endParaRPr sz="1400" dirty="0">
              <a:solidFill>
                <a:schemeClr val="bg1"/>
              </a:solidFill>
              <a:latin typeface="Verdana" panose="020B0604030504040204" pitchFamily="34" charset="0"/>
              <a:ea typeface="Verdana" panose="020B0604030504040204" pitchFamily="34" charset="0"/>
            </a:endParaRPr>
          </a:p>
        </p:txBody>
      </p:sp>
      <p:sp>
        <p:nvSpPr>
          <p:cNvPr id="27" name="CasellaDiTesto 12">
            <a:extLst>
              <a:ext uri="{FF2B5EF4-FFF2-40B4-BE49-F238E27FC236}">
                <a16:creationId xmlns:a16="http://schemas.microsoft.com/office/drawing/2014/main" xmlns="" id="{FB53C84C-13F5-4D66-996B-5EC480B2C8B9}"/>
              </a:ext>
            </a:extLst>
          </p:cNvPr>
          <p:cNvSpPr txBox="1"/>
          <p:nvPr/>
        </p:nvSpPr>
        <p:spPr>
          <a:xfrm>
            <a:off x="6333783" y="1870526"/>
            <a:ext cx="788588"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400" dirty="0">
                <a:solidFill>
                  <a:schemeClr val="bg1"/>
                </a:solidFill>
                <a:latin typeface="Verdana" panose="020B0604030504040204" pitchFamily="34" charset="0"/>
                <a:ea typeface="Verdana" panose="020B0604030504040204" pitchFamily="34" charset="0"/>
              </a:rPr>
              <a:t>CFU 2°</a:t>
            </a:r>
            <a:endParaRPr sz="1400" dirty="0">
              <a:solidFill>
                <a:schemeClr val="bg1"/>
              </a:solidFill>
              <a:latin typeface="Verdana" panose="020B0604030504040204" pitchFamily="34" charset="0"/>
              <a:ea typeface="Verdana" panose="020B0604030504040204" pitchFamily="34" charset="0"/>
            </a:endParaRPr>
          </a:p>
        </p:txBody>
      </p:sp>
      <p:sp>
        <p:nvSpPr>
          <p:cNvPr id="28" name="CasellaDiTesto 12">
            <a:extLst>
              <a:ext uri="{FF2B5EF4-FFF2-40B4-BE49-F238E27FC236}">
                <a16:creationId xmlns:a16="http://schemas.microsoft.com/office/drawing/2014/main" xmlns="" id="{3CEF1779-7417-4E5F-A800-420CFF15902B}"/>
              </a:ext>
            </a:extLst>
          </p:cNvPr>
          <p:cNvSpPr txBox="1"/>
          <p:nvPr/>
        </p:nvSpPr>
        <p:spPr>
          <a:xfrm>
            <a:off x="7459392" y="1881092"/>
            <a:ext cx="788588"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r>
              <a:rPr lang="it-IT" sz="1400" dirty="0">
                <a:solidFill>
                  <a:schemeClr val="bg1"/>
                </a:solidFill>
                <a:latin typeface="Verdana" panose="020B0604030504040204" pitchFamily="34" charset="0"/>
                <a:ea typeface="Verdana" panose="020B0604030504040204" pitchFamily="34" charset="0"/>
              </a:rPr>
              <a:t>CFU 3°</a:t>
            </a:r>
            <a:endParaRPr sz="1400" dirty="0">
              <a:solidFill>
                <a:schemeClr val="bg1"/>
              </a:solidFill>
              <a:latin typeface="Verdana" panose="020B0604030504040204" pitchFamily="34" charset="0"/>
              <a:ea typeface="Verdana" panose="020B0604030504040204" pitchFamily="34" charset="0"/>
            </a:endParaRPr>
          </a:p>
        </p:txBody>
      </p:sp>
      <p:sp>
        <p:nvSpPr>
          <p:cNvPr id="29" name="CasellaDiTesto 12">
            <a:extLst>
              <a:ext uri="{FF2B5EF4-FFF2-40B4-BE49-F238E27FC236}">
                <a16:creationId xmlns:a16="http://schemas.microsoft.com/office/drawing/2014/main" xmlns="" id="{7AB22BE2-93DA-4D4D-828B-132A19722818}"/>
              </a:ext>
            </a:extLst>
          </p:cNvPr>
          <p:cNvSpPr txBox="1"/>
          <p:nvPr/>
        </p:nvSpPr>
        <p:spPr>
          <a:xfrm>
            <a:off x="5207286" y="2717583"/>
            <a:ext cx="788588"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pPr algn="ctr"/>
            <a:r>
              <a:rPr lang="it-IT" sz="1400" dirty="0">
                <a:solidFill>
                  <a:schemeClr val="bg1"/>
                </a:solidFill>
                <a:latin typeface="Verdana" panose="020B0604030504040204" pitchFamily="34" charset="0"/>
                <a:ea typeface="Verdana" panose="020B0604030504040204" pitchFamily="34" charset="0"/>
              </a:rPr>
              <a:t>18</a:t>
            </a:r>
            <a:endParaRPr sz="1400" dirty="0">
              <a:solidFill>
                <a:schemeClr val="bg1"/>
              </a:solidFill>
              <a:latin typeface="Verdana" panose="020B0604030504040204" pitchFamily="34" charset="0"/>
              <a:ea typeface="Verdana" panose="020B0604030504040204" pitchFamily="34" charset="0"/>
            </a:endParaRPr>
          </a:p>
        </p:txBody>
      </p:sp>
      <p:sp>
        <p:nvSpPr>
          <p:cNvPr id="31" name="CasellaDiTesto 12">
            <a:extLst>
              <a:ext uri="{FF2B5EF4-FFF2-40B4-BE49-F238E27FC236}">
                <a16:creationId xmlns:a16="http://schemas.microsoft.com/office/drawing/2014/main" xmlns="" id="{691A0CA2-E9FD-492D-9296-93137474B2DE}"/>
              </a:ext>
            </a:extLst>
          </p:cNvPr>
          <p:cNvSpPr txBox="1"/>
          <p:nvPr/>
        </p:nvSpPr>
        <p:spPr>
          <a:xfrm>
            <a:off x="5207286" y="3451445"/>
            <a:ext cx="788588"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pPr algn="ctr"/>
            <a:r>
              <a:rPr lang="it-IT" sz="1400" dirty="0">
                <a:solidFill>
                  <a:schemeClr val="bg1"/>
                </a:solidFill>
                <a:latin typeface="Verdana" panose="020B0604030504040204" pitchFamily="34" charset="0"/>
                <a:ea typeface="Verdana" panose="020B0604030504040204" pitchFamily="34" charset="0"/>
              </a:rPr>
              <a:t>60</a:t>
            </a:r>
            <a:endParaRPr sz="1400" dirty="0">
              <a:solidFill>
                <a:schemeClr val="bg1"/>
              </a:solidFill>
              <a:latin typeface="Verdana" panose="020B0604030504040204" pitchFamily="34" charset="0"/>
              <a:ea typeface="Verdana" panose="020B0604030504040204" pitchFamily="34" charset="0"/>
            </a:endParaRPr>
          </a:p>
        </p:txBody>
      </p:sp>
      <p:sp>
        <p:nvSpPr>
          <p:cNvPr id="32" name="CasellaDiTesto 12">
            <a:extLst>
              <a:ext uri="{FF2B5EF4-FFF2-40B4-BE49-F238E27FC236}">
                <a16:creationId xmlns:a16="http://schemas.microsoft.com/office/drawing/2014/main" xmlns="" id="{EB66803B-53EA-4E97-9FDC-AADDA0810FBD}"/>
              </a:ext>
            </a:extLst>
          </p:cNvPr>
          <p:cNvSpPr txBox="1"/>
          <p:nvPr/>
        </p:nvSpPr>
        <p:spPr>
          <a:xfrm>
            <a:off x="5207286" y="3827939"/>
            <a:ext cx="3040694"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pPr algn="ctr"/>
            <a:r>
              <a:rPr lang="it-IT" sz="1400" dirty="0">
                <a:solidFill>
                  <a:schemeClr val="bg1"/>
                </a:solidFill>
                <a:latin typeface="Verdana" panose="020B0604030504040204" pitchFamily="34" charset="0"/>
                <a:ea typeface="Verdana" panose="020B0604030504040204" pitchFamily="34" charset="0"/>
              </a:rPr>
              <a:t>180</a:t>
            </a:r>
            <a:endParaRPr sz="1400" dirty="0">
              <a:solidFill>
                <a:schemeClr val="bg1"/>
              </a:solidFill>
              <a:latin typeface="Verdana" panose="020B0604030504040204" pitchFamily="34" charset="0"/>
              <a:ea typeface="Verdana" panose="020B0604030504040204" pitchFamily="34" charset="0"/>
            </a:endParaRPr>
          </a:p>
        </p:txBody>
      </p:sp>
      <p:sp>
        <p:nvSpPr>
          <p:cNvPr id="33" name="CasellaDiTesto 12">
            <a:extLst>
              <a:ext uri="{FF2B5EF4-FFF2-40B4-BE49-F238E27FC236}">
                <a16:creationId xmlns:a16="http://schemas.microsoft.com/office/drawing/2014/main" xmlns="" id="{AFAE0913-CC84-4284-ADA8-9FF364FAEFE9}"/>
              </a:ext>
            </a:extLst>
          </p:cNvPr>
          <p:cNvSpPr txBox="1"/>
          <p:nvPr/>
        </p:nvSpPr>
        <p:spPr>
          <a:xfrm>
            <a:off x="6333783" y="2330139"/>
            <a:ext cx="788588"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pPr algn="ctr"/>
            <a:r>
              <a:rPr lang="it-IT" sz="1400" dirty="0">
                <a:solidFill>
                  <a:schemeClr val="bg1"/>
                </a:solidFill>
                <a:latin typeface="Verdana" panose="020B0604030504040204" pitchFamily="34" charset="0"/>
                <a:ea typeface="Verdana" panose="020B0604030504040204" pitchFamily="34" charset="0"/>
              </a:rPr>
              <a:t>42</a:t>
            </a:r>
            <a:endParaRPr sz="1400" dirty="0">
              <a:solidFill>
                <a:schemeClr val="bg1"/>
              </a:solidFill>
              <a:latin typeface="Verdana" panose="020B0604030504040204" pitchFamily="34" charset="0"/>
              <a:ea typeface="Verdana" panose="020B0604030504040204" pitchFamily="34" charset="0"/>
            </a:endParaRPr>
          </a:p>
        </p:txBody>
      </p:sp>
      <p:sp>
        <p:nvSpPr>
          <p:cNvPr id="34" name="CasellaDiTesto 12">
            <a:extLst>
              <a:ext uri="{FF2B5EF4-FFF2-40B4-BE49-F238E27FC236}">
                <a16:creationId xmlns:a16="http://schemas.microsoft.com/office/drawing/2014/main" xmlns="" id="{F0CF8D00-EC2A-43D2-ADF9-96A7720C35FB}"/>
              </a:ext>
            </a:extLst>
          </p:cNvPr>
          <p:cNvSpPr txBox="1"/>
          <p:nvPr/>
        </p:nvSpPr>
        <p:spPr>
          <a:xfrm>
            <a:off x="6333783" y="2717583"/>
            <a:ext cx="788588"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nchor="t">
            <a:spAutoFit/>
          </a:bodyPr>
          <a:lstStyle>
            <a:lvl1pPr>
              <a:defRPr sz="3200" b="1">
                <a:solidFill>
                  <a:srgbClr val="B4212F"/>
                </a:solidFill>
                <a:latin typeface="Arial"/>
                <a:ea typeface="Arial"/>
                <a:cs typeface="Arial"/>
                <a:sym typeface="Arial"/>
              </a:defRPr>
            </a:lvl1pPr>
          </a:lstStyle>
          <a:p>
            <a:pPr algn="ctr"/>
            <a:r>
              <a:rPr lang="it-IT" sz="1400" dirty="0">
                <a:solidFill>
                  <a:schemeClr val="bg1"/>
                </a:solidFill>
                <a:latin typeface="Verdana"/>
                <a:ea typeface="Verdana"/>
              </a:rPr>
              <a:t>18</a:t>
            </a:r>
            <a:endParaRPr sz="1400" dirty="0">
              <a:solidFill>
                <a:schemeClr val="bg1"/>
              </a:solidFill>
              <a:latin typeface="Verdana" panose="020B0604030504040204" pitchFamily="34" charset="0"/>
              <a:ea typeface="Verdana" panose="020B0604030504040204" pitchFamily="34" charset="0"/>
            </a:endParaRPr>
          </a:p>
        </p:txBody>
      </p:sp>
      <p:sp>
        <p:nvSpPr>
          <p:cNvPr id="36" name="CasellaDiTesto 12">
            <a:extLst>
              <a:ext uri="{FF2B5EF4-FFF2-40B4-BE49-F238E27FC236}">
                <a16:creationId xmlns:a16="http://schemas.microsoft.com/office/drawing/2014/main" xmlns="" id="{79D0E677-9BC8-4591-B8A0-9B3A2521BD43}"/>
              </a:ext>
            </a:extLst>
          </p:cNvPr>
          <p:cNvSpPr txBox="1"/>
          <p:nvPr/>
        </p:nvSpPr>
        <p:spPr>
          <a:xfrm>
            <a:off x="6333783" y="3451445"/>
            <a:ext cx="788588"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pPr algn="ctr"/>
            <a:r>
              <a:rPr lang="it-IT" sz="1400" dirty="0">
                <a:solidFill>
                  <a:schemeClr val="bg1"/>
                </a:solidFill>
                <a:latin typeface="Verdana" panose="020B0604030504040204" pitchFamily="34" charset="0"/>
                <a:ea typeface="Verdana" panose="020B0604030504040204" pitchFamily="34" charset="0"/>
              </a:rPr>
              <a:t>60</a:t>
            </a:r>
            <a:endParaRPr sz="1400" dirty="0">
              <a:solidFill>
                <a:schemeClr val="bg1"/>
              </a:solidFill>
              <a:latin typeface="Verdana" panose="020B0604030504040204" pitchFamily="34" charset="0"/>
              <a:ea typeface="Verdana" panose="020B0604030504040204" pitchFamily="34" charset="0"/>
            </a:endParaRPr>
          </a:p>
        </p:txBody>
      </p:sp>
      <p:sp>
        <p:nvSpPr>
          <p:cNvPr id="38" name="CasellaDiTesto 12">
            <a:extLst>
              <a:ext uri="{FF2B5EF4-FFF2-40B4-BE49-F238E27FC236}">
                <a16:creationId xmlns:a16="http://schemas.microsoft.com/office/drawing/2014/main" xmlns="" id="{905EA5E2-D57D-405B-9D12-DE7FACC6F94D}"/>
              </a:ext>
            </a:extLst>
          </p:cNvPr>
          <p:cNvSpPr txBox="1"/>
          <p:nvPr/>
        </p:nvSpPr>
        <p:spPr>
          <a:xfrm>
            <a:off x="7459392" y="2345232"/>
            <a:ext cx="788588"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pPr algn="ctr"/>
            <a:r>
              <a:rPr lang="it-IT" sz="1400" dirty="0">
                <a:solidFill>
                  <a:schemeClr val="bg1"/>
                </a:solidFill>
                <a:latin typeface="Verdana" panose="020B0604030504040204" pitchFamily="34" charset="0"/>
                <a:ea typeface="Verdana" panose="020B0604030504040204" pitchFamily="34" charset="0"/>
              </a:rPr>
              <a:t>42</a:t>
            </a:r>
            <a:endParaRPr sz="1400" dirty="0">
              <a:solidFill>
                <a:schemeClr val="bg1"/>
              </a:solidFill>
              <a:latin typeface="Verdana" panose="020B0604030504040204" pitchFamily="34" charset="0"/>
              <a:ea typeface="Verdana" panose="020B0604030504040204" pitchFamily="34" charset="0"/>
            </a:endParaRPr>
          </a:p>
        </p:txBody>
      </p:sp>
      <p:sp>
        <p:nvSpPr>
          <p:cNvPr id="39" name="CasellaDiTesto 12">
            <a:extLst>
              <a:ext uri="{FF2B5EF4-FFF2-40B4-BE49-F238E27FC236}">
                <a16:creationId xmlns:a16="http://schemas.microsoft.com/office/drawing/2014/main" xmlns="" id="{6DF624A8-C222-4FD9-BAE0-4D11BBD2CEE5}"/>
              </a:ext>
            </a:extLst>
          </p:cNvPr>
          <p:cNvSpPr txBox="1"/>
          <p:nvPr/>
        </p:nvSpPr>
        <p:spPr>
          <a:xfrm>
            <a:off x="7459392" y="2715909"/>
            <a:ext cx="788588"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pPr algn="ctr"/>
            <a:r>
              <a:rPr lang="it-IT" sz="1400" dirty="0">
                <a:solidFill>
                  <a:schemeClr val="bg1"/>
                </a:solidFill>
                <a:latin typeface="Verdana" panose="020B0604030504040204" pitchFamily="34" charset="0"/>
                <a:ea typeface="Verdana" panose="020B0604030504040204" pitchFamily="34" charset="0"/>
              </a:rPr>
              <a:t>12</a:t>
            </a:r>
            <a:endParaRPr sz="1400" dirty="0">
              <a:solidFill>
                <a:schemeClr val="bg1"/>
              </a:solidFill>
              <a:latin typeface="Verdana" panose="020B0604030504040204" pitchFamily="34" charset="0"/>
              <a:ea typeface="Verdana" panose="020B0604030504040204" pitchFamily="34" charset="0"/>
            </a:endParaRPr>
          </a:p>
        </p:txBody>
      </p:sp>
      <p:sp>
        <p:nvSpPr>
          <p:cNvPr id="40" name="CasellaDiTesto 12">
            <a:extLst>
              <a:ext uri="{FF2B5EF4-FFF2-40B4-BE49-F238E27FC236}">
                <a16:creationId xmlns:a16="http://schemas.microsoft.com/office/drawing/2014/main" xmlns="" id="{B7BBE6F4-F929-4D03-A002-06C21A9DD81D}"/>
              </a:ext>
            </a:extLst>
          </p:cNvPr>
          <p:cNvSpPr txBox="1"/>
          <p:nvPr/>
        </p:nvSpPr>
        <p:spPr>
          <a:xfrm>
            <a:off x="7459392" y="3086585"/>
            <a:ext cx="788588"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pPr algn="ctr"/>
            <a:r>
              <a:rPr lang="it-IT" sz="1400" dirty="0">
                <a:solidFill>
                  <a:schemeClr val="bg1"/>
                </a:solidFill>
                <a:latin typeface="Verdana" panose="020B0604030504040204" pitchFamily="34" charset="0"/>
                <a:ea typeface="Verdana" panose="020B0604030504040204" pitchFamily="34" charset="0"/>
              </a:rPr>
              <a:t>6</a:t>
            </a:r>
            <a:endParaRPr sz="1400" dirty="0">
              <a:solidFill>
                <a:schemeClr val="bg1"/>
              </a:solidFill>
              <a:latin typeface="Verdana" panose="020B0604030504040204" pitchFamily="34" charset="0"/>
              <a:ea typeface="Verdana" panose="020B0604030504040204" pitchFamily="34" charset="0"/>
            </a:endParaRPr>
          </a:p>
        </p:txBody>
      </p:sp>
      <p:sp>
        <p:nvSpPr>
          <p:cNvPr id="41" name="CasellaDiTesto 12">
            <a:extLst>
              <a:ext uri="{FF2B5EF4-FFF2-40B4-BE49-F238E27FC236}">
                <a16:creationId xmlns:a16="http://schemas.microsoft.com/office/drawing/2014/main" xmlns="" id="{61D257A0-2F7D-489C-B383-0F51F2BDCECC}"/>
              </a:ext>
            </a:extLst>
          </p:cNvPr>
          <p:cNvSpPr txBox="1"/>
          <p:nvPr/>
        </p:nvSpPr>
        <p:spPr>
          <a:xfrm>
            <a:off x="7459392" y="3457261"/>
            <a:ext cx="788588" cy="307777"/>
          </a:xfrm>
          <a:prstGeom prst="rect">
            <a:avLst/>
          </a:prstGeom>
          <a:solidFill>
            <a:srgbClr val="B4212F"/>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B4212F"/>
                </a:solidFill>
                <a:latin typeface="Arial"/>
                <a:ea typeface="Arial"/>
                <a:cs typeface="Arial"/>
                <a:sym typeface="Arial"/>
              </a:defRPr>
            </a:lvl1pPr>
          </a:lstStyle>
          <a:p>
            <a:pPr algn="ctr"/>
            <a:r>
              <a:rPr lang="it-IT" sz="1400" dirty="0">
                <a:solidFill>
                  <a:schemeClr val="bg1"/>
                </a:solidFill>
                <a:latin typeface="Verdana" panose="020B0604030504040204" pitchFamily="34" charset="0"/>
                <a:ea typeface="Verdana" panose="020B0604030504040204" pitchFamily="34" charset="0"/>
              </a:rPr>
              <a:t>60</a:t>
            </a:r>
            <a:endParaRPr sz="14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51852901"/>
      </p:ext>
    </p:extLst>
  </p:cSld>
  <p:clrMapOvr>
    <a:masterClrMapping/>
  </p:clrMapOvr>
  <p:transition xmlns:p14="http://schemas.microsoft.com/office/powerpoint/2010/main" spd="med"/>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B6A391CC708544D8C755F5B9F65FD0E" ma:contentTypeVersion="7" ma:contentTypeDescription="Creare un nuovo documento." ma:contentTypeScope="" ma:versionID="4cbef32f301c66cc7979312771c22667">
  <xsd:schema xmlns:xsd="http://www.w3.org/2001/XMLSchema" xmlns:xs="http://www.w3.org/2001/XMLSchema" xmlns:p="http://schemas.microsoft.com/office/2006/metadata/properties" xmlns:ns2="2bded142-a925-49dc-b0db-d46152f1ba7f" targetNamespace="http://schemas.microsoft.com/office/2006/metadata/properties" ma:root="true" ma:fieldsID="1927f52dee5f71a9f99a699bc782fade" ns2:_="">
    <xsd:import namespace="2bded142-a925-49dc-b0db-d46152f1ba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ed142-a925-49dc-b0db-d46152f1ba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ABDAB2-65C0-4A61-8DE2-7F5C84F6A3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ded142-a925-49dc-b0db-d46152f1ba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721A16-7E64-4CF9-86EA-A6DE9CD2D814}">
  <ds:schemaRefs>
    <ds:schemaRef ds:uri="http://schemas.microsoft.com/sharepoint/v3/contenttype/forms"/>
  </ds:schemaRefs>
</ds:datastoreItem>
</file>

<file path=customXml/itemProps3.xml><?xml version="1.0" encoding="utf-8"?>
<ds:datastoreItem xmlns:ds="http://schemas.openxmlformats.org/officeDocument/2006/customXml" ds:itemID="{AECECFDA-5E86-4B67-8262-99583681B6B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TotalTime>
  <Words>607</Words>
  <Application>Microsoft Macintosh PowerPoint</Application>
  <PresentationFormat>Presentazione su schermo (16:9)</PresentationFormat>
  <Paragraphs>59</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Gabriele Poli</dc:creator>
  <cp:lastModifiedBy>Mauro Pistoi</cp:lastModifiedBy>
  <cp:revision>5</cp:revision>
  <dcterms:created xsi:type="dcterms:W3CDTF">2020-04-28T12:28:43Z</dcterms:created>
  <dcterms:modified xsi:type="dcterms:W3CDTF">2020-12-10T16:46:38Z</dcterms:modified>
</cp:coreProperties>
</file>