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6"/>
  </p:notesMasterIdLst>
  <p:sldIdLst>
    <p:sldId id="256" r:id="rId5"/>
    <p:sldId id="257" r:id="rId6"/>
    <p:sldId id="281" r:id="rId7"/>
    <p:sldId id="276" r:id="rId8"/>
    <p:sldId id="277" r:id="rId9"/>
    <p:sldId id="279" r:id="rId10"/>
    <p:sldId id="278" r:id="rId11"/>
    <p:sldId id="258" r:id="rId12"/>
    <p:sldId id="272" r:id="rId13"/>
    <p:sldId id="259" r:id="rId14"/>
    <p:sldId id="260" r:id="rId15"/>
    <p:sldId id="275" r:id="rId16"/>
    <p:sldId id="262" r:id="rId17"/>
    <p:sldId id="280" r:id="rId18"/>
    <p:sldId id="263" r:id="rId19"/>
    <p:sldId id="264" r:id="rId20"/>
    <p:sldId id="265" r:id="rId21"/>
    <p:sldId id="266" r:id="rId22"/>
    <p:sldId id="269" r:id="rId23"/>
    <p:sldId id="268" r:id="rId24"/>
    <p:sldId id="271" r:id="rId25"/>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212F"/>
    <a:srgbClr val="03B3E3"/>
    <a:srgbClr val="F39200"/>
    <a:srgbClr val="90BF21"/>
    <a:srgbClr val="2835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496F7F-2742-4C5E-9983-BE17B6B8E80A}" v="4" dt="2020-04-28T13:18:40.71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1" autoAdjust="0"/>
    <p:restoredTop sz="86481" autoAdjust="0"/>
  </p:normalViewPr>
  <p:slideViewPr>
    <p:cSldViewPr snapToGrid="0">
      <p:cViewPr varScale="1">
        <p:scale>
          <a:sx n="173" d="100"/>
          <a:sy n="173" d="100"/>
        </p:scale>
        <p:origin x="-112" y="-18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theme" Target="theme/theme1.xml"/><Relationship Id="rId31" Type="http://schemas.openxmlformats.org/officeDocument/2006/relationships/tableStyles" Target="tableStyles.xml"/><Relationship Id="rId32" Type="http://schemas.microsoft.com/office/2016/11/relationships/changesInfo" Target="changesInfos/changesInfo1.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microsoft.com/office/2015/10/relationships/revisionInfo" Target="revisionInfo.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riele poli" userId="S::gabriele.poli@vittoriaweb.onmicrosoft.com::3e156487-33e1-4db6-aa34-48d438feb5d0" providerId="AD" clId="Web-{4C496F7F-2742-4C5E-9983-BE17B6B8E80A}"/>
    <pc:docChg chg="modSld">
      <pc:chgData name="gabriele poli" userId="S::gabriele.poli@vittoriaweb.onmicrosoft.com::3e156487-33e1-4db6-aa34-48d438feb5d0" providerId="AD" clId="Web-{4C496F7F-2742-4C5E-9983-BE17B6B8E80A}" dt="2020-04-28T13:18:40.430" v="2" actId="20577"/>
      <pc:docMkLst>
        <pc:docMk/>
      </pc:docMkLst>
      <pc:sldChg chg="modSp">
        <pc:chgData name="gabriele poli" userId="S::gabriele.poli@vittoriaweb.onmicrosoft.com::3e156487-33e1-4db6-aa34-48d438feb5d0" providerId="AD" clId="Web-{4C496F7F-2742-4C5E-9983-BE17B6B8E80A}" dt="2020-04-28T13:18:39.492" v="0" actId="20577"/>
        <pc:sldMkLst>
          <pc:docMk/>
          <pc:sldMk cId="4051852901" sldId="272"/>
        </pc:sldMkLst>
        <pc:spChg chg="mod">
          <ac:chgData name="gabriele poli" userId="S::gabriele.poli@vittoriaweb.onmicrosoft.com::3e156487-33e1-4db6-aa34-48d438feb5d0" providerId="AD" clId="Web-{4C496F7F-2742-4C5E-9983-BE17B6B8E80A}" dt="2020-04-28T13:18:39.492" v="0" actId="20577"/>
          <ac:spMkLst>
            <pc:docMk/>
            <pc:sldMk cId="4051852901" sldId="272"/>
            <ac:spMk id="34" creationId="{F0CF8D00-EC2A-43D2-ADF9-96A7720C35F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821259514"/>
      </p:ext>
    </p:extLst>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11" name="Titolo Testo"/>
          <p:cNvSpPr txBox="1">
            <a:spLocks noGrp="1"/>
          </p:cNvSpPr>
          <p:nvPr>
            <p:ph type="title"/>
          </p:nvPr>
        </p:nvSpPr>
        <p:spPr>
          <a:xfrm>
            <a:off x="1143000" y="841771"/>
            <a:ext cx="6858000" cy="1790701"/>
          </a:xfrm>
          <a:prstGeom prst="rect">
            <a:avLst/>
          </a:prstGeom>
        </p:spPr>
        <p:txBody>
          <a:bodyPr anchor="b"/>
          <a:lstStyle>
            <a:lvl1pPr algn="ctr">
              <a:defRPr sz="4500"/>
            </a:lvl1pPr>
          </a:lstStyle>
          <a:p>
            <a:r>
              <a:t>Titolo Testo</a:t>
            </a:r>
          </a:p>
        </p:txBody>
      </p:sp>
      <p:sp>
        <p:nvSpPr>
          <p:cNvPr id="12" name="Corpo livello uno…"/>
          <p:cNvSpPr txBox="1">
            <a:spLocks noGrp="1"/>
          </p:cNvSpPr>
          <p:nvPr>
            <p:ph type="body" sz="quarter" idx="1"/>
          </p:nvPr>
        </p:nvSpPr>
        <p:spPr>
          <a:xfrm>
            <a:off x="1143000" y="2701527"/>
            <a:ext cx="6858000" cy="1241823"/>
          </a:xfrm>
          <a:prstGeom prst="rect">
            <a:avLst/>
          </a:prstGeom>
        </p:spPr>
        <p:txBody>
          <a:bodyPr/>
          <a:lstStyle>
            <a:lvl1pPr marL="0" indent="0" algn="ctr">
              <a:buSzTx/>
              <a:buFontTx/>
              <a:buNone/>
              <a:defRPr sz="1800"/>
            </a:lvl1pPr>
            <a:lvl2pPr marL="0" indent="342900" algn="ctr">
              <a:buSzTx/>
              <a:buFontTx/>
              <a:buNone/>
              <a:defRPr sz="1800"/>
            </a:lvl2pPr>
            <a:lvl3pPr marL="0" indent="685800" algn="ctr">
              <a:buSzTx/>
              <a:buFontTx/>
              <a:buNone/>
              <a:defRPr sz="1800"/>
            </a:lvl3pPr>
            <a:lvl4pPr marL="0" indent="1028700" algn="ctr">
              <a:buSzTx/>
              <a:buFontTx/>
              <a:buNone/>
              <a:defRPr sz="1800"/>
            </a:lvl4pPr>
            <a:lvl5pPr marL="0" indent="1371600" algn="ctr">
              <a:buSzTx/>
              <a:buFontTx/>
              <a:buNone/>
              <a:defRPr sz="1800"/>
            </a:lvl5pPr>
          </a:lstStyle>
          <a:p>
            <a:r>
              <a:t>Corpo livello uno</a:t>
            </a:r>
          </a:p>
          <a:p>
            <a:pPr lvl="1"/>
            <a:r>
              <a:t>Corpo livello due</a:t>
            </a:r>
          </a:p>
          <a:p>
            <a:pPr lvl="2"/>
            <a:r>
              <a:t>Corpo livello tre</a:t>
            </a:r>
          </a:p>
          <a:p>
            <a:pPr lvl="3"/>
            <a:r>
              <a:t>Corpo livello quattro</a:t>
            </a:r>
          </a:p>
          <a:p>
            <a:pPr lvl="4"/>
            <a:r>
              <a:t>Corpo livello cinque</a:t>
            </a:r>
          </a:p>
        </p:txBody>
      </p:sp>
      <p:sp>
        <p:nvSpPr>
          <p:cNvPr id="1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ue contenuti">
    <p:spTree>
      <p:nvGrpSpPr>
        <p:cNvPr id="1" name=""/>
        <p:cNvGrpSpPr/>
        <p:nvPr/>
      </p:nvGrpSpPr>
      <p:grpSpPr>
        <a:xfrm>
          <a:off x="0" y="0"/>
          <a:ext cx="0" cy="0"/>
          <a:chOff x="0" y="0"/>
          <a:chExt cx="0" cy="0"/>
        </a:xfrm>
      </p:grpSpPr>
      <p:sp>
        <p:nvSpPr>
          <p:cNvPr id="38" name="Titolo Testo"/>
          <p:cNvSpPr txBox="1">
            <a:spLocks noGrp="1"/>
          </p:cNvSpPr>
          <p:nvPr>
            <p:ph type="title"/>
          </p:nvPr>
        </p:nvSpPr>
        <p:spPr>
          <a:prstGeom prst="rect">
            <a:avLst/>
          </a:prstGeom>
        </p:spPr>
        <p:txBody>
          <a:bodyPr/>
          <a:lstStyle/>
          <a:p>
            <a:r>
              <a:t>Titolo Testo</a:t>
            </a:r>
          </a:p>
        </p:txBody>
      </p:sp>
      <p:sp>
        <p:nvSpPr>
          <p:cNvPr id="39" name="Corpo livello uno…"/>
          <p:cNvSpPr txBox="1">
            <a:spLocks noGrp="1"/>
          </p:cNvSpPr>
          <p:nvPr>
            <p:ph type="body" sz="half" idx="1"/>
          </p:nvPr>
        </p:nvSpPr>
        <p:spPr>
          <a:xfrm>
            <a:off x="628650" y="1369219"/>
            <a:ext cx="3886200" cy="3263504"/>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4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onfronto">
    <p:spTree>
      <p:nvGrpSpPr>
        <p:cNvPr id="1" name=""/>
        <p:cNvGrpSpPr/>
        <p:nvPr/>
      </p:nvGrpSpPr>
      <p:grpSpPr>
        <a:xfrm>
          <a:off x="0" y="0"/>
          <a:ext cx="0" cy="0"/>
          <a:chOff x="0" y="0"/>
          <a:chExt cx="0" cy="0"/>
        </a:xfrm>
      </p:grpSpPr>
      <p:sp>
        <p:nvSpPr>
          <p:cNvPr id="47" name="Titolo Testo"/>
          <p:cNvSpPr txBox="1">
            <a:spLocks noGrp="1"/>
          </p:cNvSpPr>
          <p:nvPr>
            <p:ph type="title"/>
          </p:nvPr>
        </p:nvSpPr>
        <p:spPr>
          <a:xfrm>
            <a:off x="629841" y="273843"/>
            <a:ext cx="7886701" cy="994173"/>
          </a:xfrm>
          <a:prstGeom prst="rect">
            <a:avLst/>
          </a:prstGeom>
        </p:spPr>
        <p:txBody>
          <a:bodyPr/>
          <a:lstStyle/>
          <a:p>
            <a:r>
              <a:t>Titolo Testo</a:t>
            </a:r>
          </a:p>
        </p:txBody>
      </p:sp>
      <p:sp>
        <p:nvSpPr>
          <p:cNvPr id="48" name="Corpo livello uno…"/>
          <p:cNvSpPr txBox="1">
            <a:spLocks noGrp="1"/>
          </p:cNvSpPr>
          <p:nvPr>
            <p:ph type="body" sz="quarter" idx="1"/>
          </p:nvPr>
        </p:nvSpPr>
        <p:spPr>
          <a:xfrm>
            <a:off x="629841" y="1260871"/>
            <a:ext cx="3868341" cy="617935"/>
          </a:xfrm>
          <a:prstGeom prst="rect">
            <a:avLst/>
          </a:prstGeom>
        </p:spPr>
        <p:txBody>
          <a:bodyPr anchor="b"/>
          <a:lstStyle>
            <a:lvl1pPr marL="0" indent="0">
              <a:buSzTx/>
              <a:buFontTx/>
              <a:buNone/>
              <a:defRPr sz="1800" b="1"/>
            </a:lvl1pPr>
            <a:lvl2pPr marL="0" indent="342900">
              <a:buSzTx/>
              <a:buFontTx/>
              <a:buNone/>
              <a:defRPr sz="1800" b="1"/>
            </a:lvl2pPr>
            <a:lvl3pPr marL="0" indent="685800">
              <a:buSzTx/>
              <a:buFontTx/>
              <a:buNone/>
              <a:defRPr sz="1800" b="1"/>
            </a:lvl3pPr>
            <a:lvl4pPr marL="0" indent="1028700">
              <a:buSzTx/>
              <a:buFontTx/>
              <a:buNone/>
              <a:defRPr sz="1800" b="1"/>
            </a:lvl4pPr>
            <a:lvl5pPr marL="0" indent="1371600">
              <a:buSzTx/>
              <a:buFontTx/>
              <a:buNone/>
              <a:defRPr sz="1800" b="1"/>
            </a:lvl5pPr>
          </a:lstStyle>
          <a:p>
            <a:r>
              <a:t>Corpo livello uno</a:t>
            </a:r>
          </a:p>
          <a:p>
            <a:pPr lvl="1"/>
            <a:r>
              <a:t>Corpo livello due</a:t>
            </a:r>
          </a:p>
          <a:p>
            <a:pPr lvl="2"/>
            <a:r>
              <a:t>Corpo livello tre</a:t>
            </a:r>
          </a:p>
          <a:p>
            <a:pPr lvl="3"/>
            <a:r>
              <a:t>Corpo livello quattro</a:t>
            </a:r>
          </a:p>
          <a:p>
            <a:pPr lvl="4"/>
            <a:r>
              <a:t>Corpo livello cinque</a:t>
            </a:r>
          </a:p>
        </p:txBody>
      </p:sp>
      <p:sp>
        <p:nvSpPr>
          <p:cNvPr id="49" name="Text Placeholder 4"/>
          <p:cNvSpPr>
            <a:spLocks noGrp="1"/>
          </p:cNvSpPr>
          <p:nvPr>
            <p:ph type="body" sz="quarter" idx="13"/>
          </p:nvPr>
        </p:nvSpPr>
        <p:spPr>
          <a:xfrm>
            <a:off x="4629149" y="1260871"/>
            <a:ext cx="3887393" cy="617935"/>
          </a:xfrm>
          <a:prstGeom prst="rect">
            <a:avLst/>
          </a:prstGeom>
        </p:spPr>
        <p:txBody>
          <a:bodyPr anchor="b"/>
          <a:lstStyle/>
          <a:p>
            <a:pPr marL="0" indent="0">
              <a:buSzTx/>
              <a:buFontTx/>
              <a:buNone/>
              <a:defRPr sz="1800" b="1"/>
            </a:pPr>
            <a:endParaRPr/>
          </a:p>
        </p:txBody>
      </p:sp>
      <p:sp>
        <p:nvSpPr>
          <p:cNvPr id="5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olo titolo">
    <p:spTree>
      <p:nvGrpSpPr>
        <p:cNvPr id="1" name=""/>
        <p:cNvGrpSpPr/>
        <p:nvPr/>
      </p:nvGrpSpPr>
      <p:grpSpPr>
        <a:xfrm>
          <a:off x="0" y="0"/>
          <a:ext cx="0" cy="0"/>
          <a:chOff x="0" y="0"/>
          <a:chExt cx="0" cy="0"/>
        </a:xfrm>
      </p:grpSpPr>
      <p:sp>
        <p:nvSpPr>
          <p:cNvPr id="57" name="Titolo Testo"/>
          <p:cNvSpPr txBox="1">
            <a:spLocks noGrp="1"/>
          </p:cNvSpPr>
          <p:nvPr>
            <p:ph type="title"/>
          </p:nvPr>
        </p:nvSpPr>
        <p:spPr>
          <a:prstGeom prst="rect">
            <a:avLst/>
          </a:prstGeom>
        </p:spPr>
        <p:txBody>
          <a:bodyPr/>
          <a:lstStyle/>
          <a:p>
            <a:r>
              <a:t>Titolo Testo</a:t>
            </a:r>
          </a:p>
        </p:txBody>
      </p:sp>
      <p:sp>
        <p:nvSpPr>
          <p:cNvPr id="58"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6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ntenuto con didascalia">
    <p:spTree>
      <p:nvGrpSpPr>
        <p:cNvPr id="1" name=""/>
        <p:cNvGrpSpPr/>
        <p:nvPr/>
      </p:nvGrpSpPr>
      <p:grpSpPr>
        <a:xfrm>
          <a:off x="0" y="0"/>
          <a:ext cx="0" cy="0"/>
          <a:chOff x="0" y="0"/>
          <a:chExt cx="0" cy="0"/>
        </a:xfrm>
      </p:grpSpPr>
      <p:sp>
        <p:nvSpPr>
          <p:cNvPr id="72" name="Titolo Testo"/>
          <p:cNvSpPr txBox="1">
            <a:spLocks noGrp="1"/>
          </p:cNvSpPr>
          <p:nvPr>
            <p:ph type="title"/>
          </p:nvPr>
        </p:nvSpPr>
        <p:spPr>
          <a:xfrm>
            <a:off x="629841" y="342900"/>
            <a:ext cx="2949178" cy="1200150"/>
          </a:xfrm>
          <a:prstGeom prst="rect">
            <a:avLst/>
          </a:prstGeom>
        </p:spPr>
        <p:txBody>
          <a:bodyPr anchor="b"/>
          <a:lstStyle>
            <a:lvl1pPr>
              <a:defRPr sz="2400"/>
            </a:lvl1pPr>
          </a:lstStyle>
          <a:p>
            <a:r>
              <a:t>Titolo Testo</a:t>
            </a:r>
          </a:p>
        </p:txBody>
      </p:sp>
      <p:sp>
        <p:nvSpPr>
          <p:cNvPr id="73" name="Corpo livello uno…"/>
          <p:cNvSpPr txBox="1">
            <a:spLocks noGrp="1"/>
          </p:cNvSpPr>
          <p:nvPr>
            <p:ph type="body" sz="half" idx="1"/>
          </p:nvPr>
        </p:nvSpPr>
        <p:spPr>
          <a:xfrm>
            <a:off x="3887391" y="740568"/>
            <a:ext cx="4629151" cy="3655221"/>
          </a:xfrm>
          <a:prstGeom prst="rect">
            <a:avLst/>
          </a:prstGeom>
        </p:spPr>
        <p:txBody>
          <a:bodyPr/>
          <a:lstStyle>
            <a:lvl1pPr>
              <a:defRPr sz="2400"/>
            </a:lvl1pPr>
            <a:lvl2pPr marL="538842" indent="-195942">
              <a:defRPr sz="2400"/>
            </a:lvl2pPr>
            <a:lvl3pPr marL="914400" indent="-228600">
              <a:defRPr sz="2400"/>
            </a:lvl3pPr>
            <a:lvl4pPr marL="1303019" indent="-274319">
              <a:defRPr sz="2400"/>
            </a:lvl4pPr>
            <a:lvl5pPr marL="1645920" indent="-274320">
              <a:defRPr sz="2400"/>
            </a:lvl5pPr>
          </a:lstStyle>
          <a:p>
            <a:r>
              <a:t>Corpo livello uno</a:t>
            </a:r>
          </a:p>
          <a:p>
            <a:pPr lvl="1"/>
            <a:r>
              <a:t>Corpo livello due</a:t>
            </a:r>
          </a:p>
          <a:p>
            <a:pPr lvl="2"/>
            <a:r>
              <a:t>Corpo livello tre</a:t>
            </a:r>
          </a:p>
          <a:p>
            <a:pPr lvl="3"/>
            <a:r>
              <a:t>Corpo livello quattro</a:t>
            </a:r>
          </a:p>
          <a:p>
            <a:pPr lvl="4"/>
            <a:r>
              <a:t>Corpo livello cinque</a:t>
            </a:r>
          </a:p>
        </p:txBody>
      </p:sp>
      <p:sp>
        <p:nvSpPr>
          <p:cNvPr id="74" name="Text Placeholder 3"/>
          <p:cNvSpPr>
            <a:spLocks noGrp="1"/>
          </p:cNvSpPr>
          <p:nvPr>
            <p:ph type="body" sz="quarter" idx="13"/>
          </p:nvPr>
        </p:nvSpPr>
        <p:spPr>
          <a:xfrm>
            <a:off x="629840" y="1543049"/>
            <a:ext cx="2949180" cy="2858693"/>
          </a:xfrm>
          <a:prstGeom prst="rect">
            <a:avLst/>
          </a:prstGeom>
        </p:spPr>
        <p:txBody>
          <a:bodyPr/>
          <a:lstStyle/>
          <a:p>
            <a:pPr marL="0" indent="0">
              <a:buSzTx/>
              <a:buFontTx/>
              <a:buNone/>
              <a:defRPr sz="1200"/>
            </a:pPr>
            <a:endParaRPr/>
          </a:p>
        </p:txBody>
      </p:sp>
      <p:sp>
        <p:nvSpPr>
          <p:cNvPr id="7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Immagine con didascalia">
    <p:spTree>
      <p:nvGrpSpPr>
        <p:cNvPr id="1" name=""/>
        <p:cNvGrpSpPr/>
        <p:nvPr/>
      </p:nvGrpSpPr>
      <p:grpSpPr>
        <a:xfrm>
          <a:off x="0" y="0"/>
          <a:ext cx="0" cy="0"/>
          <a:chOff x="0" y="0"/>
          <a:chExt cx="0" cy="0"/>
        </a:xfrm>
      </p:grpSpPr>
      <p:sp>
        <p:nvSpPr>
          <p:cNvPr id="82" name="Titolo Testo"/>
          <p:cNvSpPr txBox="1">
            <a:spLocks noGrp="1"/>
          </p:cNvSpPr>
          <p:nvPr>
            <p:ph type="title"/>
          </p:nvPr>
        </p:nvSpPr>
        <p:spPr>
          <a:xfrm>
            <a:off x="629841" y="342900"/>
            <a:ext cx="2949178" cy="1200150"/>
          </a:xfrm>
          <a:prstGeom prst="rect">
            <a:avLst/>
          </a:prstGeom>
        </p:spPr>
        <p:txBody>
          <a:bodyPr anchor="b"/>
          <a:lstStyle>
            <a:lvl1pPr>
              <a:defRPr sz="2400"/>
            </a:lvl1pPr>
          </a:lstStyle>
          <a:p>
            <a:r>
              <a:t>Titolo Testo</a:t>
            </a:r>
          </a:p>
        </p:txBody>
      </p:sp>
      <p:sp>
        <p:nvSpPr>
          <p:cNvPr id="83" name="Picture Placeholder 2"/>
          <p:cNvSpPr>
            <a:spLocks noGrp="1"/>
          </p:cNvSpPr>
          <p:nvPr>
            <p:ph type="pic" sz="half" idx="13"/>
          </p:nvPr>
        </p:nvSpPr>
        <p:spPr>
          <a:xfrm>
            <a:off x="3887391" y="740568"/>
            <a:ext cx="4629151" cy="3655221"/>
          </a:xfrm>
          <a:prstGeom prst="rect">
            <a:avLst/>
          </a:prstGeom>
        </p:spPr>
        <p:txBody>
          <a:bodyPr lIns="91439" rIns="91439">
            <a:noAutofit/>
          </a:bodyPr>
          <a:lstStyle/>
          <a:p>
            <a:endParaRPr/>
          </a:p>
        </p:txBody>
      </p:sp>
      <p:sp>
        <p:nvSpPr>
          <p:cNvPr id="84" name="Corpo livello uno…"/>
          <p:cNvSpPr txBox="1">
            <a:spLocks noGrp="1"/>
          </p:cNvSpPr>
          <p:nvPr>
            <p:ph type="body" sz="quarter" idx="1"/>
          </p:nvPr>
        </p:nvSpPr>
        <p:spPr>
          <a:xfrm>
            <a:off x="629841" y="1543050"/>
            <a:ext cx="2949178" cy="2858692"/>
          </a:xfrm>
          <a:prstGeom prst="rect">
            <a:avLst/>
          </a:prstGeom>
        </p:spPr>
        <p:txBody>
          <a:bodyPr/>
          <a:lstStyle>
            <a:lvl1pPr marL="0" indent="0">
              <a:buSzTx/>
              <a:buFontTx/>
              <a:buNone/>
              <a:defRPr sz="1200"/>
            </a:lvl1pPr>
            <a:lvl2pPr marL="0" indent="342900">
              <a:buSzTx/>
              <a:buFontTx/>
              <a:buNone/>
              <a:defRPr sz="1200"/>
            </a:lvl2pPr>
            <a:lvl3pPr marL="0" indent="685800">
              <a:buSzTx/>
              <a:buFontTx/>
              <a:buNone/>
              <a:defRPr sz="1200"/>
            </a:lvl3pPr>
            <a:lvl4pPr marL="0" indent="1028700">
              <a:buSzTx/>
              <a:buFontTx/>
              <a:buNone/>
              <a:defRPr sz="1200"/>
            </a:lvl4pPr>
            <a:lvl5pPr marL="0" indent="1371600">
              <a:buSzTx/>
              <a:buFontTx/>
              <a:buNone/>
              <a:defRPr sz="1200"/>
            </a:lvl5pPr>
          </a:lstStyle>
          <a:p>
            <a:r>
              <a:t>Corpo livello uno</a:t>
            </a:r>
          </a:p>
          <a:p>
            <a:pPr lvl="1"/>
            <a:r>
              <a:t>Corpo livello due</a:t>
            </a:r>
          </a:p>
          <a:p>
            <a:pPr lvl="2"/>
            <a:r>
              <a:t>Corpo livello tre</a:t>
            </a:r>
          </a:p>
          <a:p>
            <a:pPr lvl="3"/>
            <a:r>
              <a:t>Corpo livello quattro</a:t>
            </a:r>
          </a:p>
          <a:p>
            <a:pPr lvl="4"/>
            <a:r>
              <a:t>Corpo livello cinque</a:t>
            </a:r>
          </a:p>
        </p:txBody>
      </p:sp>
      <p:sp>
        <p:nvSpPr>
          <p:cNvPr id="8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Testo"/>
          <p:cNvSpPr txBox="1">
            <a:spLocks noGrp="1"/>
          </p:cNvSpPr>
          <p:nvPr>
            <p:ph type="title"/>
          </p:nvPr>
        </p:nvSpPr>
        <p:spPr>
          <a:xfrm>
            <a:off x="628650" y="273843"/>
            <a:ext cx="7886700" cy="99417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a:bodyPr>
          <a:lstStyle/>
          <a:p>
            <a:r>
              <a:t>Titolo Testo</a:t>
            </a:r>
          </a:p>
        </p:txBody>
      </p:sp>
      <p:sp>
        <p:nvSpPr>
          <p:cNvPr id="3" name="Corpo livello uno…"/>
          <p:cNvSpPr txBox="1">
            <a:spLocks noGrp="1"/>
          </p:cNvSpPr>
          <p:nvPr>
            <p:ph type="body" idx="1"/>
          </p:nvPr>
        </p:nvSpPr>
        <p:spPr>
          <a:xfrm>
            <a:off x="628650" y="1369219"/>
            <a:ext cx="7886700" cy="3263504"/>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Numero diapositiva"/>
          <p:cNvSpPr txBox="1">
            <a:spLocks noGrp="1"/>
          </p:cNvSpPr>
          <p:nvPr>
            <p:ph type="sldNum" sz="quarter" idx="2"/>
          </p:nvPr>
        </p:nvSpPr>
        <p:spPr>
          <a:xfrm>
            <a:off x="8295347" y="4801228"/>
            <a:ext cx="220003" cy="205914"/>
          </a:xfrm>
          <a:prstGeom prst="rect">
            <a:avLst/>
          </a:prstGeom>
          <a:ln w="12700">
            <a:miter lim="400000"/>
          </a:ln>
        </p:spPr>
        <p:txBody>
          <a:bodyPr wrap="none" lIns="45719" rIns="45719" anchor="ctr">
            <a:spAutoFit/>
          </a:bodyPr>
          <a:lstStyle>
            <a:lvl1pPr algn="r">
              <a:defRPr sz="900">
                <a:solidFill>
                  <a:srgbClr val="888888"/>
                </a:solidFill>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Lst>
  <p:transition xmlns:p14="http://schemas.microsoft.com/office/powerpoint/2010/main" spd="med"/>
  <p:txStyles>
    <p:titleStyle>
      <a:lvl1pPr marL="0" marR="0" indent="0" algn="l" defTabSz="6858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Light"/>
          <a:ea typeface="Calibri Light"/>
          <a:cs typeface="Calibri Light"/>
          <a:sym typeface="Calibri Light"/>
        </a:defRPr>
      </a:lvl1pPr>
      <a:lvl2pPr marL="0" marR="0" indent="0" algn="l" defTabSz="6858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Light"/>
          <a:ea typeface="Calibri Light"/>
          <a:cs typeface="Calibri Light"/>
          <a:sym typeface="Calibri Light"/>
        </a:defRPr>
      </a:lvl2pPr>
      <a:lvl3pPr marL="0" marR="0" indent="0" algn="l" defTabSz="6858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Light"/>
          <a:ea typeface="Calibri Light"/>
          <a:cs typeface="Calibri Light"/>
          <a:sym typeface="Calibri Light"/>
        </a:defRPr>
      </a:lvl3pPr>
      <a:lvl4pPr marL="0" marR="0" indent="0" algn="l" defTabSz="6858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Light"/>
          <a:ea typeface="Calibri Light"/>
          <a:cs typeface="Calibri Light"/>
          <a:sym typeface="Calibri Light"/>
        </a:defRPr>
      </a:lvl4pPr>
      <a:lvl5pPr marL="0" marR="0" indent="0" algn="l" defTabSz="6858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Light"/>
          <a:ea typeface="Calibri Light"/>
          <a:cs typeface="Calibri Light"/>
          <a:sym typeface="Calibri Light"/>
        </a:defRPr>
      </a:lvl5pPr>
      <a:lvl6pPr marL="0" marR="0" indent="0" algn="l" defTabSz="6858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Light"/>
          <a:ea typeface="Calibri Light"/>
          <a:cs typeface="Calibri Light"/>
          <a:sym typeface="Calibri Light"/>
        </a:defRPr>
      </a:lvl6pPr>
      <a:lvl7pPr marL="0" marR="0" indent="0" algn="l" defTabSz="6858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Light"/>
          <a:ea typeface="Calibri Light"/>
          <a:cs typeface="Calibri Light"/>
          <a:sym typeface="Calibri Light"/>
        </a:defRPr>
      </a:lvl7pPr>
      <a:lvl8pPr marL="0" marR="0" indent="0" algn="l" defTabSz="6858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Light"/>
          <a:ea typeface="Calibri Light"/>
          <a:cs typeface="Calibri Light"/>
          <a:sym typeface="Calibri Light"/>
        </a:defRPr>
      </a:lvl8pPr>
      <a:lvl9pPr marL="0" marR="0" indent="0" algn="l" defTabSz="685800" rtl="0" latinLnBrk="0">
        <a:lnSpc>
          <a:spcPct val="90000"/>
        </a:lnSpc>
        <a:spcBef>
          <a:spcPts val="0"/>
        </a:spcBef>
        <a:spcAft>
          <a:spcPts val="0"/>
        </a:spcAft>
        <a:buClrTx/>
        <a:buSzTx/>
        <a:buFontTx/>
        <a:buNone/>
        <a:tabLst/>
        <a:defRPr sz="3300" b="0" i="0" u="none" strike="noStrike" cap="none" spc="0" baseline="0">
          <a:solidFill>
            <a:srgbClr val="000000"/>
          </a:solidFill>
          <a:uFillTx/>
          <a:latin typeface="Calibri Light"/>
          <a:ea typeface="Calibri Light"/>
          <a:cs typeface="Calibri Light"/>
          <a:sym typeface="Calibri Light"/>
        </a:defRPr>
      </a:lvl9pPr>
    </p:titleStyle>
    <p:bodyStyle>
      <a:lvl1pPr marL="171450" marR="0" indent="-171450" algn="l" defTabSz="685800" rtl="0" latinLnBrk="0">
        <a:lnSpc>
          <a:spcPct val="90000"/>
        </a:lnSpc>
        <a:spcBef>
          <a:spcPts val="700"/>
        </a:spcBef>
        <a:spcAft>
          <a:spcPts val="0"/>
        </a:spcAft>
        <a:buClrTx/>
        <a:buSzPct val="100000"/>
        <a:buFont typeface="Arial"/>
        <a:buChar char="•"/>
        <a:tabLst/>
        <a:defRPr sz="2100" b="0" i="0" u="none" strike="noStrike" cap="none" spc="0" baseline="0">
          <a:solidFill>
            <a:srgbClr val="000000"/>
          </a:solidFill>
          <a:uFillTx/>
          <a:latin typeface="+mj-lt"/>
          <a:ea typeface="+mj-ea"/>
          <a:cs typeface="+mj-cs"/>
          <a:sym typeface="Calibri"/>
        </a:defRPr>
      </a:lvl1pPr>
      <a:lvl2pPr marL="542925" marR="0" indent="-200025" algn="l" defTabSz="685800" rtl="0" latinLnBrk="0">
        <a:lnSpc>
          <a:spcPct val="90000"/>
        </a:lnSpc>
        <a:spcBef>
          <a:spcPts val="700"/>
        </a:spcBef>
        <a:spcAft>
          <a:spcPts val="0"/>
        </a:spcAft>
        <a:buClrTx/>
        <a:buSzPct val="100000"/>
        <a:buFont typeface="Arial"/>
        <a:buChar char="•"/>
        <a:tabLst/>
        <a:defRPr sz="2100" b="0" i="0" u="none" strike="noStrike" cap="none" spc="0" baseline="0">
          <a:solidFill>
            <a:srgbClr val="000000"/>
          </a:solidFill>
          <a:uFillTx/>
          <a:latin typeface="+mj-lt"/>
          <a:ea typeface="+mj-ea"/>
          <a:cs typeface="+mj-cs"/>
          <a:sym typeface="Calibri"/>
        </a:defRPr>
      </a:lvl2pPr>
      <a:lvl3pPr marL="925830" marR="0" indent="-240030" algn="l" defTabSz="685800" rtl="0" latinLnBrk="0">
        <a:lnSpc>
          <a:spcPct val="90000"/>
        </a:lnSpc>
        <a:spcBef>
          <a:spcPts val="700"/>
        </a:spcBef>
        <a:spcAft>
          <a:spcPts val="0"/>
        </a:spcAft>
        <a:buClrTx/>
        <a:buSzPct val="100000"/>
        <a:buFont typeface="Arial"/>
        <a:buChar char="•"/>
        <a:tabLst/>
        <a:defRPr sz="2100" b="0" i="0" u="none" strike="noStrike" cap="none" spc="0" baseline="0">
          <a:solidFill>
            <a:srgbClr val="000000"/>
          </a:solidFill>
          <a:uFillTx/>
          <a:latin typeface="+mj-lt"/>
          <a:ea typeface="+mj-ea"/>
          <a:cs typeface="+mj-cs"/>
          <a:sym typeface="Calibri"/>
        </a:defRPr>
      </a:lvl3pPr>
      <a:lvl4pPr marL="1305657" marR="0" indent="-276957" algn="l" defTabSz="685800" rtl="0" latinLnBrk="0">
        <a:lnSpc>
          <a:spcPct val="90000"/>
        </a:lnSpc>
        <a:spcBef>
          <a:spcPts val="700"/>
        </a:spcBef>
        <a:spcAft>
          <a:spcPts val="0"/>
        </a:spcAft>
        <a:buClrTx/>
        <a:buSzPct val="100000"/>
        <a:buFont typeface="Arial"/>
        <a:buChar char="•"/>
        <a:tabLst/>
        <a:defRPr sz="2100" b="0" i="0" u="none" strike="noStrike" cap="none" spc="0" baseline="0">
          <a:solidFill>
            <a:srgbClr val="000000"/>
          </a:solidFill>
          <a:uFillTx/>
          <a:latin typeface="+mj-lt"/>
          <a:ea typeface="+mj-ea"/>
          <a:cs typeface="+mj-cs"/>
          <a:sym typeface="Calibri"/>
        </a:defRPr>
      </a:lvl4pPr>
      <a:lvl5pPr marL="1648557" marR="0" indent="-276957" algn="l" defTabSz="685800" rtl="0" latinLnBrk="0">
        <a:lnSpc>
          <a:spcPct val="90000"/>
        </a:lnSpc>
        <a:spcBef>
          <a:spcPts val="700"/>
        </a:spcBef>
        <a:spcAft>
          <a:spcPts val="0"/>
        </a:spcAft>
        <a:buClrTx/>
        <a:buSzPct val="100000"/>
        <a:buFont typeface="Arial"/>
        <a:buChar char="•"/>
        <a:tabLst/>
        <a:defRPr sz="2100" b="0" i="0" u="none" strike="noStrike" cap="none" spc="0" baseline="0">
          <a:solidFill>
            <a:srgbClr val="000000"/>
          </a:solidFill>
          <a:uFillTx/>
          <a:latin typeface="+mj-lt"/>
          <a:ea typeface="+mj-ea"/>
          <a:cs typeface="+mj-cs"/>
          <a:sym typeface="Calibri"/>
        </a:defRPr>
      </a:lvl5pPr>
      <a:lvl6pPr marL="1991457" marR="0" indent="-276957" algn="l" defTabSz="685800" rtl="0" latinLnBrk="0">
        <a:lnSpc>
          <a:spcPct val="90000"/>
        </a:lnSpc>
        <a:spcBef>
          <a:spcPts val="700"/>
        </a:spcBef>
        <a:spcAft>
          <a:spcPts val="0"/>
        </a:spcAft>
        <a:buClrTx/>
        <a:buSzPct val="100000"/>
        <a:buFont typeface="Arial"/>
        <a:buChar char="•"/>
        <a:tabLst/>
        <a:defRPr sz="2100" b="0" i="0" u="none" strike="noStrike" cap="none" spc="0" baseline="0">
          <a:solidFill>
            <a:srgbClr val="000000"/>
          </a:solidFill>
          <a:uFillTx/>
          <a:latin typeface="+mj-lt"/>
          <a:ea typeface="+mj-ea"/>
          <a:cs typeface="+mj-cs"/>
          <a:sym typeface="Calibri"/>
        </a:defRPr>
      </a:lvl6pPr>
      <a:lvl7pPr marL="2334357" marR="0" indent="-276957" algn="l" defTabSz="685800" rtl="0" latinLnBrk="0">
        <a:lnSpc>
          <a:spcPct val="90000"/>
        </a:lnSpc>
        <a:spcBef>
          <a:spcPts val="700"/>
        </a:spcBef>
        <a:spcAft>
          <a:spcPts val="0"/>
        </a:spcAft>
        <a:buClrTx/>
        <a:buSzPct val="100000"/>
        <a:buFont typeface="Arial"/>
        <a:buChar char="•"/>
        <a:tabLst/>
        <a:defRPr sz="2100" b="0" i="0" u="none" strike="noStrike" cap="none" spc="0" baseline="0">
          <a:solidFill>
            <a:srgbClr val="000000"/>
          </a:solidFill>
          <a:uFillTx/>
          <a:latin typeface="+mj-lt"/>
          <a:ea typeface="+mj-ea"/>
          <a:cs typeface="+mj-cs"/>
          <a:sym typeface="Calibri"/>
        </a:defRPr>
      </a:lvl7pPr>
      <a:lvl8pPr marL="2677257" marR="0" indent="-276957" algn="l" defTabSz="685800" rtl="0" latinLnBrk="0">
        <a:lnSpc>
          <a:spcPct val="90000"/>
        </a:lnSpc>
        <a:spcBef>
          <a:spcPts val="700"/>
        </a:spcBef>
        <a:spcAft>
          <a:spcPts val="0"/>
        </a:spcAft>
        <a:buClrTx/>
        <a:buSzPct val="100000"/>
        <a:buFont typeface="Arial"/>
        <a:buChar char="•"/>
        <a:tabLst/>
        <a:defRPr sz="2100" b="0" i="0" u="none" strike="noStrike" cap="none" spc="0" baseline="0">
          <a:solidFill>
            <a:srgbClr val="000000"/>
          </a:solidFill>
          <a:uFillTx/>
          <a:latin typeface="+mj-lt"/>
          <a:ea typeface="+mj-ea"/>
          <a:cs typeface="+mj-cs"/>
          <a:sym typeface="Calibri"/>
        </a:defRPr>
      </a:lvl8pPr>
      <a:lvl9pPr marL="3020157" marR="0" indent="-276957" algn="l" defTabSz="685800" rtl="0" latinLnBrk="0">
        <a:lnSpc>
          <a:spcPct val="90000"/>
        </a:lnSpc>
        <a:spcBef>
          <a:spcPts val="700"/>
        </a:spcBef>
        <a:spcAft>
          <a:spcPts val="0"/>
        </a:spcAft>
        <a:buClrTx/>
        <a:buSzPct val="100000"/>
        <a:buFont typeface="Arial"/>
        <a:buChar char="•"/>
        <a:tabLst/>
        <a:defRPr sz="2100" b="0" i="0" u="none" strike="noStrike" cap="none" spc="0" baseline="0">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emf"/><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emf"/><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emf"/><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emf"/><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3.png"/><Relationship Id="rId5" Type="http://schemas.openxmlformats.org/officeDocument/2006/relationships/image" Target="../media/image5.emf"/><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emf"/><Relationship Id="rId5"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emf"/><Relationship Id="rId5"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image" Target="../media/image5.emf"/><Relationship Id="rId6" Type="http://schemas.openxmlformats.org/officeDocument/2006/relationships/image" Target="../media/image15.png"/><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emf"/><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emf"/><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emf"/><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emf"/><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emf"/><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emf"/><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magine 7" descr="Immagine 7"/>
          <p:cNvPicPr>
            <a:picLocks noChangeAspect="1"/>
          </p:cNvPicPr>
          <p:nvPr/>
        </p:nvPicPr>
        <p:blipFill>
          <a:blip r:embed="rId2"/>
          <a:stretch>
            <a:fillRect/>
          </a:stretch>
        </p:blipFill>
        <p:spPr>
          <a:xfrm>
            <a:off x="0" y="0"/>
            <a:ext cx="9144000" cy="5143500"/>
          </a:xfrm>
          <a:prstGeom prst="rect">
            <a:avLst/>
          </a:prstGeom>
          <a:ln w="12700">
            <a:miter lim="400000"/>
          </a:ln>
        </p:spPr>
      </p:pic>
      <p:pic>
        <p:nvPicPr>
          <p:cNvPr id="95" name="Immagine 9" descr="Immagine 9"/>
          <p:cNvPicPr>
            <a:picLocks noChangeAspect="1"/>
          </p:cNvPicPr>
          <p:nvPr/>
        </p:nvPicPr>
        <p:blipFill>
          <a:blip r:embed="rId3"/>
          <a:stretch>
            <a:fillRect/>
          </a:stretch>
        </p:blipFill>
        <p:spPr>
          <a:xfrm>
            <a:off x="2813811" y="1611122"/>
            <a:ext cx="4533901" cy="988701"/>
          </a:xfrm>
          <a:prstGeom prst="rect">
            <a:avLst/>
          </a:prstGeom>
          <a:ln w="12700">
            <a:miter lim="400000"/>
          </a:ln>
        </p:spPr>
      </p:pic>
      <p:pic>
        <p:nvPicPr>
          <p:cNvPr id="6" name="Immagine 5">
            <a:extLst>
              <a:ext uri="{FF2B5EF4-FFF2-40B4-BE49-F238E27FC236}">
                <a16:creationId xmlns:a16="http://schemas.microsoft.com/office/drawing/2014/main" xmlns="" id="{DEBB4679-3CBF-4AE2-A08A-66A6A0DEDB18}"/>
              </a:ext>
            </a:extLst>
          </p:cNvPr>
          <p:cNvPicPr>
            <a:picLocks noChangeAspect="1"/>
          </p:cNvPicPr>
          <p:nvPr/>
        </p:nvPicPr>
        <p:blipFill>
          <a:blip r:embed="rId4"/>
          <a:stretch>
            <a:fillRect/>
          </a:stretch>
        </p:blipFill>
        <p:spPr>
          <a:xfrm>
            <a:off x="6335183" y="4650725"/>
            <a:ext cx="2808817" cy="492775"/>
          </a:xfrm>
          <a:prstGeom prst="rect">
            <a:avLst/>
          </a:prstGeom>
        </p:spPr>
      </p:pic>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00"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pic>
        <p:nvPicPr>
          <p:cNvPr id="11" name="Immagine 10">
            <a:extLst>
              <a:ext uri="{FF2B5EF4-FFF2-40B4-BE49-F238E27FC236}">
                <a16:creationId xmlns:a16="http://schemas.microsoft.com/office/drawing/2014/main" xmlns="" id="{B7E2B9ED-EA1D-457A-B699-4478758C01E5}"/>
              </a:ext>
            </a:extLst>
          </p:cNvPr>
          <p:cNvPicPr>
            <a:picLocks noChangeAspect="1"/>
          </p:cNvPicPr>
          <p:nvPr/>
        </p:nvPicPr>
        <p:blipFill>
          <a:blip r:embed="rId4"/>
          <a:stretch>
            <a:fillRect/>
          </a:stretch>
        </p:blipFill>
        <p:spPr>
          <a:xfrm>
            <a:off x="3810000" y="4902660"/>
            <a:ext cx="1524000" cy="127000"/>
          </a:xfrm>
          <a:prstGeom prst="rect">
            <a:avLst/>
          </a:prstGeom>
        </p:spPr>
      </p:pic>
      <p:pic>
        <p:nvPicPr>
          <p:cNvPr id="5" name="Immagine 4" descr="Immagine che contiene screenshot, uccello&#10;&#10;Descrizione generata automaticamente">
            <a:extLst>
              <a:ext uri="{FF2B5EF4-FFF2-40B4-BE49-F238E27FC236}">
                <a16:creationId xmlns:a16="http://schemas.microsoft.com/office/drawing/2014/main" xmlns="" id="{4CCA8C9E-43A0-4AAA-93D7-9240E400A4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2828" y="1950716"/>
            <a:ext cx="6598343" cy="1026081"/>
          </a:xfrm>
          <a:prstGeom prst="rect">
            <a:avLst/>
          </a:prstGeom>
          <a:ln w="38100" cap="sq">
            <a:solidFill>
              <a:srgbClr val="B4212F"/>
            </a:solidFill>
            <a:prstDash val="solid"/>
            <a:miter lim="800000"/>
          </a:ln>
          <a:effectLst>
            <a:outerShdw blurRad="50800" dist="38100" dir="2700000" algn="tl" rotWithShape="0">
              <a:srgbClr val="000000">
                <a:alpha val="43000"/>
              </a:srgbClr>
            </a:outerShdw>
          </a:effectLst>
        </p:spPr>
      </p:pic>
      <p:pic>
        <p:nvPicPr>
          <p:cNvPr id="7" name="Immagine 6" descr="Immagine che contiene screenshot, uccello&#10;&#10;Descrizione generata automaticamente">
            <a:extLst>
              <a:ext uri="{FF2B5EF4-FFF2-40B4-BE49-F238E27FC236}">
                <a16:creationId xmlns:a16="http://schemas.microsoft.com/office/drawing/2014/main" xmlns="" id="{321E2446-E23C-47EE-80C4-AAE64C6616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2827" y="3166652"/>
            <a:ext cx="6598343" cy="1438922"/>
          </a:xfrm>
          <a:prstGeom prst="rect">
            <a:avLst/>
          </a:prstGeom>
          <a:ln w="38100" cap="sq">
            <a:solidFill>
              <a:srgbClr val="B4212F"/>
            </a:solidFill>
            <a:prstDash val="solid"/>
            <a:miter lim="800000"/>
          </a:ln>
          <a:effectLst>
            <a:outerShdw blurRad="50800" dist="38100" dir="2700000" algn="tl" rotWithShape="0">
              <a:srgbClr val="000000">
                <a:alpha val="43000"/>
              </a:srgbClr>
            </a:outerShdw>
          </a:effectLst>
        </p:spPr>
      </p:pic>
      <p:sp>
        <p:nvSpPr>
          <p:cNvPr id="18" name="CasellaDiTesto 12">
            <a:extLst>
              <a:ext uri="{FF2B5EF4-FFF2-40B4-BE49-F238E27FC236}">
                <a16:creationId xmlns:a16="http://schemas.microsoft.com/office/drawing/2014/main" xmlns="" id="{A3110F4B-FFF7-4737-8715-639B81D70391}"/>
              </a:ext>
            </a:extLst>
          </p:cNvPr>
          <p:cNvSpPr txBox="1"/>
          <p:nvPr/>
        </p:nvSpPr>
        <p:spPr>
          <a:xfrm>
            <a:off x="2826377" y="1394123"/>
            <a:ext cx="3491241" cy="461665"/>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2400" dirty="0"/>
              <a:t>OFFERTA FORMATIVA</a:t>
            </a:r>
            <a:endParaRPr sz="2400" dirty="0"/>
          </a:p>
        </p:txBody>
      </p:sp>
    </p:spTree>
  </p:cSld>
  <p:clrMapOvr>
    <a:masterClrMapping/>
  </p:clrMapOvr>
  <p:transition xmlns:p14="http://schemas.microsoft.com/office/powerpoint/2010/mai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magine 4" descr="Immagine che contiene testo, mappa&#10;&#10;Descrizione generata automaticamente">
            <a:extLst>
              <a:ext uri="{FF2B5EF4-FFF2-40B4-BE49-F238E27FC236}">
                <a16:creationId xmlns:a16="http://schemas.microsoft.com/office/drawing/2014/main" xmlns="" id="{6953692A-90CC-493D-B3E7-FAE53B994CE5}"/>
              </a:ext>
            </a:extLst>
          </p:cNvPr>
          <p:cNvPicPr>
            <a:picLocks noChangeAspect="1"/>
          </p:cNvPicPr>
          <p:nvPr/>
        </p:nvPicPr>
        <p:blipFill rotWithShape="1">
          <a:blip r:embed="rId2">
            <a:extLst>
              <a:ext uri="{28A0092B-C50C-407E-A947-70E740481C1C}">
                <a14:useLocalDpi xmlns:a14="http://schemas.microsoft.com/office/drawing/2010/main" val="0"/>
              </a:ext>
            </a:extLst>
          </a:blip>
          <a:srcRect t="14773"/>
          <a:stretch/>
        </p:blipFill>
        <p:spPr>
          <a:xfrm>
            <a:off x="20" y="10"/>
            <a:ext cx="9143980" cy="5143490"/>
          </a:xfrm>
          <a:prstGeom prst="rect">
            <a:avLst/>
          </a:prstGeom>
          <a:ln>
            <a:solidFill>
              <a:srgbClr val="B4212F"/>
            </a:solidFill>
          </a:ln>
        </p:spPr>
      </p:pic>
    </p:spTree>
    <p:extLst>
      <p:ext uri="{BB962C8B-B14F-4D97-AF65-F5344CB8AC3E}">
        <p14:creationId xmlns:p14="http://schemas.microsoft.com/office/powerpoint/2010/main" val="4080956741"/>
      </p:ext>
    </p:extLst>
  </p:cSld>
  <p:clrMapOvr>
    <a:masterClrMapping/>
  </p:clrMapOvr>
  <p:transition xmlns:p14="http://schemas.microsoft.com/office/powerpoint/2010/mai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descr="Immagine che contiene pavimento, interni, edificio, stanza&#10;&#10;Descrizione generata automaticamente">
            <a:extLst>
              <a:ext uri="{FF2B5EF4-FFF2-40B4-BE49-F238E27FC236}">
                <a16:creationId xmlns:a16="http://schemas.microsoft.com/office/drawing/2014/main" xmlns="" id="{61F3F3FC-F5C1-4C60-9520-8260E0C2F66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56" b="14175"/>
          <a:stretch/>
        </p:blipFill>
        <p:spPr>
          <a:xfrm>
            <a:off x="20" y="10"/>
            <a:ext cx="9143980" cy="5143490"/>
          </a:xfrm>
          <a:prstGeom prst="rect">
            <a:avLst/>
          </a:prstGeom>
        </p:spPr>
      </p:pic>
    </p:spTree>
    <p:extLst>
      <p:ext uri="{BB962C8B-B14F-4D97-AF65-F5344CB8AC3E}">
        <p14:creationId xmlns:p14="http://schemas.microsoft.com/office/powerpoint/2010/main" val="223754174"/>
      </p:ext>
    </p:extLst>
  </p:cSld>
  <p:clrMapOvr>
    <a:masterClrMapping/>
  </p:clrMapOvr>
  <p:transition xmlns:p14="http://schemas.microsoft.com/office/powerpoint/2010/mai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descr="Immagine che contiene persona, interni, tavolo, donna&#10;&#10;Descrizione generata automaticamente">
            <a:extLst>
              <a:ext uri="{FF2B5EF4-FFF2-40B4-BE49-F238E27FC236}">
                <a16:creationId xmlns:a16="http://schemas.microsoft.com/office/drawing/2014/main" xmlns="" id="{A72B7CAA-D234-48A7-B455-CA423F1491C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53" b="14061"/>
          <a:stretch/>
        </p:blipFill>
        <p:spPr>
          <a:xfrm>
            <a:off x="20" y="10"/>
            <a:ext cx="9143980" cy="5143490"/>
          </a:xfrm>
          <a:prstGeom prst="rect">
            <a:avLst/>
          </a:prstGeom>
        </p:spPr>
      </p:pic>
    </p:spTree>
    <p:extLst>
      <p:ext uri="{BB962C8B-B14F-4D97-AF65-F5344CB8AC3E}">
        <p14:creationId xmlns:p14="http://schemas.microsoft.com/office/powerpoint/2010/main" val="757518124"/>
      </p:ext>
    </p:extLst>
  </p:cSld>
  <p:clrMapOvr>
    <a:masterClrMapping/>
  </p:clrMapOvr>
  <p:transition xmlns:p14="http://schemas.microsoft.com/office/powerpoint/2010/mai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descr="Immagine che contiene pavimento, interni, soffitto, sedia&#10;&#10;Descrizione generata automaticamente">
            <a:extLst>
              <a:ext uri="{FF2B5EF4-FFF2-40B4-BE49-F238E27FC236}">
                <a16:creationId xmlns:a16="http://schemas.microsoft.com/office/drawing/2014/main" xmlns="" id="{0DDB28DC-249D-451E-B78D-D2BF0291952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730"/>
          <a:stretch/>
        </p:blipFill>
        <p:spPr>
          <a:xfrm>
            <a:off x="20" y="10"/>
            <a:ext cx="9143980" cy="5143490"/>
          </a:xfrm>
          <a:prstGeom prst="rect">
            <a:avLst/>
          </a:prstGeom>
        </p:spPr>
      </p:pic>
    </p:spTree>
    <p:extLst>
      <p:ext uri="{BB962C8B-B14F-4D97-AF65-F5344CB8AC3E}">
        <p14:creationId xmlns:p14="http://schemas.microsoft.com/office/powerpoint/2010/main" val="3737814916"/>
      </p:ext>
    </p:extLst>
  </p:cSld>
  <p:clrMapOvr>
    <a:masterClrMapping/>
  </p:clrMapOvr>
  <p:transition xmlns:p14="http://schemas.microsoft.com/office/powerpoint/2010/mai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magine 2" descr="Immagine che contiene persona, interni, donna, finestra&#10;&#10;Descrizione generata automaticamente">
            <a:extLst>
              <a:ext uri="{FF2B5EF4-FFF2-40B4-BE49-F238E27FC236}">
                <a16:creationId xmlns:a16="http://schemas.microsoft.com/office/drawing/2014/main" xmlns="" id="{2A81EBC2-F9B7-4B11-927F-F6DA9D1A7B7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1053"/>
          <a:stretch/>
        </p:blipFill>
        <p:spPr>
          <a:xfrm>
            <a:off x="20" y="10"/>
            <a:ext cx="9143980" cy="5143490"/>
          </a:xfrm>
          <a:prstGeom prst="rect">
            <a:avLst/>
          </a:prstGeom>
        </p:spPr>
      </p:pic>
    </p:spTree>
    <p:extLst>
      <p:ext uri="{BB962C8B-B14F-4D97-AF65-F5344CB8AC3E}">
        <p14:creationId xmlns:p14="http://schemas.microsoft.com/office/powerpoint/2010/main" val="3381238127"/>
      </p:ext>
    </p:extLst>
  </p:cSld>
  <p:clrMapOvr>
    <a:masterClrMapping/>
  </p:clrMapOvr>
  <p:transition xmlns:p14="http://schemas.microsoft.com/office/powerpoint/2010/mai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10"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sp>
        <p:nvSpPr>
          <p:cNvPr id="114" name="CasellaDiTesto 12"/>
          <p:cNvSpPr txBox="1"/>
          <p:nvPr/>
        </p:nvSpPr>
        <p:spPr>
          <a:xfrm>
            <a:off x="164801" y="2192714"/>
            <a:ext cx="7501270" cy="369332"/>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800" dirty="0">
                <a:solidFill>
                  <a:schemeClr val="bg1"/>
                </a:solidFill>
                <a:latin typeface="Verdana" panose="020B0604030504040204" pitchFamily="34" charset="0"/>
                <a:ea typeface="Verdana" panose="020B0604030504040204" pitchFamily="34" charset="0"/>
              </a:rPr>
              <a:t> </a:t>
            </a:r>
            <a:r>
              <a:rPr sz="1800" dirty="0">
                <a:solidFill>
                  <a:schemeClr val="bg1"/>
                </a:solidFill>
                <a:latin typeface="Verdana" panose="020B0604030504040204" pitchFamily="34" charset="0"/>
                <a:ea typeface="Verdana" panose="020B0604030504040204" pitchFamily="34" charset="0"/>
              </a:rPr>
              <a:t>2 PERCORSI</a:t>
            </a:r>
          </a:p>
        </p:txBody>
      </p:sp>
      <p:pic>
        <p:nvPicPr>
          <p:cNvPr id="9" name="Immagine 8">
            <a:extLst>
              <a:ext uri="{FF2B5EF4-FFF2-40B4-BE49-F238E27FC236}">
                <a16:creationId xmlns:a16="http://schemas.microsoft.com/office/drawing/2014/main" xmlns="" id="{26D6850C-AF44-4467-8A22-6BD58CFD1459}"/>
              </a:ext>
            </a:extLst>
          </p:cNvPr>
          <p:cNvPicPr>
            <a:picLocks noChangeAspect="1"/>
          </p:cNvPicPr>
          <p:nvPr/>
        </p:nvPicPr>
        <p:blipFill>
          <a:blip r:embed="rId4"/>
          <a:stretch>
            <a:fillRect/>
          </a:stretch>
        </p:blipFill>
        <p:spPr>
          <a:xfrm>
            <a:off x="3810000" y="4902660"/>
            <a:ext cx="1524000" cy="127000"/>
          </a:xfrm>
          <a:prstGeom prst="rect">
            <a:avLst/>
          </a:prstGeom>
        </p:spPr>
      </p:pic>
      <p:sp>
        <p:nvSpPr>
          <p:cNvPr id="14" name="CasellaDiTesto 12">
            <a:extLst>
              <a:ext uri="{FF2B5EF4-FFF2-40B4-BE49-F238E27FC236}">
                <a16:creationId xmlns:a16="http://schemas.microsoft.com/office/drawing/2014/main" xmlns="" id="{FBB43CFA-7D28-4889-83B6-0383DC6A875B}"/>
              </a:ext>
            </a:extLst>
          </p:cNvPr>
          <p:cNvSpPr txBox="1"/>
          <p:nvPr/>
        </p:nvSpPr>
        <p:spPr>
          <a:xfrm>
            <a:off x="164798" y="2698714"/>
            <a:ext cx="7501270" cy="369332"/>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800" dirty="0">
                <a:solidFill>
                  <a:schemeClr val="bg1"/>
                </a:solidFill>
                <a:latin typeface="Verdana" panose="020B0604030504040204" pitchFamily="34" charset="0"/>
                <a:ea typeface="Verdana" panose="020B0604030504040204" pitchFamily="34" charset="0"/>
              </a:rPr>
              <a:t>INTERPRETARIATO E TRADUZIONE</a:t>
            </a:r>
            <a:endParaRPr sz="1800" dirty="0">
              <a:solidFill>
                <a:schemeClr val="bg1"/>
              </a:solidFill>
              <a:latin typeface="Verdana" panose="020B0604030504040204" pitchFamily="34" charset="0"/>
              <a:ea typeface="Verdana" panose="020B0604030504040204" pitchFamily="34" charset="0"/>
            </a:endParaRPr>
          </a:p>
        </p:txBody>
      </p:sp>
      <p:sp>
        <p:nvSpPr>
          <p:cNvPr id="15" name="CasellaDiTesto 12">
            <a:extLst>
              <a:ext uri="{FF2B5EF4-FFF2-40B4-BE49-F238E27FC236}">
                <a16:creationId xmlns:a16="http://schemas.microsoft.com/office/drawing/2014/main" xmlns="" id="{0094009E-8B36-4BF9-B097-B6CAEE246E8F}"/>
              </a:ext>
            </a:extLst>
          </p:cNvPr>
          <p:cNvSpPr txBox="1"/>
          <p:nvPr/>
        </p:nvSpPr>
        <p:spPr>
          <a:xfrm>
            <a:off x="164799" y="3222206"/>
            <a:ext cx="7501269" cy="369332"/>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800" dirty="0">
                <a:solidFill>
                  <a:schemeClr val="bg1"/>
                </a:solidFill>
                <a:latin typeface="Verdana" panose="020B0604030504040204" pitchFamily="34" charset="0"/>
                <a:ea typeface="Verdana" panose="020B0604030504040204" pitchFamily="34" charset="0"/>
              </a:rPr>
              <a:t>MARKETING E IMPRESA</a:t>
            </a:r>
            <a:endParaRPr sz="1800" dirty="0">
              <a:solidFill>
                <a:schemeClr val="bg1"/>
              </a:solidFill>
              <a:latin typeface="Verdana" panose="020B0604030504040204" pitchFamily="34" charset="0"/>
              <a:ea typeface="Verdana" panose="020B0604030504040204" pitchFamily="34" charset="0"/>
            </a:endParaRPr>
          </a:p>
        </p:txBody>
      </p:sp>
      <p:sp>
        <p:nvSpPr>
          <p:cNvPr id="10" name="CasellaDiTesto 12">
            <a:extLst>
              <a:ext uri="{FF2B5EF4-FFF2-40B4-BE49-F238E27FC236}">
                <a16:creationId xmlns:a16="http://schemas.microsoft.com/office/drawing/2014/main" xmlns="" id="{2A2113AF-F458-453C-9E0A-CFB1AFDAB598}"/>
              </a:ext>
            </a:extLst>
          </p:cNvPr>
          <p:cNvSpPr txBox="1"/>
          <p:nvPr/>
        </p:nvSpPr>
        <p:spPr>
          <a:xfrm>
            <a:off x="164798" y="1223242"/>
            <a:ext cx="7501273" cy="369332"/>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800" dirty="0">
                <a:solidFill>
                  <a:schemeClr val="bg1"/>
                </a:solidFill>
                <a:latin typeface="Verdana" panose="020B0604030504040204" pitchFamily="34" charset="0"/>
                <a:ea typeface="Verdana" panose="020B0604030504040204" pitchFamily="34" charset="0"/>
              </a:rPr>
              <a:t>CORSO TRIENNALE IN MEDIAZIONE LINGUISTICA (L-12)</a:t>
            </a:r>
            <a:endParaRPr sz="1800" dirty="0">
              <a:solidFill>
                <a:schemeClr val="bg1"/>
              </a:solidFill>
              <a:latin typeface="Verdana" panose="020B0604030504040204" pitchFamily="34" charset="0"/>
              <a:ea typeface="Verdana" panose="020B0604030504040204" pitchFamily="34" charset="0"/>
            </a:endParaRPr>
          </a:p>
        </p:txBody>
      </p:sp>
    </p:spTree>
  </p:cSld>
  <p:clrMapOvr>
    <a:masterClrMapping/>
  </p:clrMapOvr>
  <p:transition xmlns:p14="http://schemas.microsoft.com/office/powerpoint/2010/mai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10"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pic>
        <p:nvPicPr>
          <p:cNvPr id="9" name="Immagine 8">
            <a:extLst>
              <a:ext uri="{FF2B5EF4-FFF2-40B4-BE49-F238E27FC236}">
                <a16:creationId xmlns:a16="http://schemas.microsoft.com/office/drawing/2014/main" xmlns="" id="{26D6850C-AF44-4467-8A22-6BD58CFD1459}"/>
              </a:ext>
            </a:extLst>
          </p:cNvPr>
          <p:cNvPicPr>
            <a:picLocks noChangeAspect="1"/>
          </p:cNvPicPr>
          <p:nvPr/>
        </p:nvPicPr>
        <p:blipFill>
          <a:blip r:embed="rId4"/>
          <a:stretch>
            <a:fillRect/>
          </a:stretch>
        </p:blipFill>
        <p:spPr>
          <a:xfrm>
            <a:off x="3810000" y="4902660"/>
            <a:ext cx="1524000" cy="127000"/>
          </a:xfrm>
          <a:prstGeom prst="rect">
            <a:avLst/>
          </a:prstGeom>
        </p:spPr>
      </p:pic>
      <p:sp>
        <p:nvSpPr>
          <p:cNvPr id="19" name="CasellaDiTesto 12">
            <a:extLst>
              <a:ext uri="{FF2B5EF4-FFF2-40B4-BE49-F238E27FC236}">
                <a16:creationId xmlns:a16="http://schemas.microsoft.com/office/drawing/2014/main" xmlns="" id="{F47C23E0-40BE-4C79-AE3E-911F5E25C81A}"/>
              </a:ext>
            </a:extLst>
          </p:cNvPr>
          <p:cNvSpPr txBox="1"/>
          <p:nvPr/>
        </p:nvSpPr>
        <p:spPr>
          <a:xfrm>
            <a:off x="164791" y="2330139"/>
            <a:ext cx="4706364"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400" dirty="0">
                <a:solidFill>
                  <a:schemeClr val="bg1"/>
                </a:solidFill>
                <a:latin typeface="Verdana" panose="020B0604030504040204" pitchFamily="34" charset="0"/>
                <a:ea typeface="Verdana" panose="020B0604030504040204" pitchFamily="34" charset="0"/>
              </a:rPr>
              <a:t>INSEGNAMENTI DI BASE E CARATTERIZZANTI</a:t>
            </a:r>
            <a:endParaRPr sz="1400" dirty="0">
              <a:solidFill>
                <a:schemeClr val="bg1"/>
              </a:solidFill>
              <a:latin typeface="Verdana" panose="020B0604030504040204" pitchFamily="34" charset="0"/>
              <a:ea typeface="Verdana" panose="020B0604030504040204" pitchFamily="34" charset="0"/>
            </a:endParaRPr>
          </a:p>
        </p:txBody>
      </p:sp>
      <p:sp>
        <p:nvSpPr>
          <p:cNvPr id="20" name="CasellaDiTesto 12">
            <a:extLst>
              <a:ext uri="{FF2B5EF4-FFF2-40B4-BE49-F238E27FC236}">
                <a16:creationId xmlns:a16="http://schemas.microsoft.com/office/drawing/2014/main" xmlns="" id="{39970051-81C7-4D13-A7B7-CA883E91F268}"/>
              </a:ext>
            </a:extLst>
          </p:cNvPr>
          <p:cNvSpPr txBox="1"/>
          <p:nvPr/>
        </p:nvSpPr>
        <p:spPr>
          <a:xfrm>
            <a:off x="164792" y="2703943"/>
            <a:ext cx="4704586"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400" dirty="0">
                <a:solidFill>
                  <a:schemeClr val="bg1"/>
                </a:solidFill>
                <a:latin typeface="Verdana" panose="020B0604030504040204" pitchFamily="34" charset="0"/>
                <a:ea typeface="Verdana" panose="020B0604030504040204" pitchFamily="34" charset="0"/>
              </a:rPr>
              <a:t>INSEGNAMENTI AFFINI E INTEGRATIVI</a:t>
            </a:r>
            <a:endParaRPr sz="1400" dirty="0">
              <a:solidFill>
                <a:schemeClr val="bg1"/>
              </a:solidFill>
              <a:latin typeface="Verdana" panose="020B0604030504040204" pitchFamily="34" charset="0"/>
              <a:ea typeface="Verdana" panose="020B0604030504040204" pitchFamily="34" charset="0"/>
            </a:endParaRPr>
          </a:p>
        </p:txBody>
      </p:sp>
      <p:sp>
        <p:nvSpPr>
          <p:cNvPr id="21" name="CasellaDiTesto 12">
            <a:extLst>
              <a:ext uri="{FF2B5EF4-FFF2-40B4-BE49-F238E27FC236}">
                <a16:creationId xmlns:a16="http://schemas.microsoft.com/office/drawing/2014/main" xmlns="" id="{A861E4BA-3FB0-496C-A05A-DCD6CF075A62}"/>
              </a:ext>
            </a:extLst>
          </p:cNvPr>
          <p:cNvSpPr txBox="1"/>
          <p:nvPr/>
        </p:nvSpPr>
        <p:spPr>
          <a:xfrm>
            <a:off x="164792" y="3080602"/>
            <a:ext cx="4704585"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400" dirty="0">
                <a:solidFill>
                  <a:schemeClr val="bg1"/>
                </a:solidFill>
                <a:latin typeface="Verdana" panose="020B0604030504040204" pitchFamily="34" charset="0"/>
                <a:ea typeface="Verdana" panose="020B0604030504040204" pitchFamily="34" charset="0"/>
              </a:rPr>
              <a:t>ESAME FINALE</a:t>
            </a:r>
            <a:endParaRPr sz="1400" dirty="0">
              <a:solidFill>
                <a:schemeClr val="bg1"/>
              </a:solidFill>
              <a:latin typeface="Verdana" panose="020B0604030504040204" pitchFamily="34" charset="0"/>
              <a:ea typeface="Verdana" panose="020B0604030504040204" pitchFamily="34" charset="0"/>
            </a:endParaRPr>
          </a:p>
        </p:txBody>
      </p:sp>
      <p:sp>
        <p:nvSpPr>
          <p:cNvPr id="22" name="CasellaDiTesto 12">
            <a:extLst>
              <a:ext uri="{FF2B5EF4-FFF2-40B4-BE49-F238E27FC236}">
                <a16:creationId xmlns:a16="http://schemas.microsoft.com/office/drawing/2014/main" xmlns="" id="{AFCBD0AD-5805-4DF6-BD52-9CECECCECEF5}"/>
              </a:ext>
            </a:extLst>
          </p:cNvPr>
          <p:cNvSpPr txBox="1"/>
          <p:nvPr/>
        </p:nvSpPr>
        <p:spPr>
          <a:xfrm>
            <a:off x="164794" y="3457261"/>
            <a:ext cx="4704584"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400" dirty="0">
                <a:solidFill>
                  <a:schemeClr val="bg1"/>
                </a:solidFill>
                <a:latin typeface="Verdana" panose="020B0604030504040204" pitchFamily="34" charset="0"/>
                <a:ea typeface="Verdana" panose="020B0604030504040204" pitchFamily="34" charset="0"/>
              </a:rPr>
              <a:t>TOTALE CFU</a:t>
            </a:r>
            <a:endParaRPr sz="1400" dirty="0">
              <a:solidFill>
                <a:schemeClr val="bg1"/>
              </a:solidFill>
              <a:latin typeface="Verdana" panose="020B0604030504040204" pitchFamily="34" charset="0"/>
              <a:ea typeface="Verdana" panose="020B0604030504040204" pitchFamily="34" charset="0"/>
            </a:endParaRPr>
          </a:p>
        </p:txBody>
      </p:sp>
      <p:sp>
        <p:nvSpPr>
          <p:cNvPr id="23" name="CasellaDiTesto 12">
            <a:extLst>
              <a:ext uri="{FF2B5EF4-FFF2-40B4-BE49-F238E27FC236}">
                <a16:creationId xmlns:a16="http://schemas.microsoft.com/office/drawing/2014/main" xmlns="" id="{C5D2E713-5B0C-4A81-AAC7-5710A2A39540}"/>
              </a:ext>
            </a:extLst>
          </p:cNvPr>
          <p:cNvSpPr txBox="1"/>
          <p:nvPr/>
        </p:nvSpPr>
        <p:spPr>
          <a:xfrm>
            <a:off x="164794" y="3828100"/>
            <a:ext cx="4704583"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400" dirty="0">
                <a:solidFill>
                  <a:schemeClr val="bg1"/>
                </a:solidFill>
                <a:latin typeface="Verdana" panose="020B0604030504040204" pitchFamily="34" charset="0"/>
                <a:ea typeface="Verdana" panose="020B0604030504040204" pitchFamily="34" charset="0"/>
              </a:rPr>
              <a:t>TOTALE CFU TRIENNIO</a:t>
            </a:r>
            <a:endParaRPr sz="1400" dirty="0">
              <a:solidFill>
                <a:schemeClr val="bg1"/>
              </a:solidFill>
              <a:latin typeface="Verdana" panose="020B0604030504040204" pitchFamily="34" charset="0"/>
              <a:ea typeface="Verdana" panose="020B0604030504040204" pitchFamily="34" charset="0"/>
            </a:endParaRPr>
          </a:p>
        </p:txBody>
      </p:sp>
      <p:sp>
        <p:nvSpPr>
          <p:cNvPr id="24" name="CasellaDiTesto 12">
            <a:extLst>
              <a:ext uri="{FF2B5EF4-FFF2-40B4-BE49-F238E27FC236}">
                <a16:creationId xmlns:a16="http://schemas.microsoft.com/office/drawing/2014/main" xmlns="" id="{32B18022-8B3F-4604-8D54-1EF8D0D916A0}"/>
              </a:ext>
            </a:extLst>
          </p:cNvPr>
          <p:cNvSpPr txBox="1"/>
          <p:nvPr/>
        </p:nvSpPr>
        <p:spPr>
          <a:xfrm>
            <a:off x="164794" y="1303028"/>
            <a:ext cx="8083186" cy="338554"/>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600" dirty="0">
                <a:solidFill>
                  <a:schemeClr val="bg1"/>
                </a:solidFill>
                <a:latin typeface="Verdana" panose="020B0604030504040204" pitchFamily="34" charset="0"/>
                <a:ea typeface="Verdana" panose="020B0604030504040204" pitchFamily="34" charset="0"/>
              </a:rPr>
              <a:t>CORSO TRIENNALE IN MEDIAZIONE LINGUISTICA (L-12)</a:t>
            </a:r>
            <a:endParaRPr sz="1600" dirty="0">
              <a:solidFill>
                <a:schemeClr val="bg1"/>
              </a:solidFill>
              <a:latin typeface="Verdana" panose="020B0604030504040204" pitchFamily="34" charset="0"/>
              <a:ea typeface="Verdana" panose="020B0604030504040204" pitchFamily="34" charset="0"/>
            </a:endParaRPr>
          </a:p>
        </p:txBody>
      </p:sp>
      <p:sp>
        <p:nvSpPr>
          <p:cNvPr id="25" name="CasellaDiTesto 12">
            <a:extLst>
              <a:ext uri="{FF2B5EF4-FFF2-40B4-BE49-F238E27FC236}">
                <a16:creationId xmlns:a16="http://schemas.microsoft.com/office/drawing/2014/main" xmlns="" id="{11A2CB46-86E3-4635-9B41-81A446A646E0}"/>
              </a:ext>
            </a:extLst>
          </p:cNvPr>
          <p:cNvSpPr txBox="1"/>
          <p:nvPr/>
        </p:nvSpPr>
        <p:spPr>
          <a:xfrm>
            <a:off x="5207286" y="2345232"/>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pPr algn="ctr"/>
            <a:r>
              <a:rPr lang="it-IT" sz="1400" dirty="0">
                <a:solidFill>
                  <a:schemeClr val="bg1"/>
                </a:solidFill>
                <a:latin typeface="Verdana" panose="020B0604030504040204" pitchFamily="34" charset="0"/>
                <a:ea typeface="Verdana" panose="020B0604030504040204" pitchFamily="34" charset="0"/>
              </a:rPr>
              <a:t>42</a:t>
            </a:r>
            <a:endParaRPr sz="1400" dirty="0">
              <a:solidFill>
                <a:schemeClr val="bg1"/>
              </a:solidFill>
              <a:latin typeface="Verdana" panose="020B0604030504040204" pitchFamily="34" charset="0"/>
              <a:ea typeface="Verdana" panose="020B0604030504040204" pitchFamily="34" charset="0"/>
            </a:endParaRPr>
          </a:p>
        </p:txBody>
      </p:sp>
      <p:sp>
        <p:nvSpPr>
          <p:cNvPr id="26" name="CasellaDiTesto 12">
            <a:extLst>
              <a:ext uri="{FF2B5EF4-FFF2-40B4-BE49-F238E27FC236}">
                <a16:creationId xmlns:a16="http://schemas.microsoft.com/office/drawing/2014/main" xmlns="" id="{268D42BA-353F-4012-8824-E913FD68108F}"/>
              </a:ext>
            </a:extLst>
          </p:cNvPr>
          <p:cNvSpPr txBox="1"/>
          <p:nvPr/>
        </p:nvSpPr>
        <p:spPr>
          <a:xfrm>
            <a:off x="5208175" y="1881896"/>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400" dirty="0">
                <a:solidFill>
                  <a:schemeClr val="bg1"/>
                </a:solidFill>
                <a:latin typeface="Verdana" panose="020B0604030504040204" pitchFamily="34" charset="0"/>
                <a:ea typeface="Verdana" panose="020B0604030504040204" pitchFamily="34" charset="0"/>
              </a:rPr>
              <a:t>CFU 1°</a:t>
            </a:r>
            <a:endParaRPr sz="1400" dirty="0">
              <a:solidFill>
                <a:schemeClr val="bg1"/>
              </a:solidFill>
              <a:latin typeface="Verdana" panose="020B0604030504040204" pitchFamily="34" charset="0"/>
              <a:ea typeface="Verdana" panose="020B0604030504040204" pitchFamily="34" charset="0"/>
            </a:endParaRPr>
          </a:p>
        </p:txBody>
      </p:sp>
      <p:sp>
        <p:nvSpPr>
          <p:cNvPr id="27" name="CasellaDiTesto 12">
            <a:extLst>
              <a:ext uri="{FF2B5EF4-FFF2-40B4-BE49-F238E27FC236}">
                <a16:creationId xmlns:a16="http://schemas.microsoft.com/office/drawing/2014/main" xmlns="" id="{FB53C84C-13F5-4D66-996B-5EC480B2C8B9}"/>
              </a:ext>
            </a:extLst>
          </p:cNvPr>
          <p:cNvSpPr txBox="1"/>
          <p:nvPr/>
        </p:nvSpPr>
        <p:spPr>
          <a:xfrm>
            <a:off x="6333783" y="1870526"/>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400" dirty="0">
                <a:solidFill>
                  <a:schemeClr val="bg1"/>
                </a:solidFill>
                <a:latin typeface="Verdana" panose="020B0604030504040204" pitchFamily="34" charset="0"/>
                <a:ea typeface="Verdana" panose="020B0604030504040204" pitchFamily="34" charset="0"/>
              </a:rPr>
              <a:t>CFU 2°</a:t>
            </a:r>
            <a:endParaRPr sz="1400" dirty="0">
              <a:solidFill>
                <a:schemeClr val="bg1"/>
              </a:solidFill>
              <a:latin typeface="Verdana" panose="020B0604030504040204" pitchFamily="34" charset="0"/>
              <a:ea typeface="Verdana" panose="020B0604030504040204" pitchFamily="34" charset="0"/>
            </a:endParaRPr>
          </a:p>
        </p:txBody>
      </p:sp>
      <p:sp>
        <p:nvSpPr>
          <p:cNvPr id="28" name="CasellaDiTesto 12">
            <a:extLst>
              <a:ext uri="{FF2B5EF4-FFF2-40B4-BE49-F238E27FC236}">
                <a16:creationId xmlns:a16="http://schemas.microsoft.com/office/drawing/2014/main" xmlns="" id="{3CEF1779-7417-4E5F-A800-420CFF15902B}"/>
              </a:ext>
            </a:extLst>
          </p:cNvPr>
          <p:cNvSpPr txBox="1"/>
          <p:nvPr/>
        </p:nvSpPr>
        <p:spPr>
          <a:xfrm>
            <a:off x="7459392" y="1881092"/>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400" dirty="0">
                <a:solidFill>
                  <a:schemeClr val="bg1"/>
                </a:solidFill>
                <a:latin typeface="Verdana" panose="020B0604030504040204" pitchFamily="34" charset="0"/>
                <a:ea typeface="Verdana" panose="020B0604030504040204" pitchFamily="34" charset="0"/>
              </a:rPr>
              <a:t>CFU 3°</a:t>
            </a:r>
            <a:endParaRPr sz="1400" dirty="0">
              <a:solidFill>
                <a:schemeClr val="bg1"/>
              </a:solidFill>
              <a:latin typeface="Verdana" panose="020B0604030504040204" pitchFamily="34" charset="0"/>
              <a:ea typeface="Verdana" panose="020B0604030504040204" pitchFamily="34" charset="0"/>
            </a:endParaRPr>
          </a:p>
        </p:txBody>
      </p:sp>
      <p:sp>
        <p:nvSpPr>
          <p:cNvPr id="29" name="CasellaDiTesto 12">
            <a:extLst>
              <a:ext uri="{FF2B5EF4-FFF2-40B4-BE49-F238E27FC236}">
                <a16:creationId xmlns:a16="http://schemas.microsoft.com/office/drawing/2014/main" xmlns="" id="{7AB22BE2-93DA-4D4D-828B-132A19722818}"/>
              </a:ext>
            </a:extLst>
          </p:cNvPr>
          <p:cNvSpPr txBox="1"/>
          <p:nvPr/>
        </p:nvSpPr>
        <p:spPr>
          <a:xfrm>
            <a:off x="5207286" y="2717583"/>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pPr algn="ctr"/>
            <a:r>
              <a:rPr lang="it-IT" sz="1400" dirty="0">
                <a:solidFill>
                  <a:schemeClr val="bg1"/>
                </a:solidFill>
                <a:latin typeface="Verdana" panose="020B0604030504040204" pitchFamily="34" charset="0"/>
                <a:ea typeface="Verdana" panose="020B0604030504040204" pitchFamily="34" charset="0"/>
              </a:rPr>
              <a:t>18</a:t>
            </a:r>
            <a:endParaRPr sz="1400" dirty="0">
              <a:solidFill>
                <a:schemeClr val="bg1"/>
              </a:solidFill>
              <a:latin typeface="Verdana" panose="020B0604030504040204" pitchFamily="34" charset="0"/>
              <a:ea typeface="Verdana" panose="020B0604030504040204" pitchFamily="34" charset="0"/>
            </a:endParaRPr>
          </a:p>
        </p:txBody>
      </p:sp>
      <p:sp>
        <p:nvSpPr>
          <p:cNvPr id="31" name="CasellaDiTesto 12">
            <a:extLst>
              <a:ext uri="{FF2B5EF4-FFF2-40B4-BE49-F238E27FC236}">
                <a16:creationId xmlns:a16="http://schemas.microsoft.com/office/drawing/2014/main" xmlns="" id="{691A0CA2-E9FD-492D-9296-93137474B2DE}"/>
              </a:ext>
            </a:extLst>
          </p:cNvPr>
          <p:cNvSpPr txBox="1"/>
          <p:nvPr/>
        </p:nvSpPr>
        <p:spPr>
          <a:xfrm>
            <a:off x="5207286" y="3451445"/>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pPr algn="ctr"/>
            <a:r>
              <a:rPr lang="it-IT" sz="1400" dirty="0">
                <a:solidFill>
                  <a:schemeClr val="bg1"/>
                </a:solidFill>
                <a:latin typeface="Verdana" panose="020B0604030504040204" pitchFamily="34" charset="0"/>
                <a:ea typeface="Verdana" panose="020B0604030504040204" pitchFamily="34" charset="0"/>
              </a:rPr>
              <a:t>60</a:t>
            </a:r>
            <a:endParaRPr sz="1400" dirty="0">
              <a:solidFill>
                <a:schemeClr val="bg1"/>
              </a:solidFill>
              <a:latin typeface="Verdana" panose="020B0604030504040204" pitchFamily="34" charset="0"/>
              <a:ea typeface="Verdana" panose="020B0604030504040204" pitchFamily="34" charset="0"/>
            </a:endParaRPr>
          </a:p>
        </p:txBody>
      </p:sp>
      <p:sp>
        <p:nvSpPr>
          <p:cNvPr id="32" name="CasellaDiTesto 12">
            <a:extLst>
              <a:ext uri="{FF2B5EF4-FFF2-40B4-BE49-F238E27FC236}">
                <a16:creationId xmlns:a16="http://schemas.microsoft.com/office/drawing/2014/main" xmlns="" id="{EB66803B-53EA-4E97-9FDC-AADDA0810FBD}"/>
              </a:ext>
            </a:extLst>
          </p:cNvPr>
          <p:cNvSpPr txBox="1"/>
          <p:nvPr/>
        </p:nvSpPr>
        <p:spPr>
          <a:xfrm>
            <a:off x="5207286" y="3827939"/>
            <a:ext cx="3040694"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pPr algn="ctr"/>
            <a:r>
              <a:rPr lang="it-IT" sz="1400" dirty="0">
                <a:solidFill>
                  <a:schemeClr val="bg1"/>
                </a:solidFill>
                <a:latin typeface="Verdana" panose="020B0604030504040204" pitchFamily="34" charset="0"/>
                <a:ea typeface="Verdana" panose="020B0604030504040204" pitchFamily="34" charset="0"/>
              </a:rPr>
              <a:t>180</a:t>
            </a:r>
            <a:endParaRPr sz="1400" dirty="0">
              <a:solidFill>
                <a:schemeClr val="bg1"/>
              </a:solidFill>
              <a:latin typeface="Verdana" panose="020B0604030504040204" pitchFamily="34" charset="0"/>
              <a:ea typeface="Verdana" panose="020B0604030504040204" pitchFamily="34" charset="0"/>
            </a:endParaRPr>
          </a:p>
        </p:txBody>
      </p:sp>
      <p:sp>
        <p:nvSpPr>
          <p:cNvPr id="33" name="CasellaDiTesto 12">
            <a:extLst>
              <a:ext uri="{FF2B5EF4-FFF2-40B4-BE49-F238E27FC236}">
                <a16:creationId xmlns:a16="http://schemas.microsoft.com/office/drawing/2014/main" xmlns="" id="{AFAE0913-CC84-4284-ADA8-9FF364FAEFE9}"/>
              </a:ext>
            </a:extLst>
          </p:cNvPr>
          <p:cNvSpPr txBox="1"/>
          <p:nvPr/>
        </p:nvSpPr>
        <p:spPr>
          <a:xfrm>
            <a:off x="6333783" y="2330139"/>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pPr algn="ctr"/>
            <a:r>
              <a:rPr lang="it-IT" sz="1400" dirty="0">
                <a:solidFill>
                  <a:schemeClr val="bg1"/>
                </a:solidFill>
                <a:latin typeface="Verdana" panose="020B0604030504040204" pitchFamily="34" charset="0"/>
                <a:ea typeface="Verdana" panose="020B0604030504040204" pitchFamily="34" charset="0"/>
              </a:rPr>
              <a:t>42</a:t>
            </a:r>
            <a:endParaRPr sz="1400" dirty="0">
              <a:solidFill>
                <a:schemeClr val="bg1"/>
              </a:solidFill>
              <a:latin typeface="Verdana" panose="020B0604030504040204" pitchFamily="34" charset="0"/>
              <a:ea typeface="Verdana" panose="020B0604030504040204" pitchFamily="34" charset="0"/>
            </a:endParaRPr>
          </a:p>
        </p:txBody>
      </p:sp>
      <p:sp>
        <p:nvSpPr>
          <p:cNvPr id="34" name="CasellaDiTesto 12">
            <a:extLst>
              <a:ext uri="{FF2B5EF4-FFF2-40B4-BE49-F238E27FC236}">
                <a16:creationId xmlns:a16="http://schemas.microsoft.com/office/drawing/2014/main" xmlns="" id="{F0CF8D00-EC2A-43D2-ADF9-96A7720C35FB}"/>
              </a:ext>
            </a:extLst>
          </p:cNvPr>
          <p:cNvSpPr txBox="1"/>
          <p:nvPr/>
        </p:nvSpPr>
        <p:spPr>
          <a:xfrm>
            <a:off x="6333783" y="2717583"/>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nchor="t">
            <a:spAutoFit/>
          </a:bodyPr>
          <a:lstStyle>
            <a:lvl1pPr>
              <a:defRPr sz="3200" b="1">
                <a:solidFill>
                  <a:srgbClr val="B4212F"/>
                </a:solidFill>
                <a:latin typeface="Arial"/>
                <a:ea typeface="Arial"/>
                <a:cs typeface="Arial"/>
                <a:sym typeface="Arial"/>
              </a:defRPr>
            </a:lvl1pPr>
          </a:lstStyle>
          <a:p>
            <a:pPr algn="ctr"/>
            <a:r>
              <a:rPr lang="it-IT" sz="1400" dirty="0">
                <a:solidFill>
                  <a:schemeClr val="bg1"/>
                </a:solidFill>
                <a:latin typeface="Verdana"/>
                <a:ea typeface="Verdana"/>
              </a:rPr>
              <a:t>18</a:t>
            </a:r>
            <a:endParaRPr sz="1400" dirty="0">
              <a:solidFill>
                <a:schemeClr val="bg1"/>
              </a:solidFill>
              <a:latin typeface="Verdana" panose="020B0604030504040204" pitchFamily="34" charset="0"/>
              <a:ea typeface="Verdana" panose="020B0604030504040204" pitchFamily="34" charset="0"/>
            </a:endParaRPr>
          </a:p>
        </p:txBody>
      </p:sp>
      <p:sp>
        <p:nvSpPr>
          <p:cNvPr id="36" name="CasellaDiTesto 12">
            <a:extLst>
              <a:ext uri="{FF2B5EF4-FFF2-40B4-BE49-F238E27FC236}">
                <a16:creationId xmlns:a16="http://schemas.microsoft.com/office/drawing/2014/main" xmlns="" id="{79D0E677-9BC8-4591-B8A0-9B3A2521BD43}"/>
              </a:ext>
            </a:extLst>
          </p:cNvPr>
          <p:cNvSpPr txBox="1"/>
          <p:nvPr/>
        </p:nvSpPr>
        <p:spPr>
          <a:xfrm>
            <a:off x="6333783" y="3451445"/>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pPr algn="ctr"/>
            <a:r>
              <a:rPr lang="it-IT" sz="1400" dirty="0">
                <a:solidFill>
                  <a:schemeClr val="bg1"/>
                </a:solidFill>
                <a:latin typeface="Verdana" panose="020B0604030504040204" pitchFamily="34" charset="0"/>
                <a:ea typeface="Verdana" panose="020B0604030504040204" pitchFamily="34" charset="0"/>
              </a:rPr>
              <a:t>60</a:t>
            </a:r>
            <a:endParaRPr sz="1400" dirty="0">
              <a:solidFill>
                <a:schemeClr val="bg1"/>
              </a:solidFill>
              <a:latin typeface="Verdana" panose="020B0604030504040204" pitchFamily="34" charset="0"/>
              <a:ea typeface="Verdana" panose="020B0604030504040204" pitchFamily="34" charset="0"/>
            </a:endParaRPr>
          </a:p>
        </p:txBody>
      </p:sp>
      <p:sp>
        <p:nvSpPr>
          <p:cNvPr id="38" name="CasellaDiTesto 12">
            <a:extLst>
              <a:ext uri="{FF2B5EF4-FFF2-40B4-BE49-F238E27FC236}">
                <a16:creationId xmlns:a16="http://schemas.microsoft.com/office/drawing/2014/main" xmlns="" id="{905EA5E2-D57D-405B-9D12-DE7FACC6F94D}"/>
              </a:ext>
            </a:extLst>
          </p:cNvPr>
          <p:cNvSpPr txBox="1"/>
          <p:nvPr/>
        </p:nvSpPr>
        <p:spPr>
          <a:xfrm>
            <a:off x="7459392" y="2345232"/>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pPr algn="ctr"/>
            <a:r>
              <a:rPr lang="it-IT" sz="1400" dirty="0">
                <a:solidFill>
                  <a:schemeClr val="bg1"/>
                </a:solidFill>
                <a:latin typeface="Verdana" panose="020B0604030504040204" pitchFamily="34" charset="0"/>
                <a:ea typeface="Verdana" panose="020B0604030504040204" pitchFamily="34" charset="0"/>
              </a:rPr>
              <a:t>42</a:t>
            </a:r>
            <a:endParaRPr sz="1400" dirty="0">
              <a:solidFill>
                <a:schemeClr val="bg1"/>
              </a:solidFill>
              <a:latin typeface="Verdana" panose="020B0604030504040204" pitchFamily="34" charset="0"/>
              <a:ea typeface="Verdana" panose="020B0604030504040204" pitchFamily="34" charset="0"/>
            </a:endParaRPr>
          </a:p>
        </p:txBody>
      </p:sp>
      <p:sp>
        <p:nvSpPr>
          <p:cNvPr id="39" name="CasellaDiTesto 12">
            <a:extLst>
              <a:ext uri="{FF2B5EF4-FFF2-40B4-BE49-F238E27FC236}">
                <a16:creationId xmlns:a16="http://schemas.microsoft.com/office/drawing/2014/main" xmlns="" id="{6DF624A8-C222-4FD9-BAE0-4D11BBD2CEE5}"/>
              </a:ext>
            </a:extLst>
          </p:cNvPr>
          <p:cNvSpPr txBox="1"/>
          <p:nvPr/>
        </p:nvSpPr>
        <p:spPr>
          <a:xfrm>
            <a:off x="7459392" y="2715909"/>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pPr algn="ctr"/>
            <a:r>
              <a:rPr lang="it-IT" sz="1400" dirty="0">
                <a:solidFill>
                  <a:schemeClr val="bg1"/>
                </a:solidFill>
                <a:latin typeface="Verdana" panose="020B0604030504040204" pitchFamily="34" charset="0"/>
                <a:ea typeface="Verdana" panose="020B0604030504040204" pitchFamily="34" charset="0"/>
              </a:rPr>
              <a:t>12</a:t>
            </a:r>
            <a:endParaRPr sz="1400" dirty="0">
              <a:solidFill>
                <a:schemeClr val="bg1"/>
              </a:solidFill>
              <a:latin typeface="Verdana" panose="020B0604030504040204" pitchFamily="34" charset="0"/>
              <a:ea typeface="Verdana" panose="020B0604030504040204" pitchFamily="34" charset="0"/>
            </a:endParaRPr>
          </a:p>
        </p:txBody>
      </p:sp>
      <p:sp>
        <p:nvSpPr>
          <p:cNvPr id="40" name="CasellaDiTesto 12">
            <a:extLst>
              <a:ext uri="{FF2B5EF4-FFF2-40B4-BE49-F238E27FC236}">
                <a16:creationId xmlns:a16="http://schemas.microsoft.com/office/drawing/2014/main" xmlns="" id="{B7BBE6F4-F929-4D03-A002-06C21A9DD81D}"/>
              </a:ext>
            </a:extLst>
          </p:cNvPr>
          <p:cNvSpPr txBox="1"/>
          <p:nvPr/>
        </p:nvSpPr>
        <p:spPr>
          <a:xfrm>
            <a:off x="7459392" y="3086585"/>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pPr algn="ctr"/>
            <a:r>
              <a:rPr lang="it-IT" sz="1400" dirty="0">
                <a:solidFill>
                  <a:schemeClr val="bg1"/>
                </a:solidFill>
                <a:latin typeface="Verdana" panose="020B0604030504040204" pitchFamily="34" charset="0"/>
                <a:ea typeface="Verdana" panose="020B0604030504040204" pitchFamily="34" charset="0"/>
              </a:rPr>
              <a:t>6</a:t>
            </a:r>
            <a:endParaRPr sz="1400" dirty="0">
              <a:solidFill>
                <a:schemeClr val="bg1"/>
              </a:solidFill>
              <a:latin typeface="Verdana" panose="020B0604030504040204" pitchFamily="34" charset="0"/>
              <a:ea typeface="Verdana" panose="020B0604030504040204" pitchFamily="34" charset="0"/>
            </a:endParaRPr>
          </a:p>
        </p:txBody>
      </p:sp>
      <p:sp>
        <p:nvSpPr>
          <p:cNvPr id="41" name="CasellaDiTesto 12">
            <a:extLst>
              <a:ext uri="{FF2B5EF4-FFF2-40B4-BE49-F238E27FC236}">
                <a16:creationId xmlns:a16="http://schemas.microsoft.com/office/drawing/2014/main" xmlns="" id="{61D257A0-2F7D-489C-B383-0F51F2BDCECC}"/>
              </a:ext>
            </a:extLst>
          </p:cNvPr>
          <p:cNvSpPr txBox="1"/>
          <p:nvPr/>
        </p:nvSpPr>
        <p:spPr>
          <a:xfrm>
            <a:off x="7459392" y="3457261"/>
            <a:ext cx="788588" cy="307777"/>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pPr algn="ctr"/>
            <a:r>
              <a:rPr lang="it-IT" sz="1400" dirty="0">
                <a:solidFill>
                  <a:schemeClr val="bg1"/>
                </a:solidFill>
                <a:latin typeface="Verdana" panose="020B0604030504040204" pitchFamily="34" charset="0"/>
                <a:ea typeface="Verdana" panose="020B0604030504040204" pitchFamily="34" charset="0"/>
              </a:rPr>
              <a:t>60</a:t>
            </a:r>
            <a:endParaRPr sz="14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51852901"/>
      </p:ext>
    </p:extLst>
  </p:cSld>
  <p:clrMapOvr>
    <a:masterClrMapping/>
  </p:clrMapOvr>
  <p:transition xmlns:p14="http://schemas.microsoft.com/office/powerpoint/2010/mai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18"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pic>
        <p:nvPicPr>
          <p:cNvPr id="120" name="SSML triennale.pdf_1.pdf" descr="SSML triennale.pdf_1.pdf"/>
          <p:cNvPicPr>
            <a:picLocks noChangeAspect="1"/>
          </p:cNvPicPr>
          <p:nvPr/>
        </p:nvPicPr>
        <p:blipFill>
          <a:blip r:embed="rId4"/>
          <a:stretch>
            <a:fillRect/>
          </a:stretch>
        </p:blipFill>
        <p:spPr>
          <a:xfrm>
            <a:off x="396245" y="1261288"/>
            <a:ext cx="8351510" cy="3421484"/>
          </a:xfrm>
          <a:prstGeom prst="rect">
            <a:avLst/>
          </a:prstGeom>
          <a:ln w="12700">
            <a:miter lim="400000"/>
          </a:ln>
        </p:spPr>
      </p:pic>
      <p:pic>
        <p:nvPicPr>
          <p:cNvPr id="6" name="Immagine 5">
            <a:extLst>
              <a:ext uri="{FF2B5EF4-FFF2-40B4-BE49-F238E27FC236}">
                <a16:creationId xmlns:a16="http://schemas.microsoft.com/office/drawing/2014/main" xmlns="" id="{2A827BC4-D597-46EB-BD5B-4F0CFC43B50F}"/>
              </a:ext>
            </a:extLst>
          </p:cNvPr>
          <p:cNvPicPr>
            <a:picLocks noChangeAspect="1"/>
          </p:cNvPicPr>
          <p:nvPr/>
        </p:nvPicPr>
        <p:blipFill>
          <a:blip r:embed="rId5"/>
          <a:stretch>
            <a:fillRect/>
          </a:stretch>
        </p:blipFill>
        <p:spPr>
          <a:xfrm>
            <a:off x="3810000" y="4902660"/>
            <a:ext cx="1524000" cy="127000"/>
          </a:xfrm>
          <a:prstGeom prst="rect">
            <a:avLst/>
          </a:prstGeom>
        </p:spPr>
      </p:pic>
    </p:spTree>
  </p:cSld>
  <p:clrMapOvr>
    <a:masterClrMapping/>
  </p:clrMapOvr>
  <p:transition xmlns:p14="http://schemas.microsoft.com/office/powerpoint/2010/mai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23"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pic>
        <p:nvPicPr>
          <p:cNvPr id="6" name="Immagine 5">
            <a:extLst>
              <a:ext uri="{FF2B5EF4-FFF2-40B4-BE49-F238E27FC236}">
                <a16:creationId xmlns:a16="http://schemas.microsoft.com/office/drawing/2014/main" xmlns="" id="{5D560AA1-3280-40F7-968F-DA3A7408C48F}"/>
              </a:ext>
            </a:extLst>
          </p:cNvPr>
          <p:cNvPicPr>
            <a:picLocks noChangeAspect="1"/>
          </p:cNvPicPr>
          <p:nvPr/>
        </p:nvPicPr>
        <p:blipFill>
          <a:blip r:embed="rId4"/>
          <a:stretch>
            <a:fillRect/>
          </a:stretch>
        </p:blipFill>
        <p:spPr>
          <a:xfrm>
            <a:off x="3810000" y="4902660"/>
            <a:ext cx="1524000" cy="127000"/>
          </a:xfrm>
          <a:prstGeom prst="rect">
            <a:avLst/>
          </a:prstGeom>
        </p:spPr>
      </p:pic>
      <p:pic>
        <p:nvPicPr>
          <p:cNvPr id="3" name="Immagine 2" descr="Immagine che contiene screenshot&#10;&#10;Descrizione generata automaticamente">
            <a:extLst>
              <a:ext uri="{FF2B5EF4-FFF2-40B4-BE49-F238E27FC236}">
                <a16:creationId xmlns:a16="http://schemas.microsoft.com/office/drawing/2014/main" xmlns="" id="{041F390B-0222-4D6A-8891-3C6FF3DFA2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1894" y="1407932"/>
            <a:ext cx="8580211" cy="3142212"/>
          </a:xfrm>
          <a:prstGeom prst="rect">
            <a:avLst/>
          </a:prstGeom>
        </p:spPr>
      </p:pic>
    </p:spTree>
  </p:cSld>
  <p:clrMapOvr>
    <a:masterClrMapping/>
  </p:clrMapOvr>
  <p:transition xmlns:p14="http://schemas.microsoft.com/office/powerpoint/2010/mai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10"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pic>
        <p:nvPicPr>
          <p:cNvPr id="9" name="Immagine 8">
            <a:extLst>
              <a:ext uri="{FF2B5EF4-FFF2-40B4-BE49-F238E27FC236}">
                <a16:creationId xmlns:a16="http://schemas.microsoft.com/office/drawing/2014/main" xmlns="" id="{26D6850C-AF44-4467-8A22-6BD58CFD1459}"/>
              </a:ext>
            </a:extLst>
          </p:cNvPr>
          <p:cNvPicPr>
            <a:picLocks noChangeAspect="1"/>
          </p:cNvPicPr>
          <p:nvPr/>
        </p:nvPicPr>
        <p:blipFill>
          <a:blip r:embed="rId4"/>
          <a:stretch>
            <a:fillRect/>
          </a:stretch>
        </p:blipFill>
        <p:spPr>
          <a:xfrm>
            <a:off x="3810000" y="4902660"/>
            <a:ext cx="1524000" cy="127000"/>
          </a:xfrm>
          <a:prstGeom prst="rect">
            <a:avLst/>
          </a:prstGeom>
        </p:spPr>
      </p:pic>
      <p:sp>
        <p:nvSpPr>
          <p:cNvPr id="11" name="CasellaDiTesto 12">
            <a:extLst>
              <a:ext uri="{FF2B5EF4-FFF2-40B4-BE49-F238E27FC236}">
                <a16:creationId xmlns:a16="http://schemas.microsoft.com/office/drawing/2014/main" xmlns="" id="{5D70A000-AA38-4CD4-8907-705E9265B448}"/>
              </a:ext>
            </a:extLst>
          </p:cNvPr>
          <p:cNvSpPr txBox="1"/>
          <p:nvPr/>
        </p:nvSpPr>
        <p:spPr>
          <a:xfrm>
            <a:off x="164797" y="2921080"/>
            <a:ext cx="7873413" cy="369332"/>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800" dirty="0">
                <a:solidFill>
                  <a:schemeClr val="bg1"/>
                </a:solidFill>
                <a:latin typeface="Verdana" panose="020B0604030504040204" pitchFamily="34" charset="0"/>
                <a:ea typeface="Verdana" panose="020B0604030504040204" pitchFamily="34" charset="0"/>
              </a:rPr>
              <a:t>INTERPRETARIATO DI CONFERENZA</a:t>
            </a:r>
            <a:endParaRPr sz="1800" dirty="0">
              <a:solidFill>
                <a:schemeClr val="bg1"/>
              </a:solidFill>
              <a:latin typeface="Verdana" panose="020B0604030504040204" pitchFamily="34" charset="0"/>
              <a:ea typeface="Verdana" panose="020B0604030504040204" pitchFamily="34" charset="0"/>
            </a:endParaRPr>
          </a:p>
        </p:txBody>
      </p:sp>
      <p:sp>
        <p:nvSpPr>
          <p:cNvPr id="12" name="CasellaDiTesto 12">
            <a:extLst>
              <a:ext uri="{FF2B5EF4-FFF2-40B4-BE49-F238E27FC236}">
                <a16:creationId xmlns:a16="http://schemas.microsoft.com/office/drawing/2014/main" xmlns="" id="{FDAB36A8-6038-44B0-BD38-A3F41C032607}"/>
              </a:ext>
            </a:extLst>
          </p:cNvPr>
          <p:cNvSpPr txBox="1"/>
          <p:nvPr/>
        </p:nvSpPr>
        <p:spPr>
          <a:xfrm>
            <a:off x="164798" y="3397124"/>
            <a:ext cx="7873412" cy="369332"/>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800" dirty="0">
                <a:solidFill>
                  <a:schemeClr val="bg1"/>
                </a:solidFill>
                <a:latin typeface="Verdana" panose="020B0604030504040204" pitchFamily="34" charset="0"/>
                <a:ea typeface="Verdana" panose="020B0604030504040204" pitchFamily="34" charset="0"/>
              </a:rPr>
              <a:t>TRADUZIONE</a:t>
            </a:r>
            <a:endParaRPr sz="1800" dirty="0">
              <a:solidFill>
                <a:schemeClr val="bg1"/>
              </a:solidFill>
              <a:latin typeface="Verdana" panose="020B0604030504040204" pitchFamily="34" charset="0"/>
              <a:ea typeface="Verdana" panose="020B0604030504040204" pitchFamily="34" charset="0"/>
            </a:endParaRPr>
          </a:p>
        </p:txBody>
      </p:sp>
      <p:sp>
        <p:nvSpPr>
          <p:cNvPr id="13" name="CasellaDiTesto 12">
            <a:extLst>
              <a:ext uri="{FF2B5EF4-FFF2-40B4-BE49-F238E27FC236}">
                <a16:creationId xmlns:a16="http://schemas.microsoft.com/office/drawing/2014/main" xmlns="" id="{2689BCD1-5ADC-4E7C-B605-F530B6C277D8}"/>
              </a:ext>
            </a:extLst>
          </p:cNvPr>
          <p:cNvSpPr txBox="1"/>
          <p:nvPr/>
        </p:nvSpPr>
        <p:spPr>
          <a:xfrm>
            <a:off x="164796" y="2445036"/>
            <a:ext cx="7873413" cy="369332"/>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800" dirty="0">
                <a:solidFill>
                  <a:schemeClr val="bg1"/>
                </a:solidFill>
                <a:latin typeface="Verdana" panose="020B0604030504040204" pitchFamily="34" charset="0"/>
                <a:ea typeface="Verdana" panose="020B0604030504040204" pitchFamily="34" charset="0"/>
              </a:rPr>
              <a:t> </a:t>
            </a:r>
            <a:r>
              <a:rPr sz="1800" dirty="0">
                <a:solidFill>
                  <a:schemeClr val="bg1"/>
                </a:solidFill>
                <a:latin typeface="Verdana" panose="020B0604030504040204" pitchFamily="34" charset="0"/>
                <a:ea typeface="Verdana" panose="020B0604030504040204" pitchFamily="34" charset="0"/>
              </a:rPr>
              <a:t>2 PERCORSI</a:t>
            </a:r>
          </a:p>
        </p:txBody>
      </p:sp>
      <p:sp>
        <p:nvSpPr>
          <p:cNvPr id="16" name="CasellaDiTesto 12">
            <a:extLst>
              <a:ext uri="{FF2B5EF4-FFF2-40B4-BE49-F238E27FC236}">
                <a16:creationId xmlns:a16="http://schemas.microsoft.com/office/drawing/2014/main" xmlns="" id="{DEA0EB62-4292-40C9-B621-C9635CC35B3C}"/>
              </a:ext>
            </a:extLst>
          </p:cNvPr>
          <p:cNvSpPr txBox="1"/>
          <p:nvPr/>
        </p:nvSpPr>
        <p:spPr>
          <a:xfrm>
            <a:off x="164796" y="1269914"/>
            <a:ext cx="7873413" cy="646331"/>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800" dirty="0">
                <a:solidFill>
                  <a:schemeClr val="bg1"/>
                </a:solidFill>
                <a:latin typeface="Verdana" panose="020B0604030504040204" pitchFamily="34" charset="0"/>
                <a:ea typeface="Verdana" panose="020B0604030504040204" pitchFamily="34" charset="0"/>
              </a:rPr>
              <a:t>LAUREA MAGISTRALE IN INTERPRETARIATO E TRADUZIONE (LM-94)</a:t>
            </a:r>
            <a:endParaRPr sz="1800" dirty="0">
              <a:solidFill>
                <a:schemeClr val="bg1"/>
              </a:solidFill>
              <a:latin typeface="Verdana" panose="020B0604030504040204" pitchFamily="34" charset="0"/>
              <a:ea typeface="Verdana" panose="020B0604030504040204" pitchFamily="34" charset="0"/>
            </a:endParaRPr>
          </a:p>
        </p:txBody>
      </p:sp>
      <p:pic>
        <p:nvPicPr>
          <p:cNvPr id="3" name="Immagine 2" descr="Immagine che contiene cibo&#10;&#10;Descrizione generata automaticamente">
            <a:extLst>
              <a:ext uri="{FF2B5EF4-FFF2-40B4-BE49-F238E27FC236}">
                <a16:creationId xmlns:a16="http://schemas.microsoft.com/office/drawing/2014/main" xmlns="" id="{DE822A73-DD01-457D-A889-8C025AB160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87408" y="190658"/>
            <a:ext cx="1701601" cy="705965"/>
          </a:xfrm>
          <a:prstGeom prst="rect">
            <a:avLst/>
          </a:prstGeom>
          <a:ln>
            <a:solidFill>
              <a:srgbClr val="B4212F"/>
            </a:solidFill>
          </a:ln>
        </p:spPr>
      </p:pic>
    </p:spTree>
    <p:extLst>
      <p:ext uri="{BB962C8B-B14F-4D97-AF65-F5344CB8AC3E}">
        <p14:creationId xmlns:p14="http://schemas.microsoft.com/office/powerpoint/2010/main" val="1639551300"/>
      </p:ext>
    </p:extLst>
  </p:cSld>
  <p:clrMapOvr>
    <a:masterClrMapping/>
  </p:clrMapOvr>
  <p:transition xmlns:p14="http://schemas.microsoft.com/office/powerpoint/2010/mai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36"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pic>
        <p:nvPicPr>
          <p:cNvPr id="138" name="SSML magistrale.pdf_!.pdf" descr="SSML magistrale.pdf_!.pdf"/>
          <p:cNvPicPr>
            <a:picLocks noChangeAspect="1"/>
          </p:cNvPicPr>
          <p:nvPr/>
        </p:nvPicPr>
        <p:blipFill>
          <a:blip r:embed="rId4"/>
          <a:stretch>
            <a:fillRect/>
          </a:stretch>
        </p:blipFill>
        <p:spPr>
          <a:xfrm>
            <a:off x="1657475" y="1133508"/>
            <a:ext cx="5829050" cy="3677044"/>
          </a:xfrm>
          <a:prstGeom prst="rect">
            <a:avLst/>
          </a:prstGeom>
          <a:ln w="12700">
            <a:miter lim="400000"/>
          </a:ln>
        </p:spPr>
      </p:pic>
      <p:pic>
        <p:nvPicPr>
          <p:cNvPr id="6" name="Immagine 5">
            <a:extLst>
              <a:ext uri="{FF2B5EF4-FFF2-40B4-BE49-F238E27FC236}">
                <a16:creationId xmlns:a16="http://schemas.microsoft.com/office/drawing/2014/main" xmlns="" id="{CA7269BB-8BE4-442D-BBBA-C022C6FD1796}"/>
              </a:ext>
            </a:extLst>
          </p:cNvPr>
          <p:cNvPicPr>
            <a:picLocks noChangeAspect="1"/>
          </p:cNvPicPr>
          <p:nvPr/>
        </p:nvPicPr>
        <p:blipFill>
          <a:blip r:embed="rId5"/>
          <a:stretch>
            <a:fillRect/>
          </a:stretch>
        </p:blipFill>
        <p:spPr>
          <a:xfrm>
            <a:off x="3810000" y="4902660"/>
            <a:ext cx="1524000" cy="127000"/>
          </a:xfrm>
          <a:prstGeom prst="rect">
            <a:avLst/>
          </a:prstGeom>
        </p:spPr>
      </p:pic>
      <p:pic>
        <p:nvPicPr>
          <p:cNvPr id="7" name="Immagine 6" descr="Immagine che contiene cibo&#10;&#10;Descrizione generata automaticamente">
            <a:extLst>
              <a:ext uri="{FF2B5EF4-FFF2-40B4-BE49-F238E27FC236}">
                <a16:creationId xmlns:a16="http://schemas.microsoft.com/office/drawing/2014/main" xmlns="" id="{4BE8A2CD-51B5-40DE-9FE4-5860B49205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87408" y="190658"/>
            <a:ext cx="1701601" cy="705965"/>
          </a:xfrm>
          <a:prstGeom prst="rect">
            <a:avLst/>
          </a:prstGeom>
          <a:ln>
            <a:solidFill>
              <a:srgbClr val="B4212F"/>
            </a:solidFill>
          </a:ln>
        </p:spPr>
      </p:pic>
    </p:spTree>
  </p:cSld>
  <p:clrMapOvr>
    <a:masterClrMapping/>
  </p:clrMapOvr>
  <p:transition xmlns:p14="http://schemas.microsoft.com/office/powerpoint/2010/mai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2">
            <a:extLst>
              <a:ext uri="{FF2B5EF4-FFF2-40B4-BE49-F238E27FC236}">
                <a16:creationId xmlns:a16="http://schemas.microsoft.com/office/drawing/2014/main" xmlns="" id="{97CA6A57-A53F-47EE-9F56-626345527B16}"/>
              </a:ext>
            </a:extLst>
          </p:cNvPr>
          <p:cNvSpPr txBox="1"/>
          <p:nvPr/>
        </p:nvSpPr>
        <p:spPr>
          <a:xfrm>
            <a:off x="164798" y="1288224"/>
            <a:ext cx="1581940" cy="369332"/>
          </a:xfrm>
          <a:prstGeom prst="rect">
            <a:avLst/>
          </a:prstGeom>
          <a:solidFill>
            <a:srgbClr val="B4212F"/>
          </a:solidFill>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3200" b="1">
                <a:solidFill>
                  <a:srgbClr val="B4212F"/>
                </a:solidFill>
                <a:latin typeface="Arial"/>
                <a:ea typeface="Arial"/>
                <a:cs typeface="Arial"/>
                <a:sym typeface="Arial"/>
              </a:defRPr>
            </a:lvl1pPr>
          </a:lstStyle>
          <a:p>
            <a:r>
              <a:rPr lang="it-IT" sz="1800" dirty="0">
                <a:solidFill>
                  <a:schemeClr val="bg1"/>
                </a:solidFill>
                <a:latin typeface="Verdana" panose="020B0604030504040204" pitchFamily="34" charset="0"/>
                <a:ea typeface="Verdana" panose="020B0604030504040204" pitchFamily="34" charset="0"/>
              </a:rPr>
              <a:t>ERASMUS+</a:t>
            </a:r>
            <a:endParaRPr sz="1800" dirty="0">
              <a:solidFill>
                <a:schemeClr val="bg1"/>
              </a:solidFill>
              <a:latin typeface="Verdana" panose="020B0604030504040204" pitchFamily="34" charset="0"/>
              <a:ea typeface="Verdana" panose="020B0604030504040204" pitchFamily="34" charset="0"/>
            </a:endParaRPr>
          </a:p>
        </p:txBody>
      </p:sp>
      <p:pic>
        <p:nvPicPr>
          <p:cNvPr id="3" name="Immagine 2" descr="Immagine 2">
            <a:extLst>
              <a:ext uri="{FF2B5EF4-FFF2-40B4-BE49-F238E27FC236}">
                <a16:creationId xmlns:a16="http://schemas.microsoft.com/office/drawing/2014/main" xmlns="" id="{65732846-4FA0-4D54-8309-4A4FB73547C4}"/>
              </a:ext>
            </a:extLst>
          </p:cNvPr>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4" name="Immagine 6" descr="Immagine 6">
            <a:extLst>
              <a:ext uri="{FF2B5EF4-FFF2-40B4-BE49-F238E27FC236}">
                <a16:creationId xmlns:a16="http://schemas.microsoft.com/office/drawing/2014/main" xmlns="" id="{322CD4AD-5200-4F84-A854-DE816D7308B8}"/>
              </a:ext>
            </a:extLst>
          </p:cNvPr>
          <p:cNvPicPr>
            <a:picLocks noChangeAspect="1"/>
          </p:cNvPicPr>
          <p:nvPr/>
        </p:nvPicPr>
        <p:blipFill>
          <a:blip r:embed="rId3"/>
          <a:stretch>
            <a:fillRect/>
          </a:stretch>
        </p:blipFill>
        <p:spPr>
          <a:xfrm>
            <a:off x="419402" y="244390"/>
            <a:ext cx="2238956" cy="488248"/>
          </a:xfrm>
          <a:prstGeom prst="rect">
            <a:avLst/>
          </a:prstGeom>
          <a:ln w="12700">
            <a:miter lim="400000"/>
          </a:ln>
        </p:spPr>
      </p:pic>
      <p:sp>
        <p:nvSpPr>
          <p:cNvPr id="16" name="Rettangolo 15">
            <a:extLst>
              <a:ext uri="{FF2B5EF4-FFF2-40B4-BE49-F238E27FC236}">
                <a16:creationId xmlns:a16="http://schemas.microsoft.com/office/drawing/2014/main" xmlns="" id="{2FFD9E12-1483-4D9B-8253-0923C80F1853}"/>
              </a:ext>
            </a:extLst>
          </p:cNvPr>
          <p:cNvSpPr/>
          <p:nvPr/>
        </p:nvSpPr>
        <p:spPr>
          <a:xfrm>
            <a:off x="164798" y="1928713"/>
            <a:ext cx="7197294" cy="1041400"/>
          </a:xfrm>
          <a:prstGeom prst="rect">
            <a:avLst/>
          </a:prstGeom>
          <a:solidFill>
            <a:srgbClr val="FFFFFF"/>
          </a:solidFill>
          <a:ln w="57150" cap="flat">
            <a:solidFill>
              <a:srgbClr val="B4212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it-IT" sz="1800" b="0" i="0" u="none" strike="noStrike" cap="none" spc="0" normalizeH="0" baseline="0">
              <a:ln>
                <a:noFill/>
              </a:ln>
              <a:solidFill>
                <a:srgbClr val="000000"/>
              </a:solidFill>
              <a:effectLst/>
              <a:uFillTx/>
              <a:latin typeface="+mj-lt"/>
              <a:ea typeface="+mj-ea"/>
              <a:cs typeface="+mj-cs"/>
              <a:sym typeface="Calibri"/>
            </a:endParaRPr>
          </a:p>
        </p:txBody>
      </p:sp>
      <p:sp>
        <p:nvSpPr>
          <p:cNvPr id="17" name="CasellaDiTesto 16">
            <a:extLst>
              <a:ext uri="{FF2B5EF4-FFF2-40B4-BE49-F238E27FC236}">
                <a16:creationId xmlns:a16="http://schemas.microsoft.com/office/drawing/2014/main" xmlns="" id="{B734520B-3083-480C-B492-A184475DEA92}"/>
              </a:ext>
            </a:extLst>
          </p:cNvPr>
          <p:cNvSpPr txBox="1"/>
          <p:nvPr/>
        </p:nvSpPr>
        <p:spPr>
          <a:xfrm>
            <a:off x="164798" y="1980169"/>
            <a:ext cx="6869723" cy="11079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it-IT" sz="1600" b="1" dirty="0">
                <a:solidFill>
                  <a:srgbClr val="B4212F"/>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accordi bilaterali </a:t>
            </a:r>
            <a:r>
              <a:rPr lang="it-IT" sz="1600" dirty="0">
                <a:solidFill>
                  <a:srgbClr val="B4212F"/>
                </a:solidFill>
                <a:latin typeface="Verdana" panose="020B0604030504040204" pitchFamily="34" charset="0"/>
                <a:ea typeface="Verdana" panose="020B0604030504040204" pitchFamily="34" charset="0"/>
              </a:rPr>
              <a:t>con le università di Montpellier (Francia), Murcia (Spagna), Ponte </a:t>
            </a:r>
            <a:r>
              <a:rPr lang="it-IT" sz="1600" dirty="0" err="1">
                <a:solidFill>
                  <a:srgbClr val="B4212F"/>
                </a:solidFill>
                <a:latin typeface="Verdana" panose="020B0604030504040204" pitchFamily="34" charset="0"/>
                <a:ea typeface="Verdana" panose="020B0604030504040204" pitchFamily="34" charset="0"/>
              </a:rPr>
              <a:t>Delgada</a:t>
            </a:r>
            <a:r>
              <a:rPr lang="it-IT" sz="1600" dirty="0">
                <a:solidFill>
                  <a:srgbClr val="B4212F"/>
                </a:solidFill>
                <a:latin typeface="Verdana" panose="020B0604030504040204" pitchFamily="34" charset="0"/>
                <a:ea typeface="Verdana" panose="020B0604030504040204" pitchFamily="34" charset="0"/>
              </a:rPr>
              <a:t> (Portogallo), </a:t>
            </a:r>
            <a:r>
              <a:rPr lang="it-IT" sz="1600" dirty="0" err="1">
                <a:solidFill>
                  <a:srgbClr val="B4212F"/>
                </a:solidFill>
                <a:latin typeface="Verdana" panose="020B0604030504040204" pitchFamily="34" charset="0"/>
                <a:ea typeface="Verdana" panose="020B0604030504040204" pitchFamily="34" charset="0"/>
              </a:rPr>
              <a:t>Kempten</a:t>
            </a:r>
            <a:r>
              <a:rPr lang="it-IT" sz="1600" dirty="0">
                <a:solidFill>
                  <a:srgbClr val="B4212F"/>
                </a:solidFill>
                <a:latin typeface="Verdana" panose="020B0604030504040204" pitchFamily="34" charset="0"/>
                <a:ea typeface="Verdana" panose="020B0604030504040204" pitchFamily="34" charset="0"/>
              </a:rPr>
              <a:t>, Mainz e Monaco (Germania</a:t>
            </a:r>
            <a:r>
              <a:rPr lang="it-IT" sz="1600" dirty="0" smtClean="0">
                <a:solidFill>
                  <a:srgbClr val="B4212F"/>
                </a:solidFill>
                <a:latin typeface="Verdana" panose="020B0604030504040204" pitchFamily="34" charset="0"/>
                <a:ea typeface="Verdana" panose="020B0604030504040204" pitchFamily="34" charset="0"/>
              </a:rPr>
              <a:t>), </a:t>
            </a:r>
            <a:r>
              <a:rPr lang="it-IT" sz="1600" dirty="0" err="1" smtClean="0">
                <a:solidFill>
                  <a:srgbClr val="B4212F"/>
                </a:solidFill>
                <a:latin typeface="Verdana" panose="020B0604030504040204" pitchFamily="34" charset="0"/>
                <a:ea typeface="Verdana" panose="020B0604030504040204" pitchFamily="34" charset="0"/>
              </a:rPr>
              <a:t>Reykjavik</a:t>
            </a:r>
            <a:r>
              <a:rPr lang="it-IT" sz="1600" dirty="0" smtClean="0">
                <a:solidFill>
                  <a:srgbClr val="B4212F"/>
                </a:solidFill>
                <a:latin typeface="Verdana" panose="020B0604030504040204" pitchFamily="34" charset="0"/>
                <a:ea typeface="Verdana" panose="020B0604030504040204" pitchFamily="34" charset="0"/>
              </a:rPr>
              <a:t> (Islanda)</a:t>
            </a:r>
            <a:endParaRPr lang="it-IT" sz="1600" dirty="0">
              <a:solidFill>
                <a:srgbClr val="B4212F"/>
              </a:solidFill>
              <a:latin typeface="Verdana" panose="020B0604030504040204" pitchFamily="34" charset="0"/>
              <a:ea typeface="Verdana" panose="020B0604030504040204" pitchFamily="34" charset="0"/>
            </a:endParaRPr>
          </a:p>
          <a:p>
            <a:pPr marL="0" marR="0" indent="0" algn="l" defTabSz="457200" rtl="0" fontAlgn="auto" latinLnBrk="0" hangingPunct="0">
              <a:lnSpc>
                <a:spcPct val="100000"/>
              </a:lnSpc>
              <a:spcBef>
                <a:spcPts val="0"/>
              </a:spcBef>
              <a:spcAft>
                <a:spcPts val="0"/>
              </a:spcAft>
              <a:buClrTx/>
              <a:buSzTx/>
              <a:buFontTx/>
              <a:buNone/>
              <a:tabLst/>
            </a:pPr>
            <a:endParaRPr kumimoji="0" lang="it-IT" sz="1800" b="0" i="0" u="none" strike="noStrike" cap="none" spc="0" normalizeH="0" baseline="0" dirty="0">
              <a:ln>
                <a:noFill/>
              </a:ln>
              <a:solidFill>
                <a:srgbClr val="B4212F"/>
              </a:solidFill>
              <a:effectLst/>
              <a:uFillTx/>
              <a:latin typeface="Verdana" panose="020B0604030504040204" pitchFamily="34" charset="0"/>
              <a:ea typeface="Verdana" panose="020B0604030504040204" pitchFamily="34" charset="0"/>
              <a:sym typeface="Calibri"/>
            </a:endParaRPr>
          </a:p>
        </p:txBody>
      </p:sp>
      <p:sp>
        <p:nvSpPr>
          <p:cNvPr id="18" name="Rettangolo 17">
            <a:extLst>
              <a:ext uri="{FF2B5EF4-FFF2-40B4-BE49-F238E27FC236}">
                <a16:creationId xmlns:a16="http://schemas.microsoft.com/office/drawing/2014/main" xmlns="" id="{D414EF22-A87F-4E5A-9574-4C92191EB7CA}"/>
              </a:ext>
            </a:extLst>
          </p:cNvPr>
          <p:cNvSpPr/>
          <p:nvPr/>
        </p:nvSpPr>
        <p:spPr>
          <a:xfrm>
            <a:off x="164798" y="3273084"/>
            <a:ext cx="7197294" cy="830995"/>
          </a:xfrm>
          <a:prstGeom prst="rect">
            <a:avLst/>
          </a:prstGeom>
          <a:solidFill>
            <a:srgbClr val="FFFFFF"/>
          </a:solidFill>
          <a:ln w="57150" cap="flat">
            <a:solidFill>
              <a:srgbClr val="B4212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kumimoji="0" lang="it-IT" sz="1600" b="1" i="0" u="none" strike="noStrike" cap="none" spc="0" normalizeH="0" baseline="0" dirty="0">
                <a:ln>
                  <a:noFill/>
                </a:ln>
                <a:solidFill>
                  <a:srgbClr val="B4212F"/>
                </a:solidFill>
                <a:effectLst>
                  <a:outerShdw blurRad="38100" dist="38100" dir="2700000" algn="tl">
                    <a:srgbClr val="000000">
                      <a:alpha val="43137"/>
                    </a:srgbClr>
                  </a:outerShdw>
                </a:effectLst>
                <a:uFillTx/>
                <a:latin typeface="Verdana" panose="020B0604030504040204" pitchFamily="34" charset="0"/>
                <a:ea typeface="Verdana" panose="020B0604030504040204" pitchFamily="34" charset="0"/>
                <a:sym typeface="Calibri"/>
              </a:rPr>
              <a:t>m</a:t>
            </a:r>
            <a:r>
              <a:rPr lang="it-IT" sz="1600" b="1" dirty="0">
                <a:solidFill>
                  <a:srgbClr val="B4212F"/>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obilità internazionale </a:t>
            </a:r>
            <a:r>
              <a:rPr lang="it-IT" sz="1600" dirty="0">
                <a:solidFill>
                  <a:srgbClr val="B4212F"/>
                </a:solidFill>
                <a:latin typeface="Verdana" panose="020B0604030504040204" pitchFamily="34" charset="0"/>
                <a:ea typeface="Verdana" panose="020B0604030504040204" pitchFamily="34" charset="0"/>
              </a:rPr>
              <a:t>con le università di Tbilisi (Georgia), Beirut (Libano), Famagosta (Cipro), Poltava (Ucraina), Mosca (Russia). </a:t>
            </a:r>
          </a:p>
        </p:txBody>
      </p:sp>
      <p:sp>
        <p:nvSpPr>
          <p:cNvPr id="19" name="Rettangolo 18">
            <a:extLst>
              <a:ext uri="{FF2B5EF4-FFF2-40B4-BE49-F238E27FC236}">
                <a16:creationId xmlns:a16="http://schemas.microsoft.com/office/drawing/2014/main" xmlns="" id="{F8D02E62-64E5-4573-A0A6-263B49DD80F6}"/>
              </a:ext>
            </a:extLst>
          </p:cNvPr>
          <p:cNvSpPr/>
          <p:nvPr/>
        </p:nvSpPr>
        <p:spPr>
          <a:xfrm>
            <a:off x="164798" y="4439539"/>
            <a:ext cx="7197294" cy="338552"/>
          </a:xfrm>
          <a:prstGeom prst="rect">
            <a:avLst/>
          </a:prstGeom>
          <a:solidFill>
            <a:srgbClr val="FFFFFF"/>
          </a:solidFill>
          <a:ln w="57150" cap="flat">
            <a:solidFill>
              <a:srgbClr val="B4212F"/>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it-IT" sz="1600" dirty="0">
                <a:solidFill>
                  <a:srgbClr val="B4212F"/>
                </a:solidFill>
                <a:latin typeface="Verdana" panose="020B0604030504040204" pitchFamily="34" charset="0"/>
                <a:ea typeface="Verdana" panose="020B0604030504040204" pitchFamily="34" charset="0"/>
              </a:rPr>
              <a:t>percorso </a:t>
            </a:r>
            <a:r>
              <a:rPr lang="it-IT" sz="1600" b="1" dirty="0">
                <a:solidFill>
                  <a:srgbClr val="B4212F"/>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Doppio Diploma </a:t>
            </a:r>
            <a:r>
              <a:rPr lang="it-IT" sz="1600" dirty="0">
                <a:solidFill>
                  <a:srgbClr val="B4212F"/>
                </a:solidFill>
                <a:latin typeface="Verdana" panose="020B0604030504040204" pitchFamily="34" charset="0"/>
                <a:ea typeface="Verdana" panose="020B0604030504040204" pitchFamily="34" charset="0"/>
              </a:rPr>
              <a:t>con  l’Université Paul Valéry Montpellier3</a:t>
            </a:r>
          </a:p>
        </p:txBody>
      </p:sp>
    </p:spTree>
    <p:extLst>
      <p:ext uri="{BB962C8B-B14F-4D97-AF65-F5344CB8AC3E}">
        <p14:creationId xmlns:p14="http://schemas.microsoft.com/office/powerpoint/2010/main" val="2490754302"/>
      </p:ext>
    </p:extLst>
  </p:cSld>
  <p:clrMapOvr>
    <a:masterClrMapping/>
  </p:clrMapOvr>
  <p:transition xmlns:p14="http://schemas.microsoft.com/office/powerpoint/2010/mai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28"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sp>
        <p:nvSpPr>
          <p:cNvPr id="130" name="CasellaDiTesto 1"/>
          <p:cNvSpPr txBox="1"/>
          <p:nvPr/>
        </p:nvSpPr>
        <p:spPr>
          <a:xfrm>
            <a:off x="2866523" y="1306854"/>
            <a:ext cx="1984114" cy="64633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4500" b="1">
                <a:solidFill>
                  <a:srgbClr val="B4212F"/>
                </a:solidFill>
                <a:latin typeface="Arial"/>
                <a:ea typeface="Arial"/>
                <a:cs typeface="Arial"/>
                <a:sym typeface="Arial"/>
              </a:defRPr>
            </a:lvl1pPr>
          </a:lstStyle>
          <a:p>
            <a:r>
              <a:rPr lang="it-IT" sz="3600" dirty="0"/>
              <a:t>MLO</a:t>
            </a:r>
            <a:endParaRPr sz="3600" dirty="0"/>
          </a:p>
        </p:txBody>
      </p:sp>
      <p:pic>
        <p:nvPicPr>
          <p:cNvPr id="9" name="Immagine 8">
            <a:extLst>
              <a:ext uri="{FF2B5EF4-FFF2-40B4-BE49-F238E27FC236}">
                <a16:creationId xmlns:a16="http://schemas.microsoft.com/office/drawing/2014/main" xmlns="" id="{47188E6E-2003-4386-828E-581F2DF07AB6}"/>
              </a:ext>
            </a:extLst>
          </p:cNvPr>
          <p:cNvPicPr>
            <a:picLocks noChangeAspect="1"/>
          </p:cNvPicPr>
          <p:nvPr/>
        </p:nvPicPr>
        <p:blipFill>
          <a:blip r:embed="rId4"/>
          <a:stretch>
            <a:fillRect/>
          </a:stretch>
        </p:blipFill>
        <p:spPr>
          <a:xfrm>
            <a:off x="3810000" y="4902660"/>
            <a:ext cx="1524000" cy="127000"/>
          </a:xfrm>
          <a:prstGeom prst="rect">
            <a:avLst/>
          </a:prstGeom>
        </p:spPr>
      </p:pic>
      <p:sp>
        <p:nvSpPr>
          <p:cNvPr id="10" name="CasellaDiTesto 1">
            <a:extLst>
              <a:ext uri="{FF2B5EF4-FFF2-40B4-BE49-F238E27FC236}">
                <a16:creationId xmlns:a16="http://schemas.microsoft.com/office/drawing/2014/main" xmlns="" id="{586AD0E6-3A4C-44AF-A098-BBB65914D0EC}"/>
              </a:ext>
            </a:extLst>
          </p:cNvPr>
          <p:cNvSpPr txBox="1"/>
          <p:nvPr/>
        </p:nvSpPr>
        <p:spPr>
          <a:xfrm>
            <a:off x="2866523" y="2256822"/>
            <a:ext cx="1984114" cy="64633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4500" b="1">
                <a:solidFill>
                  <a:srgbClr val="B4212F"/>
                </a:solidFill>
                <a:latin typeface="Arial"/>
                <a:ea typeface="Arial"/>
                <a:cs typeface="Arial"/>
                <a:sym typeface="Arial"/>
              </a:defRPr>
            </a:lvl1pPr>
          </a:lstStyle>
          <a:p>
            <a:r>
              <a:rPr lang="it-IT" sz="3600" dirty="0"/>
              <a:t>MLS</a:t>
            </a:r>
            <a:endParaRPr sz="3600" dirty="0"/>
          </a:p>
        </p:txBody>
      </p:sp>
      <p:sp>
        <p:nvSpPr>
          <p:cNvPr id="11" name="CasellaDiTesto 8">
            <a:extLst>
              <a:ext uri="{FF2B5EF4-FFF2-40B4-BE49-F238E27FC236}">
                <a16:creationId xmlns:a16="http://schemas.microsoft.com/office/drawing/2014/main" xmlns="" id="{E2B4F139-B847-4E3E-9BF1-5E304CCB73F7}"/>
              </a:ext>
            </a:extLst>
          </p:cNvPr>
          <p:cNvSpPr txBox="1"/>
          <p:nvPr/>
        </p:nvSpPr>
        <p:spPr>
          <a:xfrm>
            <a:off x="2866523" y="1820904"/>
            <a:ext cx="6402257" cy="36933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solidFill>
                  <a:srgbClr val="B62225"/>
                </a:solidFill>
                <a:latin typeface="Arial"/>
                <a:ea typeface="Arial"/>
                <a:cs typeface="Arial"/>
                <a:sym typeface="Arial"/>
              </a:defRPr>
            </a:lvl1pPr>
          </a:lstStyle>
          <a:p>
            <a:r>
              <a:rPr lang="it-IT" dirty="0">
                <a:solidFill>
                  <a:srgbClr val="B4212F"/>
                </a:solidFill>
              </a:rPr>
              <a:t>Mediazione linguistica orale</a:t>
            </a:r>
            <a:endParaRPr dirty="0">
              <a:solidFill>
                <a:srgbClr val="B4212F"/>
              </a:solidFill>
            </a:endParaRPr>
          </a:p>
        </p:txBody>
      </p:sp>
      <p:sp>
        <p:nvSpPr>
          <p:cNvPr id="12" name="CasellaDiTesto 8">
            <a:extLst>
              <a:ext uri="{FF2B5EF4-FFF2-40B4-BE49-F238E27FC236}">
                <a16:creationId xmlns:a16="http://schemas.microsoft.com/office/drawing/2014/main" xmlns="" id="{F3AC19E2-98DF-4AE3-B187-BC165E1E3EB8}"/>
              </a:ext>
            </a:extLst>
          </p:cNvPr>
          <p:cNvSpPr txBox="1"/>
          <p:nvPr/>
        </p:nvSpPr>
        <p:spPr>
          <a:xfrm>
            <a:off x="2866523" y="2768272"/>
            <a:ext cx="6402257" cy="36933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solidFill>
                  <a:srgbClr val="B62225"/>
                </a:solidFill>
                <a:latin typeface="Arial"/>
                <a:ea typeface="Arial"/>
                <a:cs typeface="Arial"/>
                <a:sym typeface="Arial"/>
              </a:defRPr>
            </a:lvl1pPr>
          </a:lstStyle>
          <a:p>
            <a:r>
              <a:rPr lang="it-IT" dirty="0">
                <a:solidFill>
                  <a:srgbClr val="B4212F"/>
                </a:solidFill>
              </a:rPr>
              <a:t>Mediazione linguistica scritta</a:t>
            </a:r>
            <a:endParaRPr dirty="0">
              <a:solidFill>
                <a:srgbClr val="B4212F"/>
              </a:solidFill>
            </a:endParaRPr>
          </a:p>
        </p:txBody>
      </p:sp>
      <p:sp>
        <p:nvSpPr>
          <p:cNvPr id="13" name="CasellaDiTesto 1">
            <a:extLst>
              <a:ext uri="{FF2B5EF4-FFF2-40B4-BE49-F238E27FC236}">
                <a16:creationId xmlns:a16="http://schemas.microsoft.com/office/drawing/2014/main" xmlns="" id="{0CEDD40E-81B3-4999-955F-F159A6002D9F}"/>
              </a:ext>
            </a:extLst>
          </p:cNvPr>
          <p:cNvSpPr txBox="1"/>
          <p:nvPr/>
        </p:nvSpPr>
        <p:spPr>
          <a:xfrm>
            <a:off x="2866523" y="3273798"/>
            <a:ext cx="3130240" cy="646331"/>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4500" b="1">
                <a:solidFill>
                  <a:srgbClr val="B4212F"/>
                </a:solidFill>
                <a:latin typeface="Arial"/>
                <a:ea typeface="Arial"/>
                <a:cs typeface="Arial"/>
                <a:sym typeface="Arial"/>
              </a:defRPr>
            </a:lvl1pPr>
          </a:lstStyle>
          <a:p>
            <a:r>
              <a:rPr lang="it-IT" sz="3600" dirty="0"/>
              <a:t>MARKETING</a:t>
            </a:r>
            <a:endParaRPr sz="3600" dirty="0"/>
          </a:p>
        </p:txBody>
      </p:sp>
      <p:sp>
        <p:nvSpPr>
          <p:cNvPr id="15" name="Libro aperto">
            <a:extLst>
              <a:ext uri="{FF2B5EF4-FFF2-40B4-BE49-F238E27FC236}">
                <a16:creationId xmlns:a16="http://schemas.microsoft.com/office/drawing/2014/main" xmlns="" id="{D32B1035-9EF4-40FE-9801-0CBE51B582C9}"/>
              </a:ext>
            </a:extLst>
          </p:cNvPr>
          <p:cNvSpPr/>
          <p:nvPr/>
        </p:nvSpPr>
        <p:spPr>
          <a:xfrm>
            <a:off x="1264450" y="2505858"/>
            <a:ext cx="747542" cy="519688"/>
          </a:xfrm>
          <a:custGeom>
            <a:avLst/>
            <a:gdLst/>
            <a:ahLst/>
            <a:cxnLst>
              <a:cxn ang="0">
                <a:pos x="wd2" y="hd2"/>
              </a:cxn>
              <a:cxn ang="5400000">
                <a:pos x="wd2" y="hd2"/>
              </a:cxn>
              <a:cxn ang="10800000">
                <a:pos x="wd2" y="hd2"/>
              </a:cxn>
              <a:cxn ang="16200000">
                <a:pos x="wd2" y="hd2"/>
              </a:cxn>
            </a:cxnLst>
            <a:rect l="0" t="0" r="r" b="b"/>
            <a:pathLst>
              <a:path w="21600" h="21600" extrusionOk="0">
                <a:moveTo>
                  <a:pt x="17974" y="0"/>
                </a:moveTo>
                <a:lnTo>
                  <a:pt x="12381" y="2366"/>
                </a:lnTo>
                <a:lnTo>
                  <a:pt x="12373" y="2368"/>
                </a:lnTo>
                <a:cubicBezTo>
                  <a:pt x="11868" y="2611"/>
                  <a:pt x="11498" y="3043"/>
                  <a:pt x="11273" y="3649"/>
                </a:cubicBezTo>
                <a:cubicBezTo>
                  <a:pt x="11070" y="4192"/>
                  <a:pt x="11055" y="4701"/>
                  <a:pt x="11055" y="4845"/>
                </a:cubicBezTo>
                <a:lnTo>
                  <a:pt x="11055" y="5127"/>
                </a:lnTo>
                <a:lnTo>
                  <a:pt x="20346" y="1249"/>
                </a:lnTo>
                <a:lnTo>
                  <a:pt x="19907" y="1017"/>
                </a:lnTo>
                <a:lnTo>
                  <a:pt x="11770" y="4414"/>
                </a:lnTo>
                <a:cubicBezTo>
                  <a:pt x="12018" y="4052"/>
                  <a:pt x="12419" y="3735"/>
                  <a:pt x="12972" y="3468"/>
                </a:cubicBezTo>
                <a:lnTo>
                  <a:pt x="19369" y="735"/>
                </a:lnTo>
                <a:lnTo>
                  <a:pt x="18934" y="505"/>
                </a:lnTo>
                <a:lnTo>
                  <a:pt x="12837" y="3109"/>
                </a:lnTo>
                <a:lnTo>
                  <a:pt x="12830" y="3113"/>
                </a:lnTo>
                <a:cubicBezTo>
                  <a:pt x="12227" y="3403"/>
                  <a:pt x="11780" y="3756"/>
                  <a:pt x="11494" y="4167"/>
                </a:cubicBezTo>
                <a:cubicBezTo>
                  <a:pt x="11607" y="3668"/>
                  <a:pt x="11876" y="3033"/>
                  <a:pt x="12515" y="2723"/>
                </a:cubicBezTo>
                <a:lnTo>
                  <a:pt x="18411" y="230"/>
                </a:lnTo>
                <a:lnTo>
                  <a:pt x="17974" y="0"/>
                </a:lnTo>
                <a:close/>
                <a:moveTo>
                  <a:pt x="3633" y="2"/>
                </a:moveTo>
                <a:lnTo>
                  <a:pt x="3194" y="231"/>
                </a:lnTo>
                <a:lnTo>
                  <a:pt x="9084" y="2723"/>
                </a:lnTo>
                <a:cubicBezTo>
                  <a:pt x="9723" y="3033"/>
                  <a:pt x="9992" y="3668"/>
                  <a:pt x="10105" y="4167"/>
                </a:cubicBezTo>
                <a:cubicBezTo>
                  <a:pt x="9819" y="3756"/>
                  <a:pt x="9371" y="3403"/>
                  <a:pt x="8768" y="3113"/>
                </a:cubicBezTo>
                <a:lnTo>
                  <a:pt x="2670" y="507"/>
                </a:lnTo>
                <a:lnTo>
                  <a:pt x="2233" y="736"/>
                </a:lnTo>
                <a:lnTo>
                  <a:pt x="8626" y="3468"/>
                </a:lnTo>
                <a:cubicBezTo>
                  <a:pt x="9179" y="3735"/>
                  <a:pt x="9581" y="4051"/>
                  <a:pt x="9828" y="4414"/>
                </a:cubicBezTo>
                <a:lnTo>
                  <a:pt x="1694" y="1019"/>
                </a:lnTo>
                <a:lnTo>
                  <a:pt x="1254" y="1250"/>
                </a:lnTo>
                <a:lnTo>
                  <a:pt x="10543" y="5127"/>
                </a:lnTo>
                <a:lnTo>
                  <a:pt x="10543" y="4845"/>
                </a:lnTo>
                <a:cubicBezTo>
                  <a:pt x="10544" y="4701"/>
                  <a:pt x="10528" y="4192"/>
                  <a:pt x="10326" y="3649"/>
                </a:cubicBezTo>
                <a:cubicBezTo>
                  <a:pt x="10100" y="3043"/>
                  <a:pt x="9730" y="2611"/>
                  <a:pt x="9226" y="2368"/>
                </a:cubicBezTo>
                <a:lnTo>
                  <a:pt x="3633" y="2"/>
                </a:lnTo>
                <a:close/>
                <a:moveTo>
                  <a:pt x="0" y="1735"/>
                </a:moveTo>
                <a:lnTo>
                  <a:pt x="0" y="17289"/>
                </a:lnTo>
                <a:lnTo>
                  <a:pt x="8756" y="20993"/>
                </a:lnTo>
                <a:lnTo>
                  <a:pt x="8756" y="5441"/>
                </a:lnTo>
                <a:lnTo>
                  <a:pt x="0" y="1735"/>
                </a:lnTo>
                <a:close/>
                <a:moveTo>
                  <a:pt x="21600" y="1735"/>
                </a:moveTo>
                <a:lnTo>
                  <a:pt x="12844" y="5441"/>
                </a:lnTo>
                <a:lnTo>
                  <a:pt x="12844" y="20993"/>
                </a:lnTo>
                <a:lnTo>
                  <a:pt x="21600" y="17289"/>
                </a:lnTo>
                <a:lnTo>
                  <a:pt x="21600" y="1735"/>
                </a:lnTo>
                <a:close/>
                <a:moveTo>
                  <a:pt x="9325" y="5827"/>
                </a:moveTo>
                <a:lnTo>
                  <a:pt x="9325" y="21600"/>
                </a:lnTo>
                <a:lnTo>
                  <a:pt x="12275" y="21600"/>
                </a:lnTo>
                <a:lnTo>
                  <a:pt x="12275" y="5827"/>
                </a:lnTo>
                <a:lnTo>
                  <a:pt x="9325" y="5827"/>
                </a:lnTo>
                <a:close/>
              </a:path>
            </a:pathLst>
          </a:custGeom>
          <a:solidFill>
            <a:srgbClr val="B4212F"/>
          </a:solidFill>
          <a:ln w="12700">
            <a:solidFill>
              <a:srgbClr val="B4212F"/>
            </a:solidFill>
            <a:miter/>
          </a:ln>
        </p:spPr>
        <p:txBody>
          <a:bodyPr lIns="45719" rIns="45719" anchor="ctr"/>
          <a:lstStyle/>
          <a:p>
            <a:endParaRPr dirty="0"/>
          </a:p>
        </p:txBody>
      </p:sp>
      <p:sp>
        <p:nvSpPr>
          <p:cNvPr id="16" name="Cuffie">
            <a:extLst>
              <a:ext uri="{FF2B5EF4-FFF2-40B4-BE49-F238E27FC236}">
                <a16:creationId xmlns:a16="http://schemas.microsoft.com/office/drawing/2014/main" xmlns="" id="{13702E97-F5FE-49CD-960D-821828E1B05F}"/>
              </a:ext>
            </a:extLst>
          </p:cNvPr>
          <p:cNvSpPr/>
          <p:nvPr/>
        </p:nvSpPr>
        <p:spPr>
          <a:xfrm>
            <a:off x="1264450" y="1497737"/>
            <a:ext cx="747542" cy="646333"/>
          </a:xfrm>
          <a:custGeom>
            <a:avLst/>
            <a:gdLst/>
            <a:ahLst/>
            <a:cxnLst>
              <a:cxn ang="0">
                <a:pos x="wd2" y="hd2"/>
              </a:cxn>
              <a:cxn ang="5400000">
                <a:pos x="wd2" y="hd2"/>
              </a:cxn>
              <a:cxn ang="10800000">
                <a:pos x="wd2" y="hd2"/>
              </a:cxn>
              <a:cxn ang="16200000">
                <a:pos x="wd2" y="hd2"/>
              </a:cxn>
            </a:cxnLst>
            <a:rect l="0" t="0" r="r" b="b"/>
            <a:pathLst>
              <a:path w="21589" h="21600" extrusionOk="0">
                <a:moveTo>
                  <a:pt x="10800" y="0"/>
                </a:moveTo>
                <a:cubicBezTo>
                  <a:pt x="4844" y="0"/>
                  <a:pt x="0" y="4546"/>
                  <a:pt x="0" y="10137"/>
                </a:cubicBezTo>
                <a:lnTo>
                  <a:pt x="0" y="17707"/>
                </a:lnTo>
                <a:cubicBezTo>
                  <a:pt x="0" y="18367"/>
                  <a:pt x="513" y="18899"/>
                  <a:pt x="1139" y="18899"/>
                </a:cubicBezTo>
                <a:cubicBezTo>
                  <a:pt x="1771" y="18899"/>
                  <a:pt x="2278" y="18362"/>
                  <a:pt x="2278" y="17707"/>
                </a:cubicBezTo>
                <a:lnTo>
                  <a:pt x="2278" y="10137"/>
                </a:lnTo>
                <a:cubicBezTo>
                  <a:pt x="2278" y="5861"/>
                  <a:pt x="6097" y="2380"/>
                  <a:pt x="10795" y="2380"/>
                </a:cubicBezTo>
                <a:cubicBezTo>
                  <a:pt x="15492" y="2380"/>
                  <a:pt x="19309" y="5861"/>
                  <a:pt x="19309" y="10137"/>
                </a:cubicBezTo>
                <a:lnTo>
                  <a:pt x="19309" y="17707"/>
                </a:lnTo>
                <a:cubicBezTo>
                  <a:pt x="19309" y="18367"/>
                  <a:pt x="19822" y="18899"/>
                  <a:pt x="20448" y="18899"/>
                </a:cubicBezTo>
                <a:cubicBezTo>
                  <a:pt x="21075" y="18899"/>
                  <a:pt x="21589" y="18362"/>
                  <a:pt x="21589" y="17707"/>
                </a:cubicBezTo>
                <a:lnTo>
                  <a:pt x="21589" y="10137"/>
                </a:lnTo>
                <a:cubicBezTo>
                  <a:pt x="21600" y="4546"/>
                  <a:pt x="16756" y="0"/>
                  <a:pt x="10800" y="0"/>
                </a:cubicBezTo>
                <a:close/>
                <a:moveTo>
                  <a:pt x="4121" y="12089"/>
                </a:moveTo>
                <a:cubicBezTo>
                  <a:pt x="3840" y="12089"/>
                  <a:pt x="3613" y="12326"/>
                  <a:pt x="3613" y="12619"/>
                </a:cubicBezTo>
                <a:lnTo>
                  <a:pt x="3613" y="21071"/>
                </a:lnTo>
                <a:cubicBezTo>
                  <a:pt x="3613" y="21364"/>
                  <a:pt x="3845" y="21600"/>
                  <a:pt x="4121" y="21600"/>
                </a:cubicBezTo>
                <a:lnTo>
                  <a:pt x="7312" y="21600"/>
                </a:lnTo>
                <a:cubicBezTo>
                  <a:pt x="7593" y="21600"/>
                  <a:pt x="7820" y="21364"/>
                  <a:pt x="7820" y="21071"/>
                </a:cubicBezTo>
                <a:lnTo>
                  <a:pt x="7820" y="12619"/>
                </a:lnTo>
                <a:cubicBezTo>
                  <a:pt x="7820" y="12326"/>
                  <a:pt x="7593" y="12089"/>
                  <a:pt x="7312" y="12089"/>
                </a:cubicBezTo>
                <a:lnTo>
                  <a:pt x="4121" y="12089"/>
                </a:lnTo>
                <a:close/>
                <a:moveTo>
                  <a:pt x="14288" y="12089"/>
                </a:moveTo>
                <a:cubicBezTo>
                  <a:pt x="14007" y="12089"/>
                  <a:pt x="13780" y="12326"/>
                  <a:pt x="13780" y="12619"/>
                </a:cubicBezTo>
                <a:lnTo>
                  <a:pt x="13780" y="21071"/>
                </a:lnTo>
                <a:cubicBezTo>
                  <a:pt x="13780" y="21364"/>
                  <a:pt x="14007" y="21600"/>
                  <a:pt x="14288" y="21600"/>
                </a:cubicBezTo>
                <a:lnTo>
                  <a:pt x="17479" y="21600"/>
                </a:lnTo>
                <a:cubicBezTo>
                  <a:pt x="17754" y="21600"/>
                  <a:pt x="17987" y="21364"/>
                  <a:pt x="17987" y="21071"/>
                </a:cubicBezTo>
                <a:lnTo>
                  <a:pt x="17987" y="12619"/>
                </a:lnTo>
                <a:cubicBezTo>
                  <a:pt x="17987" y="12326"/>
                  <a:pt x="17759" y="12089"/>
                  <a:pt x="17479" y="12089"/>
                </a:cubicBezTo>
                <a:lnTo>
                  <a:pt x="14288" y="12089"/>
                </a:lnTo>
                <a:close/>
              </a:path>
            </a:pathLst>
          </a:custGeom>
          <a:solidFill>
            <a:srgbClr val="B4212F"/>
          </a:solidFill>
          <a:ln w="12700">
            <a:solidFill>
              <a:srgbClr val="B4212F"/>
            </a:solidFill>
            <a:miter/>
          </a:ln>
        </p:spPr>
        <p:txBody>
          <a:bodyPr lIns="45719" rIns="45719" anchor="ctr"/>
          <a:lstStyle/>
          <a:p>
            <a:endParaRPr dirty="0"/>
          </a:p>
        </p:txBody>
      </p:sp>
      <p:sp>
        <p:nvSpPr>
          <p:cNvPr id="18" name="Grafico a linee">
            <a:extLst>
              <a:ext uri="{FF2B5EF4-FFF2-40B4-BE49-F238E27FC236}">
                <a16:creationId xmlns:a16="http://schemas.microsoft.com/office/drawing/2014/main" xmlns="" id="{EA27A249-0535-43F2-AD38-1514F7DAD703}"/>
              </a:ext>
            </a:extLst>
          </p:cNvPr>
          <p:cNvSpPr/>
          <p:nvPr/>
        </p:nvSpPr>
        <p:spPr>
          <a:xfrm>
            <a:off x="1264450" y="3387335"/>
            <a:ext cx="747542" cy="646330"/>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163" y="20628"/>
                </a:lnTo>
                <a:cubicBezTo>
                  <a:pt x="1057" y="20628"/>
                  <a:pt x="970" y="20539"/>
                  <a:pt x="970" y="20432"/>
                </a:cubicBezTo>
                <a:lnTo>
                  <a:pt x="970" y="194"/>
                </a:lnTo>
                <a:cubicBezTo>
                  <a:pt x="970" y="87"/>
                  <a:pt x="883" y="0"/>
                  <a:pt x="776" y="0"/>
                </a:cubicBezTo>
                <a:lnTo>
                  <a:pt x="194" y="0"/>
                </a:lnTo>
                <a:close/>
                <a:moveTo>
                  <a:pt x="19991" y="7364"/>
                </a:moveTo>
                <a:lnTo>
                  <a:pt x="17165" y="8228"/>
                </a:lnTo>
                <a:lnTo>
                  <a:pt x="17811" y="8832"/>
                </a:lnTo>
                <a:lnTo>
                  <a:pt x="13288" y="13689"/>
                </a:lnTo>
                <a:lnTo>
                  <a:pt x="10021" y="10341"/>
                </a:lnTo>
                <a:lnTo>
                  <a:pt x="2932" y="17951"/>
                </a:lnTo>
                <a:lnTo>
                  <a:pt x="3799" y="18763"/>
                </a:lnTo>
                <a:lnTo>
                  <a:pt x="10041" y="12061"/>
                </a:lnTo>
                <a:lnTo>
                  <a:pt x="13327" y="15430"/>
                </a:lnTo>
                <a:lnTo>
                  <a:pt x="13766" y="14916"/>
                </a:lnTo>
                <a:lnTo>
                  <a:pt x="18678" y="9644"/>
                </a:lnTo>
                <a:lnTo>
                  <a:pt x="19324" y="10250"/>
                </a:lnTo>
                <a:lnTo>
                  <a:pt x="19991" y="7364"/>
                </a:lnTo>
                <a:close/>
              </a:path>
            </a:pathLst>
          </a:custGeom>
          <a:solidFill>
            <a:srgbClr val="B4212F"/>
          </a:solidFill>
          <a:ln w="25400">
            <a:solidFill>
              <a:srgbClr val="B4212F"/>
            </a:solidFill>
          </a:ln>
        </p:spPr>
        <p:txBody>
          <a:bodyPr lIns="45718" tIns="45718" rIns="45718" bIns="45718"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endParaRPr/>
          </a:p>
        </p:txBody>
      </p:sp>
      <p:sp>
        <p:nvSpPr>
          <p:cNvPr id="19" name="CasellaDiTesto 8">
            <a:extLst>
              <a:ext uri="{FF2B5EF4-FFF2-40B4-BE49-F238E27FC236}">
                <a16:creationId xmlns:a16="http://schemas.microsoft.com/office/drawing/2014/main" xmlns="" id="{1ED38687-747F-487F-9856-CF216875D7D5}"/>
              </a:ext>
            </a:extLst>
          </p:cNvPr>
          <p:cNvSpPr txBox="1"/>
          <p:nvPr/>
        </p:nvSpPr>
        <p:spPr>
          <a:xfrm>
            <a:off x="2858081" y="3857396"/>
            <a:ext cx="6402257" cy="36933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solidFill>
                  <a:srgbClr val="B62225"/>
                </a:solidFill>
                <a:latin typeface="Arial"/>
                <a:ea typeface="Arial"/>
                <a:cs typeface="Arial"/>
                <a:sym typeface="Arial"/>
              </a:defRPr>
            </a:lvl1pPr>
          </a:lstStyle>
          <a:p>
            <a:r>
              <a:rPr lang="it-IT" dirty="0">
                <a:solidFill>
                  <a:srgbClr val="B4212F"/>
                </a:solidFill>
              </a:rPr>
              <a:t>Economia, impresa, management</a:t>
            </a:r>
            <a:endParaRPr dirty="0">
              <a:solidFill>
                <a:srgbClr val="B4212F"/>
              </a:solidFill>
            </a:endParaRPr>
          </a:p>
        </p:txBody>
      </p:sp>
    </p:spTree>
    <p:extLst>
      <p:ext uri="{BB962C8B-B14F-4D97-AF65-F5344CB8AC3E}">
        <p14:creationId xmlns:p14="http://schemas.microsoft.com/office/powerpoint/2010/main" val="3148629773"/>
      </p:ext>
    </p:extLst>
  </p:cSld>
  <p:clrMapOvr>
    <a:masterClrMapping/>
  </p:clrMapOvr>
  <p:transition xmlns:p14="http://schemas.microsoft.com/office/powerpoint/2010/mai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28"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sp>
        <p:nvSpPr>
          <p:cNvPr id="130" name="CasellaDiTesto 1"/>
          <p:cNvSpPr txBox="1"/>
          <p:nvPr/>
        </p:nvSpPr>
        <p:spPr>
          <a:xfrm>
            <a:off x="2866523" y="1306854"/>
            <a:ext cx="1984114" cy="64633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4500" b="1">
                <a:solidFill>
                  <a:srgbClr val="B4212F"/>
                </a:solidFill>
                <a:latin typeface="Arial"/>
                <a:ea typeface="Arial"/>
                <a:cs typeface="Arial"/>
                <a:sym typeface="Arial"/>
              </a:defRPr>
            </a:lvl1pPr>
          </a:lstStyle>
          <a:p>
            <a:r>
              <a:rPr lang="it-IT" sz="3600" dirty="0"/>
              <a:t>MLO</a:t>
            </a:r>
            <a:endParaRPr sz="3600" dirty="0"/>
          </a:p>
        </p:txBody>
      </p:sp>
      <p:pic>
        <p:nvPicPr>
          <p:cNvPr id="9" name="Immagine 8">
            <a:extLst>
              <a:ext uri="{FF2B5EF4-FFF2-40B4-BE49-F238E27FC236}">
                <a16:creationId xmlns:a16="http://schemas.microsoft.com/office/drawing/2014/main" xmlns="" id="{47188E6E-2003-4386-828E-581F2DF07AB6}"/>
              </a:ext>
            </a:extLst>
          </p:cNvPr>
          <p:cNvPicPr>
            <a:picLocks noChangeAspect="1"/>
          </p:cNvPicPr>
          <p:nvPr/>
        </p:nvPicPr>
        <p:blipFill>
          <a:blip r:embed="rId4"/>
          <a:stretch>
            <a:fillRect/>
          </a:stretch>
        </p:blipFill>
        <p:spPr>
          <a:xfrm>
            <a:off x="3810000" y="4902660"/>
            <a:ext cx="1524000" cy="127000"/>
          </a:xfrm>
          <a:prstGeom prst="rect">
            <a:avLst/>
          </a:prstGeom>
        </p:spPr>
      </p:pic>
      <p:sp>
        <p:nvSpPr>
          <p:cNvPr id="10" name="CasellaDiTesto 1">
            <a:extLst>
              <a:ext uri="{FF2B5EF4-FFF2-40B4-BE49-F238E27FC236}">
                <a16:creationId xmlns:a16="http://schemas.microsoft.com/office/drawing/2014/main" xmlns="" id="{586AD0E6-3A4C-44AF-A098-BBB65914D0EC}"/>
              </a:ext>
            </a:extLst>
          </p:cNvPr>
          <p:cNvSpPr txBox="1"/>
          <p:nvPr/>
        </p:nvSpPr>
        <p:spPr>
          <a:xfrm>
            <a:off x="2866523" y="2282569"/>
            <a:ext cx="6117989" cy="2585323"/>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4500" b="1">
                <a:solidFill>
                  <a:srgbClr val="B4212F"/>
                </a:solidFill>
                <a:latin typeface="Arial"/>
                <a:ea typeface="Arial"/>
                <a:cs typeface="Arial"/>
                <a:sym typeface="Arial"/>
              </a:defRPr>
            </a:lvl1pPr>
          </a:lstStyle>
          <a:p>
            <a:r>
              <a:rPr lang="it-IT" sz="1800" dirty="0"/>
              <a:t>Prof. Lorenzo Brugo</a:t>
            </a:r>
          </a:p>
          <a:p>
            <a:r>
              <a:rPr lang="it-IT" sz="1600" b="0" dirty="0"/>
              <a:t>Interprete di Conferenza e Traduttore Specialistico (Lauree Specialistiche presso Università C.I.U.T.I. tedesco, inglese, francese, spagnolo). Certificazione Ufficiale Interprete e Traduttore Giurato per udienze ed atti giuridici; Certificazione Ufficiale Interprete ed Operatore Turistico. Speaker in lingua italiana e tedesca. Insegna mediazione linguistica orale in tedesco alla SSML Vittoria. Nel corso di Laurea Magistrale è docente di Interpretazione consecutiva/simultanea e di Traduzione dal tedesco all’italiano.</a:t>
            </a:r>
            <a:endParaRPr sz="700" dirty="0"/>
          </a:p>
        </p:txBody>
      </p:sp>
      <p:sp>
        <p:nvSpPr>
          <p:cNvPr id="11" name="CasellaDiTesto 8">
            <a:extLst>
              <a:ext uri="{FF2B5EF4-FFF2-40B4-BE49-F238E27FC236}">
                <a16:creationId xmlns:a16="http://schemas.microsoft.com/office/drawing/2014/main" xmlns="" id="{E2B4F139-B847-4E3E-9BF1-5E304CCB73F7}"/>
              </a:ext>
            </a:extLst>
          </p:cNvPr>
          <p:cNvSpPr txBox="1"/>
          <p:nvPr/>
        </p:nvSpPr>
        <p:spPr>
          <a:xfrm>
            <a:off x="2866523" y="1820904"/>
            <a:ext cx="6402257" cy="36933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solidFill>
                  <a:srgbClr val="B62225"/>
                </a:solidFill>
                <a:latin typeface="Arial"/>
                <a:ea typeface="Arial"/>
                <a:cs typeface="Arial"/>
                <a:sym typeface="Arial"/>
              </a:defRPr>
            </a:lvl1pPr>
          </a:lstStyle>
          <a:p>
            <a:r>
              <a:rPr lang="it-IT" dirty="0">
                <a:solidFill>
                  <a:srgbClr val="B4212F"/>
                </a:solidFill>
              </a:rPr>
              <a:t>Mediazione linguistica orale</a:t>
            </a:r>
            <a:endParaRPr dirty="0">
              <a:solidFill>
                <a:srgbClr val="B4212F"/>
              </a:solidFill>
            </a:endParaRPr>
          </a:p>
        </p:txBody>
      </p:sp>
      <p:sp>
        <p:nvSpPr>
          <p:cNvPr id="16" name="Cuffie">
            <a:extLst>
              <a:ext uri="{FF2B5EF4-FFF2-40B4-BE49-F238E27FC236}">
                <a16:creationId xmlns:a16="http://schemas.microsoft.com/office/drawing/2014/main" xmlns="" id="{13702E97-F5FE-49CD-960D-821828E1B05F}"/>
              </a:ext>
            </a:extLst>
          </p:cNvPr>
          <p:cNvSpPr/>
          <p:nvPr/>
        </p:nvSpPr>
        <p:spPr>
          <a:xfrm>
            <a:off x="1264450" y="1497737"/>
            <a:ext cx="747542" cy="646333"/>
          </a:xfrm>
          <a:custGeom>
            <a:avLst/>
            <a:gdLst/>
            <a:ahLst/>
            <a:cxnLst>
              <a:cxn ang="0">
                <a:pos x="wd2" y="hd2"/>
              </a:cxn>
              <a:cxn ang="5400000">
                <a:pos x="wd2" y="hd2"/>
              </a:cxn>
              <a:cxn ang="10800000">
                <a:pos x="wd2" y="hd2"/>
              </a:cxn>
              <a:cxn ang="16200000">
                <a:pos x="wd2" y="hd2"/>
              </a:cxn>
            </a:cxnLst>
            <a:rect l="0" t="0" r="r" b="b"/>
            <a:pathLst>
              <a:path w="21589" h="21600" extrusionOk="0">
                <a:moveTo>
                  <a:pt x="10800" y="0"/>
                </a:moveTo>
                <a:cubicBezTo>
                  <a:pt x="4844" y="0"/>
                  <a:pt x="0" y="4546"/>
                  <a:pt x="0" y="10137"/>
                </a:cubicBezTo>
                <a:lnTo>
                  <a:pt x="0" y="17707"/>
                </a:lnTo>
                <a:cubicBezTo>
                  <a:pt x="0" y="18367"/>
                  <a:pt x="513" y="18899"/>
                  <a:pt x="1139" y="18899"/>
                </a:cubicBezTo>
                <a:cubicBezTo>
                  <a:pt x="1771" y="18899"/>
                  <a:pt x="2278" y="18362"/>
                  <a:pt x="2278" y="17707"/>
                </a:cubicBezTo>
                <a:lnTo>
                  <a:pt x="2278" y="10137"/>
                </a:lnTo>
                <a:cubicBezTo>
                  <a:pt x="2278" y="5861"/>
                  <a:pt x="6097" y="2380"/>
                  <a:pt x="10795" y="2380"/>
                </a:cubicBezTo>
                <a:cubicBezTo>
                  <a:pt x="15492" y="2380"/>
                  <a:pt x="19309" y="5861"/>
                  <a:pt x="19309" y="10137"/>
                </a:cubicBezTo>
                <a:lnTo>
                  <a:pt x="19309" y="17707"/>
                </a:lnTo>
                <a:cubicBezTo>
                  <a:pt x="19309" y="18367"/>
                  <a:pt x="19822" y="18899"/>
                  <a:pt x="20448" y="18899"/>
                </a:cubicBezTo>
                <a:cubicBezTo>
                  <a:pt x="21075" y="18899"/>
                  <a:pt x="21589" y="18362"/>
                  <a:pt x="21589" y="17707"/>
                </a:cubicBezTo>
                <a:lnTo>
                  <a:pt x="21589" y="10137"/>
                </a:lnTo>
                <a:cubicBezTo>
                  <a:pt x="21600" y="4546"/>
                  <a:pt x="16756" y="0"/>
                  <a:pt x="10800" y="0"/>
                </a:cubicBezTo>
                <a:close/>
                <a:moveTo>
                  <a:pt x="4121" y="12089"/>
                </a:moveTo>
                <a:cubicBezTo>
                  <a:pt x="3840" y="12089"/>
                  <a:pt x="3613" y="12326"/>
                  <a:pt x="3613" y="12619"/>
                </a:cubicBezTo>
                <a:lnTo>
                  <a:pt x="3613" y="21071"/>
                </a:lnTo>
                <a:cubicBezTo>
                  <a:pt x="3613" y="21364"/>
                  <a:pt x="3845" y="21600"/>
                  <a:pt x="4121" y="21600"/>
                </a:cubicBezTo>
                <a:lnTo>
                  <a:pt x="7312" y="21600"/>
                </a:lnTo>
                <a:cubicBezTo>
                  <a:pt x="7593" y="21600"/>
                  <a:pt x="7820" y="21364"/>
                  <a:pt x="7820" y="21071"/>
                </a:cubicBezTo>
                <a:lnTo>
                  <a:pt x="7820" y="12619"/>
                </a:lnTo>
                <a:cubicBezTo>
                  <a:pt x="7820" y="12326"/>
                  <a:pt x="7593" y="12089"/>
                  <a:pt x="7312" y="12089"/>
                </a:cubicBezTo>
                <a:lnTo>
                  <a:pt x="4121" y="12089"/>
                </a:lnTo>
                <a:close/>
                <a:moveTo>
                  <a:pt x="14288" y="12089"/>
                </a:moveTo>
                <a:cubicBezTo>
                  <a:pt x="14007" y="12089"/>
                  <a:pt x="13780" y="12326"/>
                  <a:pt x="13780" y="12619"/>
                </a:cubicBezTo>
                <a:lnTo>
                  <a:pt x="13780" y="21071"/>
                </a:lnTo>
                <a:cubicBezTo>
                  <a:pt x="13780" y="21364"/>
                  <a:pt x="14007" y="21600"/>
                  <a:pt x="14288" y="21600"/>
                </a:cubicBezTo>
                <a:lnTo>
                  <a:pt x="17479" y="21600"/>
                </a:lnTo>
                <a:cubicBezTo>
                  <a:pt x="17754" y="21600"/>
                  <a:pt x="17987" y="21364"/>
                  <a:pt x="17987" y="21071"/>
                </a:cubicBezTo>
                <a:lnTo>
                  <a:pt x="17987" y="12619"/>
                </a:lnTo>
                <a:cubicBezTo>
                  <a:pt x="17987" y="12326"/>
                  <a:pt x="17759" y="12089"/>
                  <a:pt x="17479" y="12089"/>
                </a:cubicBezTo>
                <a:lnTo>
                  <a:pt x="14288" y="12089"/>
                </a:lnTo>
                <a:close/>
              </a:path>
            </a:pathLst>
          </a:custGeom>
          <a:solidFill>
            <a:srgbClr val="B4212F"/>
          </a:solidFill>
          <a:ln w="12700">
            <a:solidFill>
              <a:srgbClr val="B4212F"/>
            </a:solidFill>
            <a:miter/>
          </a:ln>
        </p:spPr>
        <p:txBody>
          <a:bodyPr lIns="45719" rIns="45719" anchor="ctr"/>
          <a:lstStyle/>
          <a:p>
            <a:endParaRPr dirty="0"/>
          </a:p>
        </p:txBody>
      </p:sp>
    </p:spTree>
    <p:extLst>
      <p:ext uri="{BB962C8B-B14F-4D97-AF65-F5344CB8AC3E}">
        <p14:creationId xmlns:p14="http://schemas.microsoft.com/office/powerpoint/2010/main" val="2010383028"/>
      </p:ext>
    </p:extLst>
  </p:cSld>
  <p:clrMapOvr>
    <a:masterClrMapping/>
  </p:clrMapOvr>
  <p:transition xmlns:p14="http://schemas.microsoft.com/office/powerpoint/2010/mai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28"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sp>
        <p:nvSpPr>
          <p:cNvPr id="130" name="CasellaDiTesto 1"/>
          <p:cNvSpPr txBox="1"/>
          <p:nvPr/>
        </p:nvSpPr>
        <p:spPr>
          <a:xfrm>
            <a:off x="2866523" y="1306854"/>
            <a:ext cx="1984114" cy="64633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4500" b="1">
                <a:solidFill>
                  <a:srgbClr val="B4212F"/>
                </a:solidFill>
                <a:latin typeface="Arial"/>
                <a:ea typeface="Arial"/>
                <a:cs typeface="Arial"/>
                <a:sym typeface="Arial"/>
              </a:defRPr>
            </a:lvl1pPr>
          </a:lstStyle>
          <a:p>
            <a:r>
              <a:rPr lang="it-IT" sz="3600" dirty="0"/>
              <a:t>MLS</a:t>
            </a:r>
            <a:endParaRPr sz="3600" dirty="0"/>
          </a:p>
        </p:txBody>
      </p:sp>
      <p:pic>
        <p:nvPicPr>
          <p:cNvPr id="9" name="Immagine 8">
            <a:extLst>
              <a:ext uri="{FF2B5EF4-FFF2-40B4-BE49-F238E27FC236}">
                <a16:creationId xmlns:a16="http://schemas.microsoft.com/office/drawing/2014/main" xmlns="" id="{47188E6E-2003-4386-828E-581F2DF07AB6}"/>
              </a:ext>
            </a:extLst>
          </p:cNvPr>
          <p:cNvPicPr>
            <a:picLocks noChangeAspect="1"/>
          </p:cNvPicPr>
          <p:nvPr/>
        </p:nvPicPr>
        <p:blipFill>
          <a:blip r:embed="rId4"/>
          <a:stretch>
            <a:fillRect/>
          </a:stretch>
        </p:blipFill>
        <p:spPr>
          <a:xfrm>
            <a:off x="3810000" y="4902660"/>
            <a:ext cx="1524000" cy="127000"/>
          </a:xfrm>
          <a:prstGeom prst="rect">
            <a:avLst/>
          </a:prstGeom>
        </p:spPr>
      </p:pic>
      <p:sp>
        <p:nvSpPr>
          <p:cNvPr id="10" name="CasellaDiTesto 1">
            <a:extLst>
              <a:ext uri="{FF2B5EF4-FFF2-40B4-BE49-F238E27FC236}">
                <a16:creationId xmlns:a16="http://schemas.microsoft.com/office/drawing/2014/main" xmlns="" id="{586AD0E6-3A4C-44AF-A098-BBB65914D0EC}"/>
              </a:ext>
            </a:extLst>
          </p:cNvPr>
          <p:cNvSpPr txBox="1"/>
          <p:nvPr/>
        </p:nvSpPr>
        <p:spPr>
          <a:xfrm>
            <a:off x="2866523" y="2282569"/>
            <a:ext cx="6117989" cy="2339102"/>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4500" b="1">
                <a:solidFill>
                  <a:srgbClr val="B4212F"/>
                </a:solidFill>
                <a:latin typeface="Arial"/>
                <a:ea typeface="Arial"/>
                <a:cs typeface="Arial"/>
                <a:sym typeface="Arial"/>
              </a:defRPr>
            </a:lvl1pPr>
          </a:lstStyle>
          <a:p>
            <a:r>
              <a:rPr lang="it-IT" sz="1800" dirty="0"/>
              <a:t>Prof.ssa Margaret </a:t>
            </a:r>
            <a:r>
              <a:rPr lang="it-IT" sz="1800" dirty="0" err="1"/>
              <a:t>Kenneally</a:t>
            </a:r>
            <a:endParaRPr lang="it-IT" sz="1800" dirty="0"/>
          </a:p>
          <a:p>
            <a:r>
              <a:rPr lang="it-IT" sz="1600" b="0" dirty="0"/>
              <a:t>Nata a Melbourne Australia e laureata in Lettere alla Melbourne University, è lettrice nella Facoltà di Lingue all’Università di Torino da 1985 e docente di Traduzione verso la lingua nei corsi di laurea alla SSML Vittoria dal 1998. Specializzata nell’insegnamento della traduzione dall’italiano all’inglese, lavora come traduttrice sui testi più svariati, dalla produzione dell’olio di pinoli all’analisi critica delle poesie di Pindaro. Nel corso di Laurea Magistrale è docente del laboratorio di Traduzione attiva. </a:t>
            </a:r>
            <a:endParaRPr sz="700" dirty="0"/>
          </a:p>
        </p:txBody>
      </p:sp>
      <p:sp>
        <p:nvSpPr>
          <p:cNvPr id="11" name="CasellaDiTesto 8">
            <a:extLst>
              <a:ext uri="{FF2B5EF4-FFF2-40B4-BE49-F238E27FC236}">
                <a16:creationId xmlns:a16="http://schemas.microsoft.com/office/drawing/2014/main" xmlns="" id="{E2B4F139-B847-4E3E-9BF1-5E304CCB73F7}"/>
              </a:ext>
            </a:extLst>
          </p:cNvPr>
          <p:cNvSpPr txBox="1"/>
          <p:nvPr/>
        </p:nvSpPr>
        <p:spPr>
          <a:xfrm>
            <a:off x="2866523" y="1820904"/>
            <a:ext cx="6402257" cy="36933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solidFill>
                  <a:srgbClr val="B62225"/>
                </a:solidFill>
                <a:latin typeface="Arial"/>
                <a:ea typeface="Arial"/>
                <a:cs typeface="Arial"/>
                <a:sym typeface="Arial"/>
              </a:defRPr>
            </a:lvl1pPr>
          </a:lstStyle>
          <a:p>
            <a:r>
              <a:rPr lang="it-IT" dirty="0">
                <a:solidFill>
                  <a:srgbClr val="B4212F"/>
                </a:solidFill>
              </a:rPr>
              <a:t>Mediazione linguistica scritta verso la lingua</a:t>
            </a:r>
            <a:endParaRPr dirty="0">
              <a:solidFill>
                <a:srgbClr val="B4212F"/>
              </a:solidFill>
            </a:endParaRPr>
          </a:p>
        </p:txBody>
      </p:sp>
      <p:sp>
        <p:nvSpPr>
          <p:cNvPr id="12" name="Libro aperto">
            <a:extLst>
              <a:ext uri="{FF2B5EF4-FFF2-40B4-BE49-F238E27FC236}">
                <a16:creationId xmlns:a16="http://schemas.microsoft.com/office/drawing/2014/main" xmlns="" id="{B52E5C26-F623-4BCD-81C7-6753F20558E7}"/>
              </a:ext>
            </a:extLst>
          </p:cNvPr>
          <p:cNvSpPr/>
          <p:nvPr/>
        </p:nvSpPr>
        <p:spPr>
          <a:xfrm>
            <a:off x="1275082" y="1561060"/>
            <a:ext cx="747542" cy="519688"/>
          </a:xfrm>
          <a:custGeom>
            <a:avLst/>
            <a:gdLst/>
            <a:ahLst/>
            <a:cxnLst>
              <a:cxn ang="0">
                <a:pos x="wd2" y="hd2"/>
              </a:cxn>
              <a:cxn ang="5400000">
                <a:pos x="wd2" y="hd2"/>
              </a:cxn>
              <a:cxn ang="10800000">
                <a:pos x="wd2" y="hd2"/>
              </a:cxn>
              <a:cxn ang="16200000">
                <a:pos x="wd2" y="hd2"/>
              </a:cxn>
            </a:cxnLst>
            <a:rect l="0" t="0" r="r" b="b"/>
            <a:pathLst>
              <a:path w="21600" h="21600" extrusionOk="0">
                <a:moveTo>
                  <a:pt x="17974" y="0"/>
                </a:moveTo>
                <a:lnTo>
                  <a:pt x="12381" y="2366"/>
                </a:lnTo>
                <a:lnTo>
                  <a:pt x="12373" y="2368"/>
                </a:lnTo>
                <a:cubicBezTo>
                  <a:pt x="11868" y="2611"/>
                  <a:pt x="11498" y="3043"/>
                  <a:pt x="11273" y="3649"/>
                </a:cubicBezTo>
                <a:cubicBezTo>
                  <a:pt x="11070" y="4192"/>
                  <a:pt x="11055" y="4701"/>
                  <a:pt x="11055" y="4845"/>
                </a:cubicBezTo>
                <a:lnTo>
                  <a:pt x="11055" y="5127"/>
                </a:lnTo>
                <a:lnTo>
                  <a:pt x="20346" y="1249"/>
                </a:lnTo>
                <a:lnTo>
                  <a:pt x="19907" y="1017"/>
                </a:lnTo>
                <a:lnTo>
                  <a:pt x="11770" y="4414"/>
                </a:lnTo>
                <a:cubicBezTo>
                  <a:pt x="12018" y="4052"/>
                  <a:pt x="12419" y="3735"/>
                  <a:pt x="12972" y="3468"/>
                </a:cubicBezTo>
                <a:lnTo>
                  <a:pt x="19369" y="735"/>
                </a:lnTo>
                <a:lnTo>
                  <a:pt x="18934" y="505"/>
                </a:lnTo>
                <a:lnTo>
                  <a:pt x="12837" y="3109"/>
                </a:lnTo>
                <a:lnTo>
                  <a:pt x="12830" y="3113"/>
                </a:lnTo>
                <a:cubicBezTo>
                  <a:pt x="12227" y="3403"/>
                  <a:pt x="11780" y="3756"/>
                  <a:pt x="11494" y="4167"/>
                </a:cubicBezTo>
                <a:cubicBezTo>
                  <a:pt x="11607" y="3668"/>
                  <a:pt x="11876" y="3033"/>
                  <a:pt x="12515" y="2723"/>
                </a:cubicBezTo>
                <a:lnTo>
                  <a:pt x="18411" y="230"/>
                </a:lnTo>
                <a:lnTo>
                  <a:pt x="17974" y="0"/>
                </a:lnTo>
                <a:close/>
                <a:moveTo>
                  <a:pt x="3633" y="2"/>
                </a:moveTo>
                <a:lnTo>
                  <a:pt x="3194" y="231"/>
                </a:lnTo>
                <a:lnTo>
                  <a:pt x="9084" y="2723"/>
                </a:lnTo>
                <a:cubicBezTo>
                  <a:pt x="9723" y="3033"/>
                  <a:pt x="9992" y="3668"/>
                  <a:pt x="10105" y="4167"/>
                </a:cubicBezTo>
                <a:cubicBezTo>
                  <a:pt x="9819" y="3756"/>
                  <a:pt x="9371" y="3403"/>
                  <a:pt x="8768" y="3113"/>
                </a:cubicBezTo>
                <a:lnTo>
                  <a:pt x="2670" y="507"/>
                </a:lnTo>
                <a:lnTo>
                  <a:pt x="2233" y="736"/>
                </a:lnTo>
                <a:lnTo>
                  <a:pt x="8626" y="3468"/>
                </a:lnTo>
                <a:cubicBezTo>
                  <a:pt x="9179" y="3735"/>
                  <a:pt x="9581" y="4051"/>
                  <a:pt x="9828" y="4414"/>
                </a:cubicBezTo>
                <a:lnTo>
                  <a:pt x="1694" y="1019"/>
                </a:lnTo>
                <a:lnTo>
                  <a:pt x="1254" y="1250"/>
                </a:lnTo>
                <a:lnTo>
                  <a:pt x="10543" y="5127"/>
                </a:lnTo>
                <a:lnTo>
                  <a:pt x="10543" y="4845"/>
                </a:lnTo>
                <a:cubicBezTo>
                  <a:pt x="10544" y="4701"/>
                  <a:pt x="10528" y="4192"/>
                  <a:pt x="10326" y="3649"/>
                </a:cubicBezTo>
                <a:cubicBezTo>
                  <a:pt x="10100" y="3043"/>
                  <a:pt x="9730" y="2611"/>
                  <a:pt x="9226" y="2368"/>
                </a:cubicBezTo>
                <a:lnTo>
                  <a:pt x="3633" y="2"/>
                </a:lnTo>
                <a:close/>
                <a:moveTo>
                  <a:pt x="0" y="1735"/>
                </a:moveTo>
                <a:lnTo>
                  <a:pt x="0" y="17289"/>
                </a:lnTo>
                <a:lnTo>
                  <a:pt x="8756" y="20993"/>
                </a:lnTo>
                <a:lnTo>
                  <a:pt x="8756" y="5441"/>
                </a:lnTo>
                <a:lnTo>
                  <a:pt x="0" y="1735"/>
                </a:lnTo>
                <a:close/>
                <a:moveTo>
                  <a:pt x="21600" y="1735"/>
                </a:moveTo>
                <a:lnTo>
                  <a:pt x="12844" y="5441"/>
                </a:lnTo>
                <a:lnTo>
                  <a:pt x="12844" y="20993"/>
                </a:lnTo>
                <a:lnTo>
                  <a:pt x="21600" y="17289"/>
                </a:lnTo>
                <a:lnTo>
                  <a:pt x="21600" y="1735"/>
                </a:lnTo>
                <a:close/>
                <a:moveTo>
                  <a:pt x="9325" y="5827"/>
                </a:moveTo>
                <a:lnTo>
                  <a:pt x="9325" y="21600"/>
                </a:lnTo>
                <a:lnTo>
                  <a:pt x="12275" y="21600"/>
                </a:lnTo>
                <a:lnTo>
                  <a:pt x="12275" y="5827"/>
                </a:lnTo>
                <a:lnTo>
                  <a:pt x="9325" y="5827"/>
                </a:lnTo>
                <a:close/>
              </a:path>
            </a:pathLst>
          </a:custGeom>
          <a:solidFill>
            <a:srgbClr val="B4212F"/>
          </a:solidFill>
          <a:ln w="12700">
            <a:solidFill>
              <a:srgbClr val="B4212F"/>
            </a:solidFill>
            <a:miter/>
          </a:ln>
        </p:spPr>
        <p:txBody>
          <a:bodyPr lIns="45719" rIns="45719" anchor="ctr"/>
          <a:lstStyle/>
          <a:p>
            <a:endParaRPr dirty="0"/>
          </a:p>
        </p:txBody>
      </p:sp>
    </p:spTree>
    <p:extLst>
      <p:ext uri="{BB962C8B-B14F-4D97-AF65-F5344CB8AC3E}">
        <p14:creationId xmlns:p14="http://schemas.microsoft.com/office/powerpoint/2010/main" val="4169297642"/>
      </p:ext>
    </p:extLst>
  </p:cSld>
  <p:clrMapOvr>
    <a:masterClrMapping/>
  </p:clrMapOvr>
  <p:transition xmlns:p14="http://schemas.microsoft.com/office/powerpoint/2010/mai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28"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sp>
        <p:nvSpPr>
          <p:cNvPr id="130" name="CasellaDiTesto 1"/>
          <p:cNvSpPr txBox="1"/>
          <p:nvPr/>
        </p:nvSpPr>
        <p:spPr>
          <a:xfrm>
            <a:off x="2866523" y="1306854"/>
            <a:ext cx="1984114" cy="64633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4500" b="1">
                <a:solidFill>
                  <a:srgbClr val="B4212F"/>
                </a:solidFill>
                <a:latin typeface="Arial"/>
                <a:ea typeface="Arial"/>
                <a:cs typeface="Arial"/>
                <a:sym typeface="Arial"/>
              </a:defRPr>
            </a:lvl1pPr>
          </a:lstStyle>
          <a:p>
            <a:r>
              <a:rPr lang="it-IT" sz="3600" dirty="0"/>
              <a:t>MLS</a:t>
            </a:r>
            <a:endParaRPr sz="3600" dirty="0"/>
          </a:p>
        </p:txBody>
      </p:sp>
      <p:pic>
        <p:nvPicPr>
          <p:cNvPr id="9" name="Immagine 8">
            <a:extLst>
              <a:ext uri="{FF2B5EF4-FFF2-40B4-BE49-F238E27FC236}">
                <a16:creationId xmlns:a16="http://schemas.microsoft.com/office/drawing/2014/main" xmlns="" id="{47188E6E-2003-4386-828E-581F2DF07AB6}"/>
              </a:ext>
            </a:extLst>
          </p:cNvPr>
          <p:cNvPicPr>
            <a:picLocks noChangeAspect="1"/>
          </p:cNvPicPr>
          <p:nvPr/>
        </p:nvPicPr>
        <p:blipFill>
          <a:blip r:embed="rId4"/>
          <a:stretch>
            <a:fillRect/>
          </a:stretch>
        </p:blipFill>
        <p:spPr>
          <a:xfrm>
            <a:off x="3810000" y="4902660"/>
            <a:ext cx="1524000" cy="127000"/>
          </a:xfrm>
          <a:prstGeom prst="rect">
            <a:avLst/>
          </a:prstGeom>
        </p:spPr>
      </p:pic>
      <p:sp>
        <p:nvSpPr>
          <p:cNvPr id="10" name="CasellaDiTesto 1">
            <a:extLst>
              <a:ext uri="{FF2B5EF4-FFF2-40B4-BE49-F238E27FC236}">
                <a16:creationId xmlns:a16="http://schemas.microsoft.com/office/drawing/2014/main" xmlns="" id="{586AD0E6-3A4C-44AF-A098-BBB65914D0EC}"/>
              </a:ext>
            </a:extLst>
          </p:cNvPr>
          <p:cNvSpPr txBox="1"/>
          <p:nvPr/>
        </p:nvSpPr>
        <p:spPr>
          <a:xfrm>
            <a:off x="2866523" y="2282569"/>
            <a:ext cx="6117989" cy="2585323"/>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4500" b="1">
                <a:solidFill>
                  <a:srgbClr val="B4212F"/>
                </a:solidFill>
                <a:latin typeface="Arial"/>
                <a:ea typeface="Arial"/>
                <a:cs typeface="Arial"/>
                <a:sym typeface="Arial"/>
              </a:defRPr>
            </a:lvl1pPr>
          </a:lstStyle>
          <a:p>
            <a:r>
              <a:rPr lang="it-IT" sz="1800" dirty="0"/>
              <a:t>Prof. Andrea De Benedetti</a:t>
            </a:r>
          </a:p>
          <a:p>
            <a:r>
              <a:rPr lang="it-IT" sz="1600" b="0" dirty="0"/>
              <a:t>Giornalista, insegnante, saggista e traduttore editoriale. In precedenza ha insegnato Lingua e Linguistica italiana a Granada e lavorato come corrispondente dalla Spagna per Tuttosport, Guerin Sportivo e il Manifesto. È autore, tra gli altri, dei libri Routine e rituali nella comunicazione (Paravia), L’informazione liofilizzata (Franco </a:t>
            </a:r>
            <a:r>
              <a:rPr lang="it-IT" sz="1600" b="0" dirty="0" err="1"/>
              <a:t>Cesati</a:t>
            </a:r>
            <a:r>
              <a:rPr lang="it-IT" sz="1600" b="0" dirty="0"/>
              <a:t>), Ogni bel gioco (</a:t>
            </a:r>
            <a:r>
              <a:rPr lang="it-IT" sz="1600" b="0" dirty="0" err="1"/>
              <a:t>Nerosubianco</a:t>
            </a:r>
            <a:r>
              <a:rPr lang="it-IT" sz="1600" b="0" dirty="0"/>
              <a:t>), Val più la pratica (Laterza), Binario morto (Chiarelettere) e ¡La lingua </a:t>
            </a:r>
            <a:r>
              <a:rPr lang="it-IT" sz="1600" b="0" dirty="0" err="1"/>
              <a:t>feliz</a:t>
            </a:r>
            <a:r>
              <a:rPr lang="it-IT" sz="1600" b="0" dirty="0"/>
              <a:t>! (Utet). Alla SSML Vittoria è docente di Traduzione dallo spagnolo e nel corso di Laurea Magistrale di Linguistica testuale e pragmatica.</a:t>
            </a:r>
            <a:endParaRPr sz="700" dirty="0"/>
          </a:p>
        </p:txBody>
      </p:sp>
      <p:sp>
        <p:nvSpPr>
          <p:cNvPr id="11" name="CasellaDiTesto 8">
            <a:extLst>
              <a:ext uri="{FF2B5EF4-FFF2-40B4-BE49-F238E27FC236}">
                <a16:creationId xmlns:a16="http://schemas.microsoft.com/office/drawing/2014/main" xmlns="" id="{E2B4F139-B847-4E3E-9BF1-5E304CCB73F7}"/>
              </a:ext>
            </a:extLst>
          </p:cNvPr>
          <p:cNvSpPr txBox="1"/>
          <p:nvPr/>
        </p:nvSpPr>
        <p:spPr>
          <a:xfrm>
            <a:off x="2866523" y="1820904"/>
            <a:ext cx="6402257" cy="36933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solidFill>
                  <a:srgbClr val="B62225"/>
                </a:solidFill>
                <a:latin typeface="Arial"/>
                <a:ea typeface="Arial"/>
                <a:cs typeface="Arial"/>
                <a:sym typeface="Arial"/>
              </a:defRPr>
            </a:lvl1pPr>
          </a:lstStyle>
          <a:p>
            <a:r>
              <a:rPr lang="it-IT" dirty="0">
                <a:solidFill>
                  <a:srgbClr val="B4212F"/>
                </a:solidFill>
              </a:rPr>
              <a:t>Mediazione linguistica scritta dalla lingua</a:t>
            </a:r>
            <a:endParaRPr dirty="0">
              <a:solidFill>
                <a:srgbClr val="B4212F"/>
              </a:solidFill>
            </a:endParaRPr>
          </a:p>
        </p:txBody>
      </p:sp>
      <p:sp>
        <p:nvSpPr>
          <p:cNvPr id="12" name="Libro aperto">
            <a:extLst>
              <a:ext uri="{FF2B5EF4-FFF2-40B4-BE49-F238E27FC236}">
                <a16:creationId xmlns:a16="http://schemas.microsoft.com/office/drawing/2014/main" xmlns="" id="{B52E5C26-F623-4BCD-81C7-6753F20558E7}"/>
              </a:ext>
            </a:extLst>
          </p:cNvPr>
          <p:cNvSpPr/>
          <p:nvPr/>
        </p:nvSpPr>
        <p:spPr>
          <a:xfrm>
            <a:off x="1275082" y="1561060"/>
            <a:ext cx="747542" cy="519688"/>
          </a:xfrm>
          <a:custGeom>
            <a:avLst/>
            <a:gdLst/>
            <a:ahLst/>
            <a:cxnLst>
              <a:cxn ang="0">
                <a:pos x="wd2" y="hd2"/>
              </a:cxn>
              <a:cxn ang="5400000">
                <a:pos x="wd2" y="hd2"/>
              </a:cxn>
              <a:cxn ang="10800000">
                <a:pos x="wd2" y="hd2"/>
              </a:cxn>
              <a:cxn ang="16200000">
                <a:pos x="wd2" y="hd2"/>
              </a:cxn>
            </a:cxnLst>
            <a:rect l="0" t="0" r="r" b="b"/>
            <a:pathLst>
              <a:path w="21600" h="21600" extrusionOk="0">
                <a:moveTo>
                  <a:pt x="17974" y="0"/>
                </a:moveTo>
                <a:lnTo>
                  <a:pt x="12381" y="2366"/>
                </a:lnTo>
                <a:lnTo>
                  <a:pt x="12373" y="2368"/>
                </a:lnTo>
                <a:cubicBezTo>
                  <a:pt x="11868" y="2611"/>
                  <a:pt x="11498" y="3043"/>
                  <a:pt x="11273" y="3649"/>
                </a:cubicBezTo>
                <a:cubicBezTo>
                  <a:pt x="11070" y="4192"/>
                  <a:pt x="11055" y="4701"/>
                  <a:pt x="11055" y="4845"/>
                </a:cubicBezTo>
                <a:lnTo>
                  <a:pt x="11055" y="5127"/>
                </a:lnTo>
                <a:lnTo>
                  <a:pt x="20346" y="1249"/>
                </a:lnTo>
                <a:lnTo>
                  <a:pt x="19907" y="1017"/>
                </a:lnTo>
                <a:lnTo>
                  <a:pt x="11770" y="4414"/>
                </a:lnTo>
                <a:cubicBezTo>
                  <a:pt x="12018" y="4052"/>
                  <a:pt x="12419" y="3735"/>
                  <a:pt x="12972" y="3468"/>
                </a:cubicBezTo>
                <a:lnTo>
                  <a:pt x="19369" y="735"/>
                </a:lnTo>
                <a:lnTo>
                  <a:pt x="18934" y="505"/>
                </a:lnTo>
                <a:lnTo>
                  <a:pt x="12837" y="3109"/>
                </a:lnTo>
                <a:lnTo>
                  <a:pt x="12830" y="3113"/>
                </a:lnTo>
                <a:cubicBezTo>
                  <a:pt x="12227" y="3403"/>
                  <a:pt x="11780" y="3756"/>
                  <a:pt x="11494" y="4167"/>
                </a:cubicBezTo>
                <a:cubicBezTo>
                  <a:pt x="11607" y="3668"/>
                  <a:pt x="11876" y="3033"/>
                  <a:pt x="12515" y="2723"/>
                </a:cubicBezTo>
                <a:lnTo>
                  <a:pt x="18411" y="230"/>
                </a:lnTo>
                <a:lnTo>
                  <a:pt x="17974" y="0"/>
                </a:lnTo>
                <a:close/>
                <a:moveTo>
                  <a:pt x="3633" y="2"/>
                </a:moveTo>
                <a:lnTo>
                  <a:pt x="3194" y="231"/>
                </a:lnTo>
                <a:lnTo>
                  <a:pt x="9084" y="2723"/>
                </a:lnTo>
                <a:cubicBezTo>
                  <a:pt x="9723" y="3033"/>
                  <a:pt x="9992" y="3668"/>
                  <a:pt x="10105" y="4167"/>
                </a:cubicBezTo>
                <a:cubicBezTo>
                  <a:pt x="9819" y="3756"/>
                  <a:pt x="9371" y="3403"/>
                  <a:pt x="8768" y="3113"/>
                </a:cubicBezTo>
                <a:lnTo>
                  <a:pt x="2670" y="507"/>
                </a:lnTo>
                <a:lnTo>
                  <a:pt x="2233" y="736"/>
                </a:lnTo>
                <a:lnTo>
                  <a:pt x="8626" y="3468"/>
                </a:lnTo>
                <a:cubicBezTo>
                  <a:pt x="9179" y="3735"/>
                  <a:pt x="9581" y="4051"/>
                  <a:pt x="9828" y="4414"/>
                </a:cubicBezTo>
                <a:lnTo>
                  <a:pt x="1694" y="1019"/>
                </a:lnTo>
                <a:lnTo>
                  <a:pt x="1254" y="1250"/>
                </a:lnTo>
                <a:lnTo>
                  <a:pt x="10543" y="5127"/>
                </a:lnTo>
                <a:lnTo>
                  <a:pt x="10543" y="4845"/>
                </a:lnTo>
                <a:cubicBezTo>
                  <a:pt x="10544" y="4701"/>
                  <a:pt x="10528" y="4192"/>
                  <a:pt x="10326" y="3649"/>
                </a:cubicBezTo>
                <a:cubicBezTo>
                  <a:pt x="10100" y="3043"/>
                  <a:pt x="9730" y="2611"/>
                  <a:pt x="9226" y="2368"/>
                </a:cubicBezTo>
                <a:lnTo>
                  <a:pt x="3633" y="2"/>
                </a:lnTo>
                <a:close/>
                <a:moveTo>
                  <a:pt x="0" y="1735"/>
                </a:moveTo>
                <a:lnTo>
                  <a:pt x="0" y="17289"/>
                </a:lnTo>
                <a:lnTo>
                  <a:pt x="8756" y="20993"/>
                </a:lnTo>
                <a:lnTo>
                  <a:pt x="8756" y="5441"/>
                </a:lnTo>
                <a:lnTo>
                  <a:pt x="0" y="1735"/>
                </a:lnTo>
                <a:close/>
                <a:moveTo>
                  <a:pt x="21600" y="1735"/>
                </a:moveTo>
                <a:lnTo>
                  <a:pt x="12844" y="5441"/>
                </a:lnTo>
                <a:lnTo>
                  <a:pt x="12844" y="20993"/>
                </a:lnTo>
                <a:lnTo>
                  <a:pt x="21600" y="17289"/>
                </a:lnTo>
                <a:lnTo>
                  <a:pt x="21600" y="1735"/>
                </a:lnTo>
                <a:close/>
                <a:moveTo>
                  <a:pt x="9325" y="5827"/>
                </a:moveTo>
                <a:lnTo>
                  <a:pt x="9325" y="21600"/>
                </a:lnTo>
                <a:lnTo>
                  <a:pt x="12275" y="21600"/>
                </a:lnTo>
                <a:lnTo>
                  <a:pt x="12275" y="5827"/>
                </a:lnTo>
                <a:lnTo>
                  <a:pt x="9325" y="5827"/>
                </a:lnTo>
                <a:close/>
              </a:path>
            </a:pathLst>
          </a:custGeom>
          <a:solidFill>
            <a:srgbClr val="B4212F"/>
          </a:solidFill>
          <a:ln w="12700">
            <a:solidFill>
              <a:srgbClr val="B4212F"/>
            </a:solidFill>
            <a:miter/>
          </a:ln>
        </p:spPr>
        <p:txBody>
          <a:bodyPr lIns="45719" rIns="45719" anchor="ctr"/>
          <a:lstStyle/>
          <a:p>
            <a:endParaRPr dirty="0"/>
          </a:p>
        </p:txBody>
      </p:sp>
    </p:spTree>
    <p:extLst>
      <p:ext uri="{BB962C8B-B14F-4D97-AF65-F5344CB8AC3E}">
        <p14:creationId xmlns:p14="http://schemas.microsoft.com/office/powerpoint/2010/main" val="4132283689"/>
      </p:ext>
    </p:extLst>
  </p:cSld>
  <p:clrMapOvr>
    <a:masterClrMapping/>
  </p:clrMapOvr>
  <p:transition xmlns:p14="http://schemas.microsoft.com/office/powerpoint/2010/mai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28"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sp>
        <p:nvSpPr>
          <p:cNvPr id="130" name="CasellaDiTesto 1"/>
          <p:cNvSpPr txBox="1"/>
          <p:nvPr/>
        </p:nvSpPr>
        <p:spPr>
          <a:xfrm>
            <a:off x="2866523" y="1306854"/>
            <a:ext cx="4703858" cy="646331"/>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4500" b="1">
                <a:solidFill>
                  <a:srgbClr val="B4212F"/>
                </a:solidFill>
                <a:latin typeface="Arial"/>
                <a:ea typeface="Arial"/>
                <a:cs typeface="Arial"/>
                <a:sym typeface="Arial"/>
              </a:defRPr>
            </a:lvl1pPr>
          </a:lstStyle>
          <a:p>
            <a:r>
              <a:rPr lang="it-IT" sz="3600" dirty="0"/>
              <a:t>MARKETING</a:t>
            </a:r>
            <a:endParaRPr sz="3600" dirty="0"/>
          </a:p>
        </p:txBody>
      </p:sp>
      <p:pic>
        <p:nvPicPr>
          <p:cNvPr id="9" name="Immagine 8">
            <a:extLst>
              <a:ext uri="{FF2B5EF4-FFF2-40B4-BE49-F238E27FC236}">
                <a16:creationId xmlns:a16="http://schemas.microsoft.com/office/drawing/2014/main" xmlns="" id="{47188E6E-2003-4386-828E-581F2DF07AB6}"/>
              </a:ext>
            </a:extLst>
          </p:cNvPr>
          <p:cNvPicPr>
            <a:picLocks noChangeAspect="1"/>
          </p:cNvPicPr>
          <p:nvPr/>
        </p:nvPicPr>
        <p:blipFill>
          <a:blip r:embed="rId4"/>
          <a:stretch>
            <a:fillRect/>
          </a:stretch>
        </p:blipFill>
        <p:spPr>
          <a:xfrm>
            <a:off x="3810000" y="4902660"/>
            <a:ext cx="1524000" cy="127000"/>
          </a:xfrm>
          <a:prstGeom prst="rect">
            <a:avLst/>
          </a:prstGeom>
        </p:spPr>
      </p:pic>
      <p:sp>
        <p:nvSpPr>
          <p:cNvPr id="10" name="CasellaDiTesto 1">
            <a:extLst>
              <a:ext uri="{FF2B5EF4-FFF2-40B4-BE49-F238E27FC236}">
                <a16:creationId xmlns:a16="http://schemas.microsoft.com/office/drawing/2014/main" xmlns="" id="{586AD0E6-3A4C-44AF-A098-BBB65914D0EC}"/>
              </a:ext>
            </a:extLst>
          </p:cNvPr>
          <p:cNvSpPr txBox="1"/>
          <p:nvPr/>
        </p:nvSpPr>
        <p:spPr>
          <a:xfrm>
            <a:off x="2866523" y="2282569"/>
            <a:ext cx="6117989" cy="2585323"/>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4500" b="1">
                <a:solidFill>
                  <a:srgbClr val="B4212F"/>
                </a:solidFill>
                <a:latin typeface="Arial"/>
                <a:ea typeface="Arial"/>
                <a:cs typeface="Arial"/>
                <a:sym typeface="Arial"/>
              </a:defRPr>
            </a:lvl1pPr>
          </a:lstStyle>
          <a:p>
            <a:r>
              <a:rPr lang="it-IT" sz="1800" dirty="0"/>
              <a:t>Prof.ssa Roberta </a:t>
            </a:r>
            <a:r>
              <a:rPr lang="it-IT" sz="1800" dirty="0" err="1"/>
              <a:t>Madruzza</a:t>
            </a:r>
            <a:endParaRPr lang="it-IT" sz="1800" dirty="0"/>
          </a:p>
          <a:p>
            <a:r>
              <a:rPr lang="it-IT" sz="1600" b="0" dirty="0"/>
              <a:t>Docente di Psicologia dei processi economici e del lavoro presso la SSML Vittoria e responsabile dello sportello psicologico dell’Istituto. Ha sviluppato un’esperienza pluridecennale in vari ambiti scolastici in qualità sia di Docente, sia di Psicologa. Tale attività le ha consentito di studiare le problematiche adolescenziali, recentemente esposte nel libro “Quello che I ragazzi dicono”. Fornisce gratuitamente supporto al Gruppo “Artemisia Gentileschi”, attivo nel sostegno alle donne che subiscono violenza.</a:t>
            </a:r>
            <a:endParaRPr sz="700" dirty="0"/>
          </a:p>
        </p:txBody>
      </p:sp>
      <p:sp>
        <p:nvSpPr>
          <p:cNvPr id="11" name="CasellaDiTesto 8">
            <a:extLst>
              <a:ext uri="{FF2B5EF4-FFF2-40B4-BE49-F238E27FC236}">
                <a16:creationId xmlns:a16="http://schemas.microsoft.com/office/drawing/2014/main" xmlns="" id="{E2B4F139-B847-4E3E-9BF1-5E304CCB73F7}"/>
              </a:ext>
            </a:extLst>
          </p:cNvPr>
          <p:cNvSpPr txBox="1"/>
          <p:nvPr/>
        </p:nvSpPr>
        <p:spPr>
          <a:xfrm>
            <a:off x="2866523" y="1820904"/>
            <a:ext cx="6402257" cy="36933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solidFill>
                  <a:srgbClr val="B62225"/>
                </a:solidFill>
                <a:latin typeface="Arial"/>
                <a:ea typeface="Arial"/>
                <a:cs typeface="Arial"/>
                <a:sym typeface="Arial"/>
              </a:defRPr>
            </a:lvl1pPr>
          </a:lstStyle>
          <a:p>
            <a:r>
              <a:rPr lang="it-IT" dirty="0">
                <a:solidFill>
                  <a:srgbClr val="B4212F"/>
                </a:solidFill>
              </a:rPr>
              <a:t>Economia, impresa, management</a:t>
            </a:r>
            <a:endParaRPr dirty="0">
              <a:solidFill>
                <a:srgbClr val="B4212F"/>
              </a:solidFill>
            </a:endParaRPr>
          </a:p>
        </p:txBody>
      </p:sp>
      <p:sp>
        <p:nvSpPr>
          <p:cNvPr id="13" name="Grafico a linee">
            <a:extLst>
              <a:ext uri="{FF2B5EF4-FFF2-40B4-BE49-F238E27FC236}">
                <a16:creationId xmlns:a16="http://schemas.microsoft.com/office/drawing/2014/main" xmlns="" id="{AC6A03DF-E1E2-48E4-8F56-9BDB89E95877}"/>
              </a:ext>
            </a:extLst>
          </p:cNvPr>
          <p:cNvSpPr/>
          <p:nvPr/>
        </p:nvSpPr>
        <p:spPr>
          <a:xfrm>
            <a:off x="1199848" y="1497739"/>
            <a:ext cx="747542" cy="646330"/>
          </a:xfrm>
          <a:custGeom>
            <a:avLst/>
            <a:gdLst/>
            <a:ahLst/>
            <a:cxnLst>
              <a:cxn ang="0">
                <a:pos x="wd2" y="hd2"/>
              </a:cxn>
              <a:cxn ang="5400000">
                <a:pos x="wd2" y="hd2"/>
              </a:cxn>
              <a:cxn ang="10800000">
                <a:pos x="wd2" y="hd2"/>
              </a:cxn>
              <a:cxn ang="16200000">
                <a:pos x="wd2" y="hd2"/>
              </a:cxn>
            </a:cxnLst>
            <a:rect l="0" t="0" r="r" b="b"/>
            <a:pathLst>
              <a:path w="21600" h="21600" extrusionOk="0">
                <a:moveTo>
                  <a:pt x="194" y="0"/>
                </a:moveTo>
                <a:cubicBezTo>
                  <a:pt x="87" y="0"/>
                  <a:pt x="0" y="87"/>
                  <a:pt x="0" y="194"/>
                </a:cubicBezTo>
                <a:lnTo>
                  <a:pt x="0" y="21404"/>
                </a:lnTo>
                <a:cubicBezTo>
                  <a:pt x="0" y="21511"/>
                  <a:pt x="87" y="21600"/>
                  <a:pt x="194" y="21600"/>
                </a:cubicBezTo>
                <a:lnTo>
                  <a:pt x="21406" y="21600"/>
                </a:lnTo>
                <a:cubicBezTo>
                  <a:pt x="21513" y="21600"/>
                  <a:pt x="21600" y="21511"/>
                  <a:pt x="21600" y="21404"/>
                </a:cubicBezTo>
                <a:lnTo>
                  <a:pt x="21600" y="20822"/>
                </a:lnTo>
                <a:cubicBezTo>
                  <a:pt x="21600" y="20715"/>
                  <a:pt x="21513" y="20628"/>
                  <a:pt x="21406" y="20628"/>
                </a:cubicBezTo>
                <a:lnTo>
                  <a:pt x="1163" y="20628"/>
                </a:lnTo>
                <a:cubicBezTo>
                  <a:pt x="1057" y="20628"/>
                  <a:pt x="970" y="20539"/>
                  <a:pt x="970" y="20432"/>
                </a:cubicBezTo>
                <a:lnTo>
                  <a:pt x="970" y="194"/>
                </a:lnTo>
                <a:cubicBezTo>
                  <a:pt x="970" y="87"/>
                  <a:pt x="883" y="0"/>
                  <a:pt x="776" y="0"/>
                </a:cubicBezTo>
                <a:lnTo>
                  <a:pt x="194" y="0"/>
                </a:lnTo>
                <a:close/>
                <a:moveTo>
                  <a:pt x="19991" y="7364"/>
                </a:moveTo>
                <a:lnTo>
                  <a:pt x="17165" y="8228"/>
                </a:lnTo>
                <a:lnTo>
                  <a:pt x="17811" y="8832"/>
                </a:lnTo>
                <a:lnTo>
                  <a:pt x="13288" y="13689"/>
                </a:lnTo>
                <a:lnTo>
                  <a:pt x="10021" y="10341"/>
                </a:lnTo>
                <a:lnTo>
                  <a:pt x="2932" y="17951"/>
                </a:lnTo>
                <a:lnTo>
                  <a:pt x="3799" y="18763"/>
                </a:lnTo>
                <a:lnTo>
                  <a:pt x="10041" y="12061"/>
                </a:lnTo>
                <a:lnTo>
                  <a:pt x="13327" y="15430"/>
                </a:lnTo>
                <a:lnTo>
                  <a:pt x="13766" y="14916"/>
                </a:lnTo>
                <a:lnTo>
                  <a:pt x="18678" y="9644"/>
                </a:lnTo>
                <a:lnTo>
                  <a:pt x="19324" y="10250"/>
                </a:lnTo>
                <a:lnTo>
                  <a:pt x="19991" y="7364"/>
                </a:lnTo>
                <a:close/>
              </a:path>
            </a:pathLst>
          </a:custGeom>
          <a:solidFill>
            <a:srgbClr val="B4212F"/>
          </a:solidFill>
          <a:ln w="25400">
            <a:solidFill>
              <a:srgbClr val="B4212F"/>
            </a:solidFill>
          </a:ln>
        </p:spPr>
        <p:txBody>
          <a:bodyPr lIns="45718" tIns="45718" rIns="45718" bIns="45718"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a:lstStyle>
          <a:p>
            <a:endParaRPr/>
          </a:p>
        </p:txBody>
      </p:sp>
    </p:spTree>
    <p:extLst>
      <p:ext uri="{BB962C8B-B14F-4D97-AF65-F5344CB8AC3E}">
        <p14:creationId xmlns:p14="http://schemas.microsoft.com/office/powerpoint/2010/main" val="2149235597"/>
      </p:ext>
    </p:extLst>
  </p:cSld>
  <p:clrMapOvr>
    <a:masterClrMapping/>
  </p:clrMapOvr>
  <p:transition xmlns:p14="http://schemas.microsoft.com/office/powerpoint/2010/mai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Immagine 2" descr="Immagine 2"/>
          <p:cNvPicPr>
            <a:picLocks noChangeAspect="1"/>
          </p:cNvPicPr>
          <p:nvPr/>
        </p:nvPicPr>
        <p:blipFill>
          <a:blip r:embed="rId2"/>
          <a:stretch>
            <a:fillRect/>
          </a:stretch>
        </p:blipFill>
        <p:spPr>
          <a:xfrm>
            <a:off x="0" y="0"/>
            <a:ext cx="9144000" cy="1041400"/>
          </a:xfrm>
          <a:prstGeom prst="rect">
            <a:avLst/>
          </a:prstGeom>
          <a:ln w="12700">
            <a:miter lim="400000"/>
          </a:ln>
        </p:spPr>
      </p:pic>
      <p:pic>
        <p:nvPicPr>
          <p:cNvPr id="128" name="Immagine 6" descr="Immagine 6"/>
          <p:cNvPicPr>
            <a:picLocks noChangeAspect="1"/>
          </p:cNvPicPr>
          <p:nvPr/>
        </p:nvPicPr>
        <p:blipFill>
          <a:blip r:embed="rId3"/>
          <a:stretch>
            <a:fillRect/>
          </a:stretch>
        </p:blipFill>
        <p:spPr>
          <a:xfrm>
            <a:off x="419402" y="244390"/>
            <a:ext cx="2238956" cy="488248"/>
          </a:xfrm>
          <a:prstGeom prst="rect">
            <a:avLst/>
          </a:prstGeom>
          <a:ln w="12700">
            <a:miter lim="400000"/>
          </a:ln>
        </p:spPr>
      </p:pic>
      <p:sp>
        <p:nvSpPr>
          <p:cNvPr id="130" name="CasellaDiTesto 1"/>
          <p:cNvSpPr txBox="1"/>
          <p:nvPr/>
        </p:nvSpPr>
        <p:spPr>
          <a:xfrm>
            <a:off x="2866522" y="1306854"/>
            <a:ext cx="4714491" cy="646331"/>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4500" b="1">
                <a:solidFill>
                  <a:srgbClr val="B4212F"/>
                </a:solidFill>
                <a:latin typeface="Arial"/>
                <a:ea typeface="Arial"/>
                <a:cs typeface="Arial"/>
                <a:sym typeface="Arial"/>
              </a:defRPr>
            </a:lvl1pPr>
          </a:lstStyle>
          <a:p>
            <a:r>
              <a:rPr lang="it-IT" sz="3600" dirty="0"/>
              <a:t>INFORMATICA</a:t>
            </a:r>
            <a:endParaRPr sz="3600" dirty="0"/>
          </a:p>
        </p:txBody>
      </p:sp>
      <p:pic>
        <p:nvPicPr>
          <p:cNvPr id="9" name="Immagine 8">
            <a:extLst>
              <a:ext uri="{FF2B5EF4-FFF2-40B4-BE49-F238E27FC236}">
                <a16:creationId xmlns:a16="http://schemas.microsoft.com/office/drawing/2014/main" xmlns="" id="{47188E6E-2003-4386-828E-581F2DF07AB6}"/>
              </a:ext>
            </a:extLst>
          </p:cNvPr>
          <p:cNvPicPr>
            <a:picLocks noChangeAspect="1"/>
          </p:cNvPicPr>
          <p:nvPr/>
        </p:nvPicPr>
        <p:blipFill>
          <a:blip r:embed="rId4"/>
          <a:stretch>
            <a:fillRect/>
          </a:stretch>
        </p:blipFill>
        <p:spPr>
          <a:xfrm>
            <a:off x="3810000" y="4902660"/>
            <a:ext cx="1524000" cy="127000"/>
          </a:xfrm>
          <a:prstGeom prst="rect">
            <a:avLst/>
          </a:prstGeom>
        </p:spPr>
      </p:pic>
      <p:sp>
        <p:nvSpPr>
          <p:cNvPr id="10" name="CasellaDiTesto 1">
            <a:extLst>
              <a:ext uri="{FF2B5EF4-FFF2-40B4-BE49-F238E27FC236}">
                <a16:creationId xmlns:a16="http://schemas.microsoft.com/office/drawing/2014/main" xmlns="" id="{586AD0E6-3A4C-44AF-A098-BBB65914D0EC}"/>
              </a:ext>
            </a:extLst>
          </p:cNvPr>
          <p:cNvSpPr txBox="1"/>
          <p:nvPr/>
        </p:nvSpPr>
        <p:spPr>
          <a:xfrm>
            <a:off x="2866522" y="2080748"/>
            <a:ext cx="6117989" cy="1600438"/>
          </a:xfrm>
          <a:prstGeom prst="rect">
            <a:avLst/>
          </a:prstGeom>
          <a:ln w="12700">
            <a:miter lim="400000"/>
          </a:ln>
          <a:extLst>
            <a:ext uri="{C572A759-6A51-4108-AA02-DFA0A04FC94B}">
              <ma14:wrappingTextBoxFlag xmlns:ma14="http://schemas.microsoft.com/office/mac/drawingml/2011/main" val="1"/>
            </a:ext>
          </a:extLst>
        </p:spPr>
        <p:txBody>
          <a:bodyPr wrap="square" lIns="45719" rIns="45719">
            <a:spAutoFit/>
          </a:bodyPr>
          <a:lstStyle>
            <a:lvl1pPr>
              <a:defRPr sz="4500" b="1">
                <a:solidFill>
                  <a:srgbClr val="B4212F"/>
                </a:solidFill>
                <a:latin typeface="Arial"/>
                <a:ea typeface="Arial"/>
                <a:cs typeface="Arial"/>
                <a:sym typeface="Arial"/>
              </a:defRPr>
            </a:lvl1pPr>
          </a:lstStyle>
          <a:p>
            <a:r>
              <a:rPr lang="it-IT" sz="1800" dirty="0"/>
              <a:t>Prof. Mauro Pistoi</a:t>
            </a:r>
          </a:p>
          <a:p>
            <a:r>
              <a:rPr lang="it-IT" sz="1600" b="0" dirty="0"/>
              <a:t>Consulente informatico, si occupa delle applicazioni delle tecnologie allo studio delle lingue e tiene corsi di Informatica Dedicata, CAT, Linguaggi Settoriali, Documentazione e Terminologia. Alla SSML Vittoria è docente del corso di Informatica dedicata al primo anno. </a:t>
            </a:r>
            <a:endParaRPr sz="700" dirty="0"/>
          </a:p>
        </p:txBody>
      </p:sp>
      <p:sp>
        <p:nvSpPr>
          <p:cNvPr id="11" name="CasellaDiTesto 8">
            <a:extLst>
              <a:ext uri="{FF2B5EF4-FFF2-40B4-BE49-F238E27FC236}">
                <a16:creationId xmlns:a16="http://schemas.microsoft.com/office/drawing/2014/main" xmlns="" id="{E2B4F139-B847-4E3E-9BF1-5E304CCB73F7}"/>
              </a:ext>
            </a:extLst>
          </p:cNvPr>
          <p:cNvSpPr txBox="1"/>
          <p:nvPr/>
        </p:nvSpPr>
        <p:spPr>
          <a:xfrm>
            <a:off x="2866523" y="1820904"/>
            <a:ext cx="6402257" cy="36933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a:solidFill>
                  <a:srgbClr val="B62225"/>
                </a:solidFill>
                <a:latin typeface="Arial"/>
                <a:ea typeface="Arial"/>
                <a:cs typeface="Arial"/>
                <a:sym typeface="Arial"/>
              </a:defRPr>
            </a:lvl1pPr>
          </a:lstStyle>
          <a:p>
            <a:endParaRPr dirty="0">
              <a:solidFill>
                <a:srgbClr val="B4212F"/>
              </a:solidFill>
            </a:endParaRPr>
          </a:p>
        </p:txBody>
      </p:sp>
      <p:sp>
        <p:nvSpPr>
          <p:cNvPr id="13" name="Computer">
            <a:extLst>
              <a:ext uri="{FF2B5EF4-FFF2-40B4-BE49-F238E27FC236}">
                <a16:creationId xmlns:a16="http://schemas.microsoft.com/office/drawing/2014/main" xmlns="" id="{DEBCB477-ACDF-429F-91A7-FC6379685179}"/>
              </a:ext>
            </a:extLst>
          </p:cNvPr>
          <p:cNvSpPr/>
          <p:nvPr/>
        </p:nvSpPr>
        <p:spPr>
          <a:xfrm>
            <a:off x="1189216" y="1446876"/>
            <a:ext cx="747542" cy="633872"/>
          </a:xfrm>
          <a:custGeom>
            <a:avLst/>
            <a:gdLst/>
            <a:ahLst/>
            <a:cxnLst>
              <a:cxn ang="0">
                <a:pos x="wd2" y="hd2"/>
              </a:cxn>
              <a:cxn ang="5400000">
                <a:pos x="wd2" y="hd2"/>
              </a:cxn>
              <a:cxn ang="10800000">
                <a:pos x="wd2" y="hd2"/>
              </a:cxn>
              <a:cxn ang="16200000">
                <a:pos x="wd2" y="hd2"/>
              </a:cxn>
            </a:cxnLst>
            <a:rect l="0" t="0" r="r" b="b"/>
            <a:pathLst>
              <a:path w="21595" h="21600" extrusionOk="0">
                <a:moveTo>
                  <a:pt x="464" y="0"/>
                </a:moveTo>
                <a:cubicBezTo>
                  <a:pt x="210" y="0"/>
                  <a:pt x="0" y="261"/>
                  <a:pt x="0" y="575"/>
                </a:cubicBezTo>
                <a:lnTo>
                  <a:pt x="0" y="17777"/>
                </a:lnTo>
                <a:cubicBezTo>
                  <a:pt x="0" y="18091"/>
                  <a:pt x="210" y="18354"/>
                  <a:pt x="464" y="18354"/>
                </a:cubicBezTo>
                <a:lnTo>
                  <a:pt x="9148" y="18354"/>
                </a:lnTo>
                <a:lnTo>
                  <a:pt x="9116" y="18513"/>
                </a:lnTo>
                <a:lnTo>
                  <a:pt x="8753" y="20763"/>
                </a:lnTo>
                <a:lnTo>
                  <a:pt x="7690" y="20763"/>
                </a:lnTo>
                <a:lnTo>
                  <a:pt x="7690" y="21600"/>
                </a:lnTo>
                <a:lnTo>
                  <a:pt x="10486" y="21600"/>
                </a:lnTo>
                <a:lnTo>
                  <a:pt x="11107" y="21600"/>
                </a:lnTo>
                <a:lnTo>
                  <a:pt x="13905" y="21600"/>
                </a:lnTo>
                <a:lnTo>
                  <a:pt x="13905" y="20763"/>
                </a:lnTo>
                <a:lnTo>
                  <a:pt x="12842" y="20763"/>
                </a:lnTo>
                <a:lnTo>
                  <a:pt x="12479" y="18513"/>
                </a:lnTo>
                <a:lnTo>
                  <a:pt x="12452" y="18354"/>
                </a:lnTo>
                <a:lnTo>
                  <a:pt x="21131" y="18354"/>
                </a:lnTo>
                <a:cubicBezTo>
                  <a:pt x="21384" y="18354"/>
                  <a:pt x="21595" y="18091"/>
                  <a:pt x="21595" y="17777"/>
                </a:cubicBezTo>
                <a:lnTo>
                  <a:pt x="21595" y="575"/>
                </a:lnTo>
                <a:cubicBezTo>
                  <a:pt x="21600" y="261"/>
                  <a:pt x="21389" y="0"/>
                  <a:pt x="21136" y="0"/>
                </a:cubicBezTo>
                <a:lnTo>
                  <a:pt x="464" y="0"/>
                </a:lnTo>
                <a:close/>
                <a:moveTo>
                  <a:pt x="10800" y="542"/>
                </a:moveTo>
                <a:cubicBezTo>
                  <a:pt x="10913" y="542"/>
                  <a:pt x="11006" y="650"/>
                  <a:pt x="11006" y="797"/>
                </a:cubicBezTo>
                <a:cubicBezTo>
                  <a:pt x="11006" y="937"/>
                  <a:pt x="10913" y="1052"/>
                  <a:pt x="10800" y="1052"/>
                </a:cubicBezTo>
                <a:cubicBezTo>
                  <a:pt x="10686" y="1052"/>
                  <a:pt x="10594" y="937"/>
                  <a:pt x="10594" y="797"/>
                </a:cubicBezTo>
                <a:cubicBezTo>
                  <a:pt x="10594" y="656"/>
                  <a:pt x="10686" y="542"/>
                  <a:pt x="10800" y="542"/>
                </a:cubicBezTo>
                <a:close/>
                <a:moveTo>
                  <a:pt x="1242" y="1734"/>
                </a:moveTo>
                <a:lnTo>
                  <a:pt x="20358" y="1734"/>
                </a:lnTo>
                <a:lnTo>
                  <a:pt x="20358" y="15233"/>
                </a:lnTo>
                <a:lnTo>
                  <a:pt x="1242" y="15233"/>
                </a:lnTo>
                <a:lnTo>
                  <a:pt x="1242" y="1734"/>
                </a:lnTo>
                <a:close/>
              </a:path>
            </a:pathLst>
          </a:custGeom>
          <a:solidFill>
            <a:srgbClr val="B4212F"/>
          </a:solidFill>
          <a:ln w="12700">
            <a:solidFill>
              <a:srgbClr val="B4212F"/>
            </a:solidFill>
            <a:miter/>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endParaRPr/>
          </a:p>
        </p:txBody>
      </p:sp>
    </p:spTree>
    <p:extLst>
      <p:ext uri="{BB962C8B-B14F-4D97-AF65-F5344CB8AC3E}">
        <p14:creationId xmlns:p14="http://schemas.microsoft.com/office/powerpoint/2010/main" val="2210369238"/>
      </p:ext>
    </p:extLst>
  </p:cSld>
  <p:clrMapOvr>
    <a:masterClrMapping/>
  </p:clrMapOvr>
  <p:transition xmlns:p14="http://schemas.microsoft.com/office/powerpoint/2010/mai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Immagine 7" descr="Immagine 7"/>
          <p:cNvPicPr>
            <a:picLocks noChangeAspect="1"/>
          </p:cNvPicPr>
          <p:nvPr/>
        </p:nvPicPr>
        <p:blipFill>
          <a:blip r:embed="rId2"/>
          <a:stretch>
            <a:fillRect/>
          </a:stretch>
        </p:blipFill>
        <p:spPr>
          <a:xfrm>
            <a:off x="0" y="0"/>
            <a:ext cx="9144000" cy="5143500"/>
          </a:xfrm>
          <a:prstGeom prst="rect">
            <a:avLst/>
          </a:prstGeom>
          <a:solidFill>
            <a:srgbClr val="03B3E3"/>
          </a:solidFill>
          <a:ln w="12700">
            <a:miter lim="400000"/>
          </a:ln>
        </p:spPr>
      </p:pic>
      <p:pic>
        <p:nvPicPr>
          <p:cNvPr id="95" name="Immagine 9" descr="Immagine 9"/>
          <p:cNvPicPr>
            <a:picLocks noChangeAspect="1"/>
          </p:cNvPicPr>
          <p:nvPr/>
        </p:nvPicPr>
        <p:blipFill>
          <a:blip r:embed="rId3"/>
          <a:stretch>
            <a:fillRect/>
          </a:stretch>
        </p:blipFill>
        <p:spPr>
          <a:xfrm>
            <a:off x="1165765" y="143930"/>
            <a:ext cx="2534366" cy="552665"/>
          </a:xfrm>
          <a:prstGeom prst="rect">
            <a:avLst/>
          </a:prstGeom>
          <a:ln w="12700">
            <a:miter lim="400000"/>
          </a:ln>
        </p:spPr>
      </p:pic>
      <p:sp>
        <p:nvSpPr>
          <p:cNvPr id="2" name="CasellaDiTesto 1">
            <a:extLst>
              <a:ext uri="{FF2B5EF4-FFF2-40B4-BE49-F238E27FC236}">
                <a16:creationId xmlns:a16="http://schemas.microsoft.com/office/drawing/2014/main" xmlns="" id="{C27B9F98-D3B7-4BFE-BDB7-38796DEF25DE}"/>
              </a:ext>
            </a:extLst>
          </p:cNvPr>
          <p:cNvSpPr txBox="1"/>
          <p:nvPr/>
        </p:nvSpPr>
        <p:spPr>
          <a:xfrm>
            <a:off x="2583712" y="1640727"/>
            <a:ext cx="4912242" cy="18620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it-IT" sz="11500" b="1" i="0" u="none" strike="noStrike" cap="none" spc="0" normalizeH="0" baseline="0" dirty="0">
                <a:ln>
                  <a:noFill/>
                </a:ln>
                <a:solidFill>
                  <a:schemeClr val="bg1"/>
                </a:solidFill>
                <a:effectLst>
                  <a:outerShdw blurRad="38100" dist="38100" dir="2700000" algn="tl">
                    <a:srgbClr val="000000">
                      <a:alpha val="43137"/>
                    </a:srgbClr>
                  </a:outerShdw>
                </a:effectLst>
                <a:uFillTx/>
                <a:latin typeface="Arial" panose="020B0604020202020204" pitchFamily="34" charset="0"/>
                <a:cs typeface="Arial" panose="020B0604020202020204" pitchFamily="34" charset="0"/>
                <a:sym typeface="Calibri"/>
              </a:rPr>
              <a:t>Q&amp;A</a:t>
            </a:r>
          </a:p>
        </p:txBody>
      </p:sp>
    </p:spTree>
    <p:extLst>
      <p:ext uri="{BB962C8B-B14F-4D97-AF65-F5344CB8AC3E}">
        <p14:creationId xmlns:p14="http://schemas.microsoft.com/office/powerpoint/2010/main" val="654102312"/>
      </p:ext>
    </p:extLst>
  </p:cSld>
  <p:clrMapOvr>
    <a:masterClrMapping/>
  </p:clrMapOvr>
  <p:transition xmlns:p14="http://schemas.microsoft.com/office/powerpoint/2010/main" spd="med"/>
</p:sld>
</file>

<file path=ppt/theme/theme1.xml><?xml version="1.0" encoding="utf-8"?>
<a:theme xmlns:a="http://schemas.openxmlformats.org/drawingml/2006/main" name="Tema di Office">
  <a:themeElements>
    <a:clrScheme name="Tema di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i Office">
      <a:majorFont>
        <a:latin typeface="Calibri"/>
        <a:ea typeface="Calibri"/>
        <a:cs typeface="Calibri"/>
      </a:majorFont>
      <a:minorFont>
        <a:latin typeface="Helvetica"/>
        <a:ea typeface="Helvetica"/>
        <a:cs typeface="Helvetica"/>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i Office">
  <a:themeElements>
    <a:clrScheme name="Tema di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i Office">
      <a:majorFont>
        <a:latin typeface="Calibri"/>
        <a:ea typeface="Calibri"/>
        <a:cs typeface="Calibri"/>
      </a:majorFont>
      <a:minorFont>
        <a:latin typeface="Helvetica"/>
        <a:ea typeface="Helvetica"/>
        <a:cs typeface="Helvetica"/>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B6A391CC708544D8C755F5B9F65FD0E" ma:contentTypeVersion="7" ma:contentTypeDescription="Creare un nuovo documento." ma:contentTypeScope="" ma:versionID="4cbef32f301c66cc7979312771c22667">
  <xsd:schema xmlns:xsd="http://www.w3.org/2001/XMLSchema" xmlns:xs="http://www.w3.org/2001/XMLSchema" xmlns:p="http://schemas.microsoft.com/office/2006/metadata/properties" xmlns:ns2="2bded142-a925-49dc-b0db-d46152f1ba7f" targetNamespace="http://schemas.microsoft.com/office/2006/metadata/properties" ma:root="true" ma:fieldsID="1927f52dee5f71a9f99a699bc782fade" ns2:_="">
    <xsd:import namespace="2bded142-a925-49dc-b0db-d46152f1ba7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ded142-a925-49dc-b0db-d46152f1ba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0ABDAB2-65C0-4A61-8DE2-7F5C84F6A3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ded142-a925-49dc-b0db-d46152f1ba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721A16-7E64-4CF9-86EA-A6DE9CD2D814}">
  <ds:schemaRefs>
    <ds:schemaRef ds:uri="http://schemas.microsoft.com/sharepoint/v3/contenttype/forms"/>
  </ds:schemaRefs>
</ds:datastoreItem>
</file>

<file path=customXml/itemProps3.xml><?xml version="1.0" encoding="utf-8"?>
<ds:datastoreItem xmlns:ds="http://schemas.openxmlformats.org/officeDocument/2006/customXml" ds:itemID="{AECECFDA-5E86-4B67-8262-99583681B6B8}">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10</TotalTime>
  <Words>607</Words>
  <Application>Microsoft Macintosh PowerPoint</Application>
  <PresentationFormat>Presentazione su schermo (16:9)</PresentationFormat>
  <Paragraphs>59</Paragraphs>
  <Slides>21</Slides>
  <Notes>0</Notes>
  <HiddenSlides>0</HiddenSlides>
  <MMClips>0</MMClips>
  <ScaleCrop>false</ScaleCrop>
  <HeadingPairs>
    <vt:vector size="4" baseType="variant">
      <vt:variant>
        <vt:lpstr>Tema</vt:lpstr>
      </vt:variant>
      <vt:variant>
        <vt:i4>1</vt:i4>
      </vt:variant>
      <vt:variant>
        <vt:lpstr>Titoli diapositive</vt:lpstr>
      </vt:variant>
      <vt:variant>
        <vt:i4>21</vt:i4>
      </vt:variant>
    </vt:vector>
  </HeadingPairs>
  <TitlesOfParts>
    <vt:vector size="22" baseType="lpstr">
      <vt:lpstr>Tema di Office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Gabriele Poli</dc:creator>
  <cp:lastModifiedBy>Mauro Pistoi</cp:lastModifiedBy>
  <cp:revision>5</cp:revision>
  <dcterms:created xsi:type="dcterms:W3CDTF">2020-04-28T12:28:43Z</dcterms:created>
  <dcterms:modified xsi:type="dcterms:W3CDTF">2020-12-10T16:46:38Z</dcterms:modified>
</cp:coreProperties>
</file>